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65" r:id="rId2"/>
    <p:sldId id="266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3" autoAdjust="0"/>
    <p:restoredTop sz="94292" autoAdjust="0"/>
  </p:normalViewPr>
  <p:slideViewPr>
    <p:cSldViewPr snapToGrid="0">
      <p:cViewPr varScale="1">
        <p:scale>
          <a:sx n="83" d="100"/>
          <a:sy n="83" d="100"/>
        </p:scale>
        <p:origin x="387" y="-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9A63-E95E-41D2-B554-E94D5382EF92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5C8A-B7AF-42A9-B723-C2044301B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0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46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801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タイトルイメージ</a:t>
            </a:r>
            <a:r>
              <a:rPr kumimoji="1" lang="en-US" altLang="ja-JP" dirty="0"/>
              <a:t>]</a:t>
            </a:r>
            <a:r>
              <a:rPr kumimoji="1" lang="ja-JP" altLang="en-US" dirty="0"/>
              <a:t>　</a:t>
            </a:r>
            <a:r>
              <a:rPr kumimoji="1" lang="en-US" altLang="ja-JP" dirty="0"/>
              <a:t>※</a:t>
            </a:r>
            <a:r>
              <a:rPr kumimoji="1" lang="ja-JP" altLang="en-US" dirty="0"/>
              <a:t>できたら下記を実装（優先度低）</a:t>
            </a:r>
            <a:endParaRPr kumimoji="1" lang="en-US" altLang="ja-JP" dirty="0"/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05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説明画面</a:t>
            </a:r>
            <a:r>
              <a:rPr kumimoji="1" lang="en-US" altLang="ja-JP" dirty="0"/>
              <a:t>]</a:t>
            </a:r>
          </a:p>
          <a:p>
            <a:r>
              <a:rPr kumimoji="1" lang="ja-JP" altLang="en-US" dirty="0"/>
              <a:t>タイトル文字にアニメーション</a:t>
            </a:r>
            <a:endParaRPr kumimoji="1" lang="en-US" altLang="ja-JP" dirty="0"/>
          </a:p>
          <a:p>
            <a:r>
              <a:rPr kumimoji="1" lang="ja-JP" altLang="en-US" dirty="0"/>
              <a:t>怪盗が少し右に動く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5C8A-B7AF-42A9-B723-C2044301B86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4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99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30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94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29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76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35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66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7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98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94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4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1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ABABB6-B026-49A9-A8EA-75F99B93A7B7}" type="datetimeFigureOut">
              <a:rPr kumimoji="1" lang="ja-JP" altLang="en-US" smtClean="0"/>
              <a:t>2019/11/3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F7BA04-239C-43A0-867B-80224934F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786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0" y="0"/>
            <a:ext cx="12192001" cy="6936940"/>
          </a:xfrm>
          <a:prstGeom prst="rect">
            <a:avLst/>
          </a:prstGeom>
        </p:spPr>
      </p:pic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42657" r="8889" b="39275"/>
          <a:stretch/>
        </p:blipFill>
        <p:spPr>
          <a:xfrm>
            <a:off x="3125845" y="2177455"/>
            <a:ext cx="5940310" cy="123016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B73913F-6706-4F3D-8C97-FAE39783F1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t="43887" r="31995" b="46719"/>
          <a:stretch/>
        </p:blipFill>
        <p:spPr>
          <a:xfrm>
            <a:off x="4685994" y="4524580"/>
            <a:ext cx="2820012" cy="7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EBBF8884-881B-418E-8067-03188504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28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329BB67-3CA1-417E-B473-D868932E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51" y="49338"/>
            <a:ext cx="6808662" cy="680866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0E5A322-2B52-4EB3-868E-292CA7330747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Picture 2" descr="怪盗のシルエットイラスト">
            <a:extLst>
              <a:ext uri="{FF2B5EF4-FFF2-40B4-BE49-F238E27FC236}">
                <a16:creationId xmlns:a16="http://schemas.microsoft.com/office/drawing/2014/main" id="{71730D43-2A46-4380-97D9-81014B183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A67580A-08FE-466A-9490-4234FDB828B1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840A8120-1263-447B-AB34-20A079937B4D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AF74E7FE-13A3-4148-AC24-5967921AA555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C99BFF-C126-4168-B6FD-FC37618A8098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BBA301-476D-41B4-A318-BA5169CB5B9B}"/>
              </a:ext>
            </a:extLst>
          </p:cNvPr>
          <p:cNvSpPr txBox="1"/>
          <p:nvPr/>
        </p:nvSpPr>
        <p:spPr>
          <a:xfrm>
            <a:off x="6095998" y="2124945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4249A5-45AE-406E-8574-81182A73C265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5" name="Picture 2" descr="「犯行予告　フリー素材」の画像検索結果">
            <a:extLst>
              <a:ext uri="{FF2B5EF4-FFF2-40B4-BE49-F238E27FC236}">
                <a16:creationId xmlns:a16="http://schemas.microsoft.com/office/drawing/2014/main" id="{A4E76F67-5E7C-46B5-8202-3ADA1EA614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706" l="10000" r="90000">
                        <a14:foregroundMark x1="49216" y1="77941" x2="48824" y2="99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2665" r="22755" b="75614"/>
          <a:stretch/>
        </p:blipFill>
        <p:spPr bwMode="auto">
          <a:xfrm>
            <a:off x="4539342" y="5290455"/>
            <a:ext cx="3004457" cy="9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E19DBA8B-AC1B-4414-9E48-47B287DABCD4}"/>
              </a:ext>
            </a:extLst>
          </p:cNvPr>
          <p:cNvSpPr txBox="1">
            <a:spLocks/>
          </p:cNvSpPr>
          <p:nvPr/>
        </p:nvSpPr>
        <p:spPr>
          <a:xfrm>
            <a:off x="4020531" y="5409992"/>
            <a:ext cx="4099031" cy="69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ボタンを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押したら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endParaRPr lang="ja-JP" alt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8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87D8-9EDE-44C2-8F29-456FCB682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213503"/>
          </a:xfrm>
        </p:spPr>
        <p:txBody>
          <a:bodyPr>
            <a:normAutofit/>
          </a:bodyPr>
          <a:lstStyle/>
          <a:p>
            <a:r>
              <a:rPr lang="en-US" altLang="ja-JP" sz="7200" dirty="0"/>
              <a:t>Catch</a:t>
            </a:r>
            <a:r>
              <a:rPr lang="ja-JP" altLang="en-US" sz="7200" dirty="0"/>
              <a:t> </a:t>
            </a:r>
            <a:r>
              <a:rPr lang="en-US" altLang="ja-JP" sz="7200" dirty="0"/>
              <a:t>the </a:t>
            </a:r>
            <a:r>
              <a:rPr lang="ja-JP" altLang="en-US" sz="7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☆</a:t>
            </a:r>
            <a:endParaRPr kumimoji="1" lang="ja-JP" altLang="en-US" sz="7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26FF8FF-5F66-4471-8F74-2DADCE5DC9DB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2050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D8C3A3FE-9D3E-46E3-9205-92D6942EB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957542D3-48E9-4F29-A40F-A39F105FF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さあ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楽しい夜の始まりだ</a:t>
            </a:r>
            <a:endParaRPr lang="en-US" altLang="ja-JP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20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7D2022-7FE7-4306-A4E1-247EF44F9385}"/>
              </a:ext>
            </a:extLst>
          </p:cNvPr>
          <p:cNvSpPr/>
          <p:nvPr/>
        </p:nvSpPr>
        <p:spPr>
          <a:xfrm>
            <a:off x="393659" y="297490"/>
            <a:ext cx="11454787" cy="6137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4CA1A8B-EE7E-491F-8BB9-EC73A2BD5C85}"/>
              </a:ext>
            </a:extLst>
          </p:cNvPr>
          <p:cNvGrpSpPr/>
          <p:nvPr/>
        </p:nvGrpSpPr>
        <p:grpSpPr>
          <a:xfrm>
            <a:off x="2744100" y="4251052"/>
            <a:ext cx="6778752" cy="2606948"/>
            <a:chOff x="2587370" y="3633216"/>
            <a:chExt cx="6081141" cy="3224784"/>
          </a:xfrm>
        </p:grpSpPr>
        <p:pic>
          <p:nvPicPr>
            <p:cNvPr id="17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3F03C795-ECEA-441A-82C1-8463394F6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7370" y="3633216"/>
              <a:ext cx="6081141" cy="3224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「犯行予告　フリー素材」の画像検索結果">
              <a:extLst>
                <a:ext uri="{FF2B5EF4-FFF2-40B4-BE49-F238E27FC236}">
                  <a16:creationId xmlns:a16="http://schemas.microsoft.com/office/drawing/2014/main" id="{CB0E6153-24FC-418B-9ED1-04DC40E33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706" l="10000" r="90000">
                          <a14:foregroundMark x1="49216" y1="77941" x2="48824" y2="997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03" t="12665" r="22755" b="75614"/>
            <a:stretch/>
          </p:blipFill>
          <p:spPr bwMode="auto">
            <a:xfrm>
              <a:off x="3840479" y="4023360"/>
              <a:ext cx="3535681" cy="1682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2" descr="怪盗のシルエットイラスト">
            <a:extLst>
              <a:ext uri="{FF2B5EF4-FFF2-40B4-BE49-F238E27FC236}">
                <a16:creationId xmlns:a16="http://schemas.microsoft.com/office/drawing/2014/main" id="{4F44336D-6768-47C0-AED6-7CE03F7B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520" y="4876927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181211A8-B52D-424F-97E6-9C8D811E2818}"/>
              </a:ext>
            </a:extLst>
          </p:cNvPr>
          <p:cNvSpPr txBox="1">
            <a:spLocks/>
          </p:cNvSpPr>
          <p:nvPr/>
        </p:nvSpPr>
        <p:spPr>
          <a:xfrm>
            <a:off x="4046485" y="341901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4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ルール説明</a:t>
            </a: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4065D3ED-B798-4B6E-8A74-168243869326}"/>
              </a:ext>
            </a:extLst>
          </p:cNvPr>
          <p:cNvSpPr txBox="1">
            <a:spLocks/>
          </p:cNvSpPr>
          <p:nvPr/>
        </p:nvSpPr>
        <p:spPr>
          <a:xfrm>
            <a:off x="377162" y="1383323"/>
            <a:ext cx="5089700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FF0000"/>
                </a:solidFill>
              </a:rPr>
              <a:t>ホシ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6FE6419-C8F6-48B5-B1D1-65784545F7FD}"/>
              </a:ext>
            </a:extLst>
          </p:cNvPr>
          <p:cNvSpPr txBox="1">
            <a:spLocks/>
          </p:cNvSpPr>
          <p:nvPr/>
        </p:nvSpPr>
        <p:spPr>
          <a:xfrm>
            <a:off x="6036475" y="1375507"/>
            <a:ext cx="5713046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3600" dirty="0">
                <a:solidFill>
                  <a:srgbClr val="0000FF"/>
                </a:solidFill>
              </a:rPr>
              <a:t>サツ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になった貴方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D8C2C1-F2F2-4C2C-A2C7-AB533BD60DB4}"/>
              </a:ext>
            </a:extLst>
          </p:cNvPr>
          <p:cNvSpPr txBox="1"/>
          <p:nvPr/>
        </p:nvSpPr>
        <p:spPr>
          <a:xfrm>
            <a:off x="382954" y="2063261"/>
            <a:ext cx="529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D9618F-1E68-4193-8A15-31A7284E4044}"/>
              </a:ext>
            </a:extLst>
          </p:cNvPr>
          <p:cNvSpPr txBox="1"/>
          <p:nvPr/>
        </p:nvSpPr>
        <p:spPr>
          <a:xfrm>
            <a:off x="6128655" y="2114059"/>
            <a:ext cx="5611446" cy="4294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ゲームがはじまったら、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宝箱を奪おうと動き回る</a:t>
            </a:r>
            <a:r>
              <a:rPr kumimoji="1" lang="ja-JP" altLang="en-US" dirty="0">
                <a:solidFill>
                  <a:srgbClr val="FF0000"/>
                </a:solidFill>
              </a:rPr>
              <a:t>ホシ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を追いかけてください。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</a:t>
            </a:r>
            <a:r>
              <a:rPr kumimoji="1" lang="ja-JP" altLang="en-US" dirty="0">
                <a:solidFill>
                  <a:srgbClr val="0000FF"/>
                </a:solidFill>
              </a:rPr>
              <a:t>もうひとりのサツ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と協力して、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貴方のカンと才覚で</a:t>
            </a:r>
            <a:r>
              <a:rPr kumimoji="1" lang="ja-JP" altLang="en-US" dirty="0">
                <a:solidFill>
                  <a:srgbClr val="0000FF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追いかけ、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自分のライトで照らして、逮捕してください。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B5A9-FB50-43A3-A6C9-6315DD1D0D30}"/>
              </a:ext>
            </a:extLst>
          </p:cNvPr>
          <p:cNvSpPr txBox="1"/>
          <p:nvPr/>
        </p:nvSpPr>
        <p:spPr>
          <a:xfrm>
            <a:off x="398584" y="2110154"/>
            <a:ext cx="5744307" cy="43609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① ゲーム開始時、貴方がどこにいるか公開されます。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② ゲームがはじまると、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貴方の姿が貴方にも見えなくなります。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③ 貴方は暗闇の中、自分の位置を把握しながら、</a:t>
            </a:r>
            <a:br>
              <a:rPr kumimoji="1" lang="en-US" altLang="ja-JP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　　宝箱目指して、</a:t>
            </a:r>
            <a:r>
              <a:rPr kumimoji="1" lang="ja-JP" altLang="en-US" dirty="0">
                <a:solidFill>
                  <a:srgbClr val="FF0000"/>
                </a:solidFill>
              </a:rPr>
              <a:t>リズミカルに</a:t>
            </a:r>
            <a:r>
              <a:rPr kumimoji="1" lang="ja-JP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進んでください。</a:t>
            </a:r>
            <a:endParaRPr kumimoji="1" lang="en-US" altLang="ja-JP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815A14C2-66A5-47B5-B49E-0C5B83028000}"/>
              </a:ext>
            </a:extLst>
          </p:cNvPr>
          <p:cNvSpPr txBox="1">
            <a:spLocks/>
          </p:cNvSpPr>
          <p:nvPr/>
        </p:nvSpPr>
        <p:spPr>
          <a:xfrm>
            <a:off x="4064075" y="5039879"/>
            <a:ext cx="4099031" cy="6905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kumimoji="1" sz="6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用意はいいですか？</a:t>
            </a:r>
            <a:b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（入力で</a:t>
            </a:r>
            <a:r>
              <a:rPr lang="en-US" altLang="ja-JP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START</a:t>
            </a:r>
            <a:r>
              <a:rPr lang="ja-JP" alt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74592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1086</TotalTime>
  <Words>177</Words>
  <Application>Microsoft Office PowerPoint</Application>
  <PresentationFormat>ワイド画面</PresentationFormat>
  <Paragraphs>59</Paragraphs>
  <Slides>4</Slides>
  <Notes>4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HG丸ｺﾞｼｯｸM-PRO</vt:lpstr>
      <vt:lpstr>游ゴシック</vt:lpstr>
      <vt:lpstr>Calisto MT</vt:lpstr>
      <vt:lpstr>Wingdings 2</vt:lpstr>
      <vt:lpstr>石版</vt:lpstr>
      <vt:lpstr>PowerPoint プレゼンテーション</vt:lpstr>
      <vt:lpstr>Catch the ☆</vt:lpstr>
      <vt:lpstr>Catch the ☆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ホシを追え！</dc:title>
  <dc:creator>田邊 諒</dc:creator>
  <cp:lastModifiedBy>田邊 諒</cp:lastModifiedBy>
  <cp:revision>92</cp:revision>
  <dcterms:created xsi:type="dcterms:W3CDTF">2019-11-02T05:08:09Z</dcterms:created>
  <dcterms:modified xsi:type="dcterms:W3CDTF">2019-11-03T04:46:12Z</dcterms:modified>
</cp:coreProperties>
</file>