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 varScale="1">
        <p:scale>
          <a:sx n="83" d="100"/>
          <a:sy n="83" d="100"/>
        </p:scale>
        <p:origin x="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/>
              <a:t>the </a:t>
            </a:r>
            <a:r>
              <a:rPr lang="ja-JP" altLang="en-US" sz="72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968</TotalTime>
  <Words>89</Words>
  <Application>Microsoft Office PowerPoint</Application>
  <PresentationFormat>ワイド画面</PresentationFormat>
  <Paragraphs>28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HG丸ｺﾞｼｯｸM-PRO</vt:lpstr>
      <vt:lpstr>游ゴシック</vt:lpstr>
      <vt:lpstr>Calisto MT</vt:lpstr>
      <vt:lpstr>Wingdings 2</vt:lpstr>
      <vt:lpstr>石版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84</cp:revision>
  <dcterms:created xsi:type="dcterms:W3CDTF">2019-11-02T05:08:09Z</dcterms:created>
  <dcterms:modified xsi:type="dcterms:W3CDTF">2019-11-03T02:12:48Z</dcterms:modified>
</cp:coreProperties>
</file>