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65" r:id="rId2"/>
    <p:sldId id="266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4292" autoAdjust="0"/>
  </p:normalViewPr>
  <p:slideViewPr>
    <p:cSldViewPr snapToGrid="0">
      <p:cViewPr varScale="1">
        <p:scale>
          <a:sx n="73" d="100"/>
          <a:sy n="73" d="100"/>
        </p:scale>
        <p:origin x="69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6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0" y="0"/>
            <a:ext cx="12192001" cy="6936940"/>
          </a:xfrm>
          <a:prstGeom prst="rect">
            <a:avLst/>
          </a:prstGeom>
        </p:spPr>
      </p:pic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42657" r="8889" b="39275"/>
          <a:stretch/>
        </p:blipFill>
        <p:spPr>
          <a:xfrm>
            <a:off x="3125845" y="2177455"/>
            <a:ext cx="5940310" cy="12301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B73913F-6706-4F3D-8C97-FAE39783F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t="43887" r="31995" b="46719"/>
          <a:stretch/>
        </p:blipFill>
        <p:spPr>
          <a:xfrm>
            <a:off x="4685994" y="4524580"/>
            <a:ext cx="2820012" cy="7236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567D487-9DE1-448D-9BB7-7AEE63BE7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8" y="4804348"/>
            <a:ext cx="1731363" cy="17313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724B8E5-14DE-49BD-B47B-1953FC29A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" y="4784361"/>
            <a:ext cx="1731363" cy="173136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EB7C577-68EE-4293-930E-AAF364D75C2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48" y="4799353"/>
            <a:ext cx="1731363" cy="17313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6AF6B96-FD34-4FAD-8E0F-A58A81AC168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6" y="4779366"/>
            <a:ext cx="1731363" cy="17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E5A322-2B52-4EB3-868E-292CA7330747}"/>
              </a:ext>
            </a:extLst>
          </p:cNvPr>
          <p:cNvSpPr/>
          <p:nvPr/>
        </p:nvSpPr>
        <p:spPr>
          <a:xfrm>
            <a:off x="42363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Picture 2" descr="怪盗のシルエットイラスト">
            <a:extLst>
              <a:ext uri="{FF2B5EF4-FFF2-40B4-BE49-F238E27FC236}">
                <a16:creationId xmlns:a16="http://schemas.microsoft.com/office/drawing/2014/main" id="{71730D43-2A46-4380-97D9-81014B18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A67580A-08FE-466A-9490-4234FDB828B1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40A8120-1263-447B-AB34-20A079937B4D}"/>
              </a:ext>
            </a:extLst>
          </p:cNvPr>
          <p:cNvSpPr txBox="1">
            <a:spLocks/>
          </p:cNvSpPr>
          <p:nvPr/>
        </p:nvSpPr>
        <p:spPr>
          <a:xfrm>
            <a:off x="6139856" y="1211046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F74E7FE-13A3-4148-AC24-5967921AA555}"/>
              </a:ext>
            </a:extLst>
          </p:cNvPr>
          <p:cNvSpPr txBox="1">
            <a:spLocks/>
          </p:cNvSpPr>
          <p:nvPr/>
        </p:nvSpPr>
        <p:spPr>
          <a:xfrm>
            <a:off x="359301" y="1211046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C99BFF-C126-4168-B6FD-FC37618A8098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BBA301-476D-41B4-A318-BA5169CB5B9B}"/>
              </a:ext>
            </a:extLst>
          </p:cNvPr>
          <p:cNvSpPr txBox="1"/>
          <p:nvPr/>
        </p:nvSpPr>
        <p:spPr>
          <a:xfrm>
            <a:off x="438560" y="1960484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249A5-45AE-406E-8574-81182A73C265}"/>
              </a:ext>
            </a:extLst>
          </p:cNvPr>
          <p:cNvSpPr txBox="1"/>
          <p:nvPr/>
        </p:nvSpPr>
        <p:spPr>
          <a:xfrm>
            <a:off x="6141542" y="196048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" descr="「犯行予告　フリー素材」の画像検索結果">
            <a:extLst>
              <a:ext uri="{FF2B5EF4-FFF2-40B4-BE49-F238E27FC236}">
                <a16:creationId xmlns:a16="http://schemas.microsoft.com/office/drawing/2014/main" id="{A4E76F67-5E7C-46B5-8202-3ADA1EA6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706" l="10000" r="90000">
                        <a14:foregroundMark x1="49216" y1="77941" x2="48824" y2="99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2665" r="22755" b="75614"/>
          <a:stretch/>
        </p:blipFill>
        <p:spPr bwMode="auto">
          <a:xfrm>
            <a:off x="4539342" y="5290455"/>
            <a:ext cx="3004457" cy="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E19DBA8B-AC1B-4414-9E48-47B287DABCD4}"/>
              </a:ext>
            </a:extLst>
          </p:cNvPr>
          <p:cNvSpPr txBox="1">
            <a:spLocks/>
          </p:cNvSpPr>
          <p:nvPr/>
        </p:nvSpPr>
        <p:spPr>
          <a:xfrm>
            <a:off x="4020531" y="5409992"/>
            <a:ext cx="4099031" cy="69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ボタンを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押したら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28E872-4577-4623-9FE0-EFA7B1F92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8" y="4804348"/>
            <a:ext cx="1731363" cy="173136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7DF289E-3A41-4A76-A982-782A879A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" y="4784361"/>
            <a:ext cx="1731363" cy="17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1098</TotalTime>
  <Words>177</Words>
  <Application>Microsoft Office PowerPoint</Application>
  <PresentationFormat>ワイド画面</PresentationFormat>
  <Paragraphs>59</Paragraphs>
  <Slides>4</Slides>
  <Notes>4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HG丸ｺﾞｼｯｸM-PRO</vt:lpstr>
      <vt:lpstr>游ゴシック</vt:lpstr>
      <vt:lpstr>Calisto MT</vt:lpstr>
      <vt:lpstr>Wingdings 2</vt:lpstr>
      <vt:lpstr>石版</vt:lpstr>
      <vt:lpstr>PowerPoint プレゼンテーション</vt:lpstr>
      <vt:lpstr>Catch the ☆</vt:lpstr>
      <vt:lpstr>Catch the 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96</cp:revision>
  <dcterms:created xsi:type="dcterms:W3CDTF">2019-11-02T05:08:09Z</dcterms:created>
  <dcterms:modified xsi:type="dcterms:W3CDTF">2019-11-03T05:12:06Z</dcterms:modified>
</cp:coreProperties>
</file>