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E36832-84B8-400B-9BB3-7AD81335A9F7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E6DC21-BE4E-4FE5-98C4-85AB69848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平成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29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31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学生気分から、社会人になるための心構えの意識を持つ</a:t>
            </a:r>
            <a:endParaRPr kumimoji="1" lang="en-US" altLang="ja-JP" dirty="0" smtClean="0"/>
          </a:p>
          <a:p>
            <a:r>
              <a:rPr lang="ja-JP" altLang="en-US" dirty="0" smtClean="0"/>
              <a:t>履歴書をきちんと書けるようになる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枠内</a:t>
            </a:r>
            <a:r>
              <a:rPr kumimoji="1" lang="ja-JP" altLang="en-US" dirty="0" smtClean="0"/>
              <a:t>に収める。文字の大きさを整える。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3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就職指導週間の約束事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挨拶は声を出して行う</a:t>
            </a:r>
            <a:endParaRPr kumimoji="1" lang="en-US" altLang="ja-JP" dirty="0" smtClean="0"/>
          </a:p>
          <a:p>
            <a:r>
              <a:rPr lang="ja-JP" altLang="en-US" dirty="0" smtClean="0"/>
              <a:t>笑顔</a:t>
            </a:r>
            <a:r>
              <a:rPr lang="en-US" altLang="ja-JP" dirty="0" smtClean="0"/>
              <a:t>(</a:t>
            </a:r>
            <a:r>
              <a:rPr lang="ja-JP" altLang="en-US" dirty="0" smtClean="0"/>
              <a:t>難しい表情をしない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自己中心的</a:t>
            </a:r>
            <a:r>
              <a:rPr kumimoji="1" lang="ja-JP" altLang="en-US" dirty="0" smtClean="0"/>
              <a:t>な行動は慎む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講義中</a:t>
            </a:r>
            <a:r>
              <a:rPr lang="ja-JP" altLang="en-US" dirty="0" smtClean="0"/>
              <a:t>の妨害行為</a:t>
            </a:r>
            <a:endParaRPr lang="en-US" altLang="ja-JP" dirty="0" smtClean="0"/>
          </a:p>
          <a:p>
            <a:pPr lvl="2"/>
            <a:r>
              <a:rPr kumimoji="1" lang="ja-JP" altLang="en-US" dirty="0" smtClean="0">
                <a:solidFill>
                  <a:srgbClr val="FF0000"/>
                </a:solidFill>
              </a:rPr>
              <a:t>遅刻／私語／移動や退出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トイレなどの途中退出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スマホでゲーム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ルール</a:t>
            </a:r>
            <a:r>
              <a:rPr lang="ja-JP" altLang="en-US" dirty="0" smtClean="0"/>
              <a:t>は守る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質問時</a:t>
            </a:r>
            <a:r>
              <a:rPr kumimoji="1" lang="ja-JP" altLang="en-US" dirty="0" smtClean="0"/>
              <a:t>は挙手で行う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提出物の納期</a:t>
            </a:r>
            <a:r>
              <a:rPr lang="en-US" altLang="ja-JP" dirty="0" smtClean="0"/>
              <a:t>(</a:t>
            </a:r>
            <a:r>
              <a:rPr lang="ja-JP" altLang="en-US" dirty="0" smtClean="0"/>
              <a:t>課題提出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遅刻・欠席時の連絡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大橋校へ電話連絡を行い、メールや友人伝達は禁止</a:t>
            </a:r>
            <a:r>
              <a:rPr kumimoji="1" lang="en-US" altLang="ja-JP" dirty="0" smtClean="0"/>
              <a:t>)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TEL:092-761-6036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一日目</a:t>
            </a:r>
            <a:r>
              <a:rPr lang="en-US" altLang="ja-JP" dirty="0" smtClean="0"/>
              <a:t>(1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29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就職意識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日本企業就職する場合の</a:t>
            </a:r>
            <a:r>
              <a:rPr lang="ja-JP" altLang="en-US" dirty="0" smtClean="0"/>
              <a:t>心得</a:t>
            </a:r>
            <a:endParaRPr lang="en-US" altLang="ja-JP" dirty="0" smtClean="0"/>
          </a:p>
          <a:p>
            <a:pPr lvl="2"/>
            <a:r>
              <a:rPr lang="ja-JP" altLang="en-US" dirty="0"/>
              <a:t>日本の企業では、長期休暇取得は</a:t>
            </a:r>
            <a:r>
              <a:rPr lang="ja-JP" altLang="en-US" dirty="0" smtClean="0"/>
              <a:t>あり得ない</a:t>
            </a:r>
            <a:endParaRPr lang="en-US" altLang="ja-JP" dirty="0" smtClean="0"/>
          </a:p>
          <a:p>
            <a:pPr lvl="2"/>
            <a:r>
              <a:rPr lang="ja-JP" altLang="en-US" dirty="0"/>
              <a:t>時間</a:t>
            </a:r>
            <a:r>
              <a:rPr lang="ja-JP" altLang="en-US" dirty="0" smtClean="0"/>
              <a:t>厳守</a:t>
            </a:r>
            <a:endParaRPr lang="en-US" altLang="ja-JP" dirty="0" smtClean="0"/>
          </a:p>
          <a:p>
            <a:pPr lvl="1"/>
            <a:r>
              <a:rPr lang="ja-JP" altLang="en-US" dirty="0"/>
              <a:t>出席率に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/>
              <a:t>学習内容に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2"/>
            <a:r>
              <a:rPr lang="ja-JP" altLang="en-US" dirty="0"/>
              <a:t>「今、何を学んでいるのか」を常に意識して授業に参加する事</a:t>
            </a:r>
            <a:endParaRPr kumimoji="1" lang="en-US" altLang="ja-JP" dirty="0" smtClean="0"/>
          </a:p>
          <a:p>
            <a:r>
              <a:rPr lang="ja-JP" altLang="en-US" dirty="0"/>
              <a:t>面談</a:t>
            </a:r>
            <a:r>
              <a:rPr lang="ja-JP" altLang="en-US" dirty="0" smtClean="0"/>
              <a:t>指導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面接時の</a:t>
            </a:r>
            <a:r>
              <a:rPr lang="ja-JP" altLang="en-US" dirty="0" smtClean="0"/>
              <a:t>注意</a:t>
            </a:r>
            <a:endParaRPr lang="en-US" altLang="ja-JP" dirty="0" smtClean="0"/>
          </a:p>
          <a:p>
            <a:r>
              <a:rPr lang="ja-JP" altLang="en-US" dirty="0"/>
              <a:t>履歴書</a:t>
            </a:r>
            <a:r>
              <a:rPr lang="ja-JP" altLang="en-US" dirty="0" smtClean="0"/>
              <a:t>指導</a:t>
            </a:r>
            <a:endParaRPr lang="en-US" altLang="ja-JP" dirty="0" smtClean="0"/>
          </a:p>
          <a:p>
            <a:pPr lvl="1"/>
            <a:r>
              <a:rPr lang="ja-JP" altLang="en-US" dirty="0"/>
              <a:t>枠から</a:t>
            </a:r>
            <a:r>
              <a:rPr lang="ja-JP" altLang="en-US" dirty="0" smtClean="0"/>
              <a:t>はみださない</a:t>
            </a:r>
            <a:endParaRPr lang="en-US" altLang="ja-JP" dirty="0" smtClean="0"/>
          </a:p>
          <a:p>
            <a:pPr lvl="1"/>
            <a:r>
              <a:rPr lang="ja-JP" altLang="en-US" dirty="0"/>
              <a:t>志望動機以外、きちんと書けること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64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二日目</a:t>
            </a:r>
            <a:r>
              <a:rPr lang="en-US" altLang="ja-JP" dirty="0" smtClean="0"/>
              <a:t>(1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/>
              <a:t>ナビへの登録（卒業年度の学生対象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マイナビなど</a:t>
            </a:r>
            <a:r>
              <a:rPr lang="en-US" altLang="ja-JP" dirty="0" smtClean="0"/>
              <a:t>(</a:t>
            </a:r>
            <a:r>
              <a:rPr lang="en-US" altLang="ja-JP" dirty="0"/>
              <a:t>https://job.mynavi.jp/2019/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lang="ja-JP" altLang="en-US" dirty="0"/>
              <a:t>履歴書</a:t>
            </a:r>
            <a:r>
              <a:rPr lang="ja-JP" altLang="en-US" dirty="0" smtClean="0"/>
              <a:t>指導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686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三日目</a:t>
            </a:r>
            <a:r>
              <a:rPr lang="en-US" altLang="ja-JP" dirty="0" smtClean="0"/>
              <a:t>(1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予備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履歴書を書けるまで帰さない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19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255</Words>
  <Application>Microsoft Office PowerPoint</Application>
  <PresentationFormat>画面に合わせる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フレッシュ</vt:lpstr>
      <vt:lpstr>就職指導週間</vt:lpstr>
      <vt:lpstr>就職指導週間の目的</vt:lpstr>
      <vt:lpstr>就職指導週間の約束事</vt:lpstr>
      <vt:lpstr>一日目(1月29日)</vt:lpstr>
      <vt:lpstr>二日目(1月30日)</vt:lpstr>
      <vt:lpstr>三日目(1月31日)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</dc:title>
  <dc:creator>kiyosue</dc:creator>
  <cp:lastModifiedBy>kiyosue</cp:lastModifiedBy>
  <cp:revision>9</cp:revision>
  <dcterms:created xsi:type="dcterms:W3CDTF">2018-01-23T00:30:56Z</dcterms:created>
  <dcterms:modified xsi:type="dcterms:W3CDTF">2018-01-27T00:32:03Z</dcterms:modified>
</cp:coreProperties>
</file>