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81" r:id="rId3"/>
    <p:sldId id="280" r:id="rId4"/>
    <p:sldId id="257" r:id="rId5"/>
    <p:sldId id="282" r:id="rId6"/>
    <p:sldId id="283" r:id="rId7"/>
    <p:sldId id="264" r:id="rId8"/>
    <p:sldId id="265" r:id="rId9"/>
    <p:sldId id="260" r:id="rId10"/>
    <p:sldId id="259" r:id="rId11"/>
    <p:sldId id="261" r:id="rId12"/>
    <p:sldId id="262" r:id="rId13"/>
    <p:sldId id="263" r:id="rId14"/>
    <p:sldId id="278" r:id="rId15"/>
    <p:sldId id="279" r:id="rId16"/>
    <p:sldId id="266" r:id="rId17"/>
    <p:sldId id="267" r:id="rId18"/>
    <p:sldId id="268" r:id="rId19"/>
    <p:sldId id="274" r:id="rId20"/>
    <p:sldId id="270" r:id="rId21"/>
    <p:sldId id="271" r:id="rId22"/>
    <p:sldId id="273" r:id="rId23"/>
    <p:sldId id="258" r:id="rId24"/>
    <p:sldId id="277" r:id="rId25"/>
    <p:sldId id="272" r:id="rId26"/>
    <p:sldId id="275" r:id="rId27"/>
    <p:sldId id="276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000E4-EB06-4B51-97E6-4E1F222E75EF}">
          <p14:sldIdLst>
            <p14:sldId id="256"/>
            <p14:sldId id="281"/>
            <p14:sldId id="280"/>
            <p14:sldId id="257"/>
            <p14:sldId id="282"/>
            <p14:sldId id="283"/>
            <p14:sldId id="264"/>
          </p14:sldIdLst>
        </p14:section>
        <p14:section name="タイトルなしのセクション" id="{B3D920F1-7EDC-47B8-8167-D1AE14591E27}">
          <p14:sldIdLst>
            <p14:sldId id="265"/>
            <p14:sldId id="260"/>
            <p14:sldId id="259"/>
            <p14:sldId id="261"/>
            <p14:sldId id="262"/>
            <p14:sldId id="263"/>
            <p14:sldId id="278"/>
            <p14:sldId id="279"/>
            <p14:sldId id="266"/>
            <p14:sldId id="267"/>
          </p14:sldIdLst>
        </p14:section>
        <p14:section name="タイトルなしのセクション" id="{088C8658-5CFD-445F-87BD-0917CD9629BF}">
          <p14:sldIdLst>
            <p14:sldId id="268"/>
          </p14:sldIdLst>
        </p14:section>
        <p14:section name="タイトルなしのセクション" id="{F3F94779-3944-450F-BA9A-E7FC644D27D9}">
          <p14:sldIdLst>
            <p14:sldId id="274"/>
            <p14:sldId id="270"/>
            <p14:sldId id="271"/>
            <p14:sldId id="273"/>
            <p14:sldId id="258"/>
            <p14:sldId id="277"/>
          </p14:sldIdLst>
        </p14:section>
        <p14:section name="進学" id="{1CA2F55A-6A3B-47AA-915B-C81198C48DF3}">
          <p14:sldIdLst>
            <p14:sldId id="27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48561" autoAdjust="0"/>
  </p:normalViewPr>
  <p:slideViewPr>
    <p:cSldViewPr>
      <p:cViewPr>
        <p:scale>
          <a:sx n="50" d="100"/>
          <a:sy n="50" d="100"/>
        </p:scale>
        <p:origin x="-118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B848-51EE-41C4-9BC1-9271389BA10F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C3B6-21C1-4ADD-9223-BCF91227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・あいさつ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訪問した会社、学校に来られた面接の人など、自分が入りたい会社の人とどこで会うかわからない。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人間の印象は、初対面で８０％決定し、その後変わる為にはものすごい努力が必要になる。　⇒理解させる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・えが</a:t>
            </a:r>
            <a:r>
              <a:rPr kumimoji="1" lang="ja-JP" altLang="en-US" dirty="0" err="1" smtClean="0"/>
              <a:t>お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苦手な人もいる。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だけど、最初から距離を取ると、話せない。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面接で、誰と話しやすいかをグループワークで考えさせる。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ex)</a:t>
            </a:r>
            <a:r>
              <a:rPr kumimoji="1" lang="ja-JP" altLang="en-US" dirty="0" smtClean="0"/>
              <a:t>先生の中で誰が話しやすかったか。それはなぜ？など。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・自己中心的なことが、集団面接でデメリットになる事を理解させる。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6C3B6-21C1-4ADD-9223-BCF9122763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就職指導週間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講義資料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専門学校コンピュータ教育学院</a:t>
            </a:r>
            <a:endParaRPr kumimoji="1" lang="en-US" altLang="ja-JP" dirty="0" smtClean="0"/>
          </a:p>
          <a:p>
            <a:r>
              <a:rPr lang="ja-JP" altLang="en-US" dirty="0" smtClean="0"/>
              <a:t>大橋校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708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学内求人の基準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学校求人応募の流れ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応募から試験まで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6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学校求人応募の流れ（２）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内定後の処理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933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就職の応募時に注意する事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0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早期出社について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早期出社はできない為、就職応募時に担任に相談する事。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656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証明書の発行期間・条件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発行に関する期間は最短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週間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学費が支払われている事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390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証明書の申込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0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就職申込票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4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履歴書の記入について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3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服装・持ち物について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55972"/>
              </p:ext>
            </p:extLst>
          </p:nvPr>
        </p:nvGraphicFramePr>
        <p:xfrm>
          <a:off x="457200" y="224948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１時限目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面接について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２時限目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３時限目</a:t>
                      </a:r>
                      <a:endParaRPr kumimoji="1" lang="en-US" altLang="ja-JP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就職志願表作成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服装指導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４時限目</a:t>
                      </a:r>
                      <a:endParaRPr kumimoji="1" lang="en-US" altLang="ja-JP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idx="4294967295"/>
          </p:nvPr>
        </p:nvSpPr>
        <p:spPr>
          <a:xfrm>
            <a:off x="914400" y="4365625"/>
            <a:ext cx="8229600" cy="1644650"/>
          </a:xfrm>
        </p:spPr>
        <p:txBody>
          <a:bodyPr/>
          <a:lstStyle/>
          <a:p>
            <a:r>
              <a:rPr kumimoji="1" lang="en-US" altLang="ja-JP" dirty="0" smtClean="0"/>
              <a:t>31</a:t>
            </a:r>
            <a:r>
              <a:rPr kumimoji="1" lang="ja-JP" altLang="en-US" dirty="0" smtClean="0"/>
              <a:t>日はスーツ着用にて出校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98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男子の服装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4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女子の服装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1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就職の身だしなみ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24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特定活動ビザ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進学について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受験上有利になる資格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0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担任推薦について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就職指導週間のスケジュール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457953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１、２時限目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概論について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３、４時限目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就職指導週間の目的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就職・進学ともに、意識を変える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就職</a:t>
            </a:r>
            <a:r>
              <a:rPr lang="ja-JP" altLang="en-US" dirty="0" smtClean="0"/>
              <a:t>は、「相手があなたを選ぶ」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就職に必要な知識を持つ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就職は日本の基準（自分の国の基準ではない）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書類作成の知識を学ぶ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提出する書類の不備は</a:t>
            </a:r>
            <a:r>
              <a:rPr lang="ja-JP" altLang="en-US" dirty="0" smtClean="0"/>
              <a:t>不合格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94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就職指導週間の約束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「あいさつ」をする。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「えがお」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はなしかけやすい人＝面接で有利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自己</a:t>
            </a:r>
            <a:r>
              <a:rPr lang="ja-JP" altLang="en-US" dirty="0"/>
              <a:t>中心的な行動は</a:t>
            </a:r>
            <a:r>
              <a:rPr lang="ja-JP" altLang="en-US" dirty="0" smtClean="0"/>
              <a:t>慎む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面接で嫌われる人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677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就職指導週間の約束（２）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ルールは守る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質問時は挙手で行う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提出物の納期</a:t>
            </a:r>
            <a:r>
              <a:rPr lang="en-US" altLang="ja-JP" dirty="0" smtClean="0"/>
              <a:t>(</a:t>
            </a:r>
            <a:r>
              <a:rPr lang="ja-JP" altLang="en-US" dirty="0" smtClean="0"/>
              <a:t>課題提出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遅刻・欠席時の連絡</a:t>
            </a:r>
            <a:r>
              <a:rPr lang="en-US" altLang="ja-JP" dirty="0" smtClean="0"/>
              <a:t>(</a:t>
            </a:r>
            <a:r>
              <a:rPr lang="ja-JP" altLang="en-US" dirty="0" smtClean="0"/>
              <a:t>大橋校へ電話連絡を行い、メールや友人伝達は禁止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TEL:092-512-7879</a:t>
            </a:r>
            <a:endParaRPr lang="ja-JP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就職の</a:t>
            </a:r>
            <a:r>
              <a:rPr kumimoji="1" lang="ja-JP" altLang="en-US" dirty="0" smtClean="0"/>
              <a:t>意識に</a:t>
            </a:r>
            <a:r>
              <a:rPr kumimoji="1" lang="ja-JP" altLang="en-US" dirty="0" smtClean="0"/>
              <a:t>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時間について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休暇について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出席について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帰国のリスクについて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353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学校求人とは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8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学校推薦（推薦書）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出席率８５％以上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成績の平均３．５以上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評価点２（４４点がない事）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日本語能力認定試験</a:t>
            </a:r>
            <a:r>
              <a:rPr kumimoji="1" lang="en-US" altLang="ja-JP" dirty="0" smtClean="0"/>
              <a:t>N1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N2</a:t>
            </a:r>
            <a:r>
              <a:rPr kumimoji="1" lang="ja-JP" altLang="en-US" dirty="0" smtClean="0"/>
              <a:t>に合格している事</a:t>
            </a:r>
            <a:endParaRPr kumimoji="1" lang="en-US" altLang="ja-JP" dirty="0" smtClean="0"/>
          </a:p>
          <a:p>
            <a:r>
              <a:rPr kumimoji="1" lang="ja-JP" altLang="en-US" dirty="0" smtClean="0"/>
              <a:t>素行に問題が無い事</a:t>
            </a:r>
            <a:endParaRPr kumimoji="1" lang="en-US" altLang="ja-JP" dirty="0" smtClean="0"/>
          </a:p>
          <a:p>
            <a:pPr marL="0" indent="0" algn="r">
              <a:buNone/>
            </a:pPr>
            <a:r>
              <a:rPr kumimoji="1" lang="ja-JP" altLang="en-US" dirty="0" smtClean="0"/>
              <a:t>学則</a:t>
            </a:r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年度版より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314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390</Words>
  <Application>Microsoft Office PowerPoint</Application>
  <PresentationFormat>画面に合わせる (4:3)</PresentationFormat>
  <Paragraphs>96</Paragraphs>
  <Slides>27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アーバン</vt:lpstr>
      <vt:lpstr>就職指導週間 講義資料</vt:lpstr>
      <vt:lpstr>就職指導週間スケジュール</vt:lpstr>
      <vt:lpstr>就職指導週間のスケジュール</vt:lpstr>
      <vt:lpstr>就職指導週間の目的</vt:lpstr>
      <vt:lpstr>就職指導週間の約束</vt:lpstr>
      <vt:lpstr>就職指導週間の約束（２）</vt:lpstr>
      <vt:lpstr>就職の意識について</vt:lpstr>
      <vt:lpstr>学校求人とは</vt:lpstr>
      <vt:lpstr>学校推薦（推薦書）</vt:lpstr>
      <vt:lpstr>学内求人の基準</vt:lpstr>
      <vt:lpstr>学校求人応募の流れ</vt:lpstr>
      <vt:lpstr>学校求人応募の流れ（２）</vt:lpstr>
      <vt:lpstr>就職の応募時に注意する事</vt:lpstr>
      <vt:lpstr>早期出社について</vt:lpstr>
      <vt:lpstr>証明書の発行期間・条件</vt:lpstr>
      <vt:lpstr>書類の記入の仕方 証明書の申込</vt:lpstr>
      <vt:lpstr>書類の記入の仕方 就職申込票</vt:lpstr>
      <vt:lpstr>書類の記入の仕方 履歴書の記入について</vt:lpstr>
      <vt:lpstr>就職の身だしなみ 服装・持ち物について</vt:lpstr>
      <vt:lpstr>就職の身だしなみ 男子の服装</vt:lpstr>
      <vt:lpstr>就職の身だしなみ 女子の服装</vt:lpstr>
      <vt:lpstr>就職の身だしなみ</vt:lpstr>
      <vt:lpstr>特定活動ビザ</vt:lpstr>
      <vt:lpstr>PowerPoint プレゼンテーション</vt:lpstr>
      <vt:lpstr>進学について</vt:lpstr>
      <vt:lpstr>受験上有利になる資格</vt:lpstr>
      <vt:lpstr>担任推薦について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 講義資料</dc:title>
  <dc:creator>ueda</dc:creator>
  <cp:lastModifiedBy>ueda</cp:lastModifiedBy>
  <cp:revision>8</cp:revision>
  <dcterms:created xsi:type="dcterms:W3CDTF">2018-01-26T23:26:24Z</dcterms:created>
  <dcterms:modified xsi:type="dcterms:W3CDTF">2018-01-27T01:25:34Z</dcterms:modified>
</cp:coreProperties>
</file>