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78" r:id="rId12"/>
    <p:sldId id="279" r:id="rId13"/>
    <p:sldId id="266" r:id="rId14"/>
    <p:sldId id="267" r:id="rId15"/>
    <p:sldId id="268" r:id="rId16"/>
    <p:sldId id="274" r:id="rId17"/>
    <p:sldId id="270" r:id="rId18"/>
    <p:sldId id="271" r:id="rId19"/>
    <p:sldId id="273" r:id="rId20"/>
    <p:sldId id="277" r:id="rId21"/>
    <p:sldId id="272" r:id="rId22"/>
    <p:sldId id="275" r:id="rId23"/>
    <p:sldId id="276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D2000E4-EB06-4B51-97E6-4E1F222E75EF}">
          <p14:sldIdLst>
            <p14:sldId id="256"/>
            <p14:sldId id="257"/>
            <p14:sldId id="264"/>
            <p14:sldId id="258"/>
            <p14:sldId id="259"/>
            <p14:sldId id="260"/>
            <p14:sldId id="265"/>
            <p14:sldId id="261"/>
            <p14:sldId id="262"/>
            <p14:sldId id="263"/>
            <p14:sldId id="278"/>
            <p14:sldId id="279"/>
            <p14:sldId id="266"/>
            <p14:sldId id="267"/>
            <p14:sldId id="268"/>
            <p14:sldId id="274"/>
            <p14:sldId id="270"/>
            <p14:sldId id="271"/>
            <p14:sldId id="273"/>
            <p14:sldId id="277"/>
          </p14:sldIdLst>
        </p14:section>
        <p14:section name="進学" id="{1CA2F55A-6A3B-47AA-915B-C81198C48DF3}">
          <p14:sldIdLst>
            <p14:sldId id="272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31" autoAdjust="0"/>
  </p:normalViewPr>
  <p:slideViewPr>
    <p:cSldViewPr>
      <p:cViewPr varScale="1">
        <p:scale>
          <a:sx n="62" d="100"/>
          <a:sy n="62" d="100"/>
        </p:scale>
        <p:origin x="-8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5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06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22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53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5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79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88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2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89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就職指導週間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講義資料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専門学校コンピュータ教育学院</a:t>
            </a:r>
            <a:endParaRPr kumimoji="1" lang="en-US" altLang="ja-JP" dirty="0" smtClean="0"/>
          </a:p>
          <a:p>
            <a:r>
              <a:rPr lang="ja-JP" altLang="en-US" dirty="0"/>
              <a:t>大橋校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08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就職の応募時に注意する事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0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早期出社について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早期出社はできない為、就職応募時に担任に相談する事。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656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証明書の発行期間・条件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発行に関する期間は最短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週間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学費が支払われている事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390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書類の記入の仕方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証明書の申込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0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書類の記入の仕方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就職申込票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24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書類の記入の仕方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履歴書の記入について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33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就職の身だしなみ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服装・持ち物について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4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就職の身だしなみ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男子の服装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42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就職の身だしなみ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女子の服装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21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就職の身だしなみ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42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就職活動に意識について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436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進学について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1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受験上有利になる資格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0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担任推薦について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09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就職活動の意識について（２）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帰国のリスクについて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534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特定活動ビザ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76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学内求人の基準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62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学校推薦（推薦書）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出席率８５％以上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成績の平均３．５以上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評価点２（４４点がない事）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日本語能力認定試験</a:t>
            </a:r>
            <a:r>
              <a:rPr kumimoji="1" lang="en-US" altLang="ja-JP" dirty="0" smtClean="0"/>
              <a:t>N1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N2</a:t>
            </a:r>
            <a:r>
              <a:rPr kumimoji="1" lang="ja-JP" altLang="en-US" dirty="0" smtClean="0"/>
              <a:t>に合格している事</a:t>
            </a:r>
            <a:endParaRPr kumimoji="1" lang="en-US" altLang="ja-JP" dirty="0" smtClean="0"/>
          </a:p>
          <a:p>
            <a:r>
              <a:rPr kumimoji="1" lang="ja-JP" altLang="en-US" dirty="0" smtClean="0"/>
              <a:t>素行に問題が無い事</a:t>
            </a:r>
            <a:endParaRPr kumimoji="1" lang="en-US" altLang="ja-JP" dirty="0" smtClean="0"/>
          </a:p>
          <a:p>
            <a:pPr marL="0" indent="0" algn="r">
              <a:buNone/>
            </a:pPr>
            <a:r>
              <a:rPr kumimoji="1" lang="ja-JP" altLang="en-US" dirty="0" smtClean="0"/>
              <a:t>学則</a:t>
            </a:r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年度版より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831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学校求人とは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88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学校求人応募の流れ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応募から試験まで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学校求人応募の流れ（２）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内定後の処理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7933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193</Words>
  <Application>Microsoft Office PowerPoint</Application>
  <PresentationFormat>画面に合わせる (4:3)</PresentationFormat>
  <Paragraphs>36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​​テーマ</vt:lpstr>
      <vt:lpstr>就職指導週間 講義資料</vt:lpstr>
      <vt:lpstr>就職活動に意識について</vt:lpstr>
      <vt:lpstr>就職活動の意識について（２）</vt:lpstr>
      <vt:lpstr>特定活動ビザ</vt:lpstr>
      <vt:lpstr>学内求人の基準</vt:lpstr>
      <vt:lpstr>学校推薦（推薦書）</vt:lpstr>
      <vt:lpstr>学校求人とは</vt:lpstr>
      <vt:lpstr>学校求人応募の流れ</vt:lpstr>
      <vt:lpstr>学校求人応募の流れ（２）</vt:lpstr>
      <vt:lpstr>就職の応募時に注意する事</vt:lpstr>
      <vt:lpstr>早期出社について</vt:lpstr>
      <vt:lpstr>証明書の発行期間・条件</vt:lpstr>
      <vt:lpstr>書類の記入の仕方 証明書の申込</vt:lpstr>
      <vt:lpstr>書類の記入の仕方 就職申込票</vt:lpstr>
      <vt:lpstr>書類の記入の仕方 履歴書の記入について</vt:lpstr>
      <vt:lpstr>就職の身だしなみ 服装・持ち物について</vt:lpstr>
      <vt:lpstr>就職の身だしなみ 男子の服装</vt:lpstr>
      <vt:lpstr>就職の身だしなみ 女子の服装</vt:lpstr>
      <vt:lpstr>就職の身だしなみ</vt:lpstr>
      <vt:lpstr>PowerPoint プレゼンテーション</vt:lpstr>
      <vt:lpstr>進学について</vt:lpstr>
      <vt:lpstr>受験上有利になる資格</vt:lpstr>
      <vt:lpstr>担任推薦について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就職指導週間 講義資料</dc:title>
  <dc:creator>ueda</dc:creator>
  <cp:lastModifiedBy>ueda</cp:lastModifiedBy>
  <cp:revision>3</cp:revision>
  <dcterms:created xsi:type="dcterms:W3CDTF">2018-01-26T23:26:24Z</dcterms:created>
  <dcterms:modified xsi:type="dcterms:W3CDTF">2018-01-26T23:52:51Z</dcterms:modified>
</cp:coreProperties>
</file>