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5" r:id="rId1"/>
  </p:sldMasterIdLst>
  <p:notesMasterIdLst>
    <p:notesMasterId r:id="rId15"/>
  </p:notesMasterIdLst>
  <p:sldIdLst>
    <p:sldId id="256" r:id="rId2"/>
    <p:sldId id="257" r:id="rId3"/>
    <p:sldId id="261" r:id="rId4"/>
    <p:sldId id="260" r:id="rId5"/>
    <p:sldId id="259" r:id="rId6"/>
    <p:sldId id="264" r:id="rId7"/>
    <p:sldId id="263" r:id="rId8"/>
    <p:sldId id="265" r:id="rId9"/>
    <p:sldId id="266" r:id="rId10"/>
    <p:sldId id="270" r:id="rId11"/>
    <p:sldId id="267" r:id="rId12"/>
    <p:sldId id="268" r:id="rId13"/>
    <p:sldId id="269" r:id="rId1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CC3300"/>
    <a:srgbClr val="FF9933"/>
    <a:srgbClr val="0099FF"/>
    <a:srgbClr val="0066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4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E:\DiveIntoCode\source\Sprint26\&#12497;&#12527;&#12509;&#12398;&#32032;&#26448;&#29992;.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DiveIntoCode\source\Sprint26\&#12497;&#12527;&#12509;&#12398;&#32032;&#26448;&#2999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iveIntoCode\source\Sprint26\&#12497;&#12527;&#12509;&#12398;&#32032;&#26448;&#2999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iveIntoCode\source\Sprint26\&#12497;&#12527;&#12509;&#12398;&#32032;&#26448;&#2999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ja-JP" altLang="en-US"/>
              <a:t>投票率の推移（直近</a:t>
            </a:r>
            <a:r>
              <a:rPr lang="en-US" altLang="ja-JP"/>
              <a:t>15</a:t>
            </a:r>
            <a:r>
              <a:rPr lang="ja-JP" altLang="en-US"/>
              <a:t>回分）</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ja-JP"/>
        </a:p>
      </c:txPr>
    </c:title>
    <c:autoTitleDeleted val="0"/>
    <c:plotArea>
      <c:layout/>
      <c:lineChart>
        <c:grouping val="standard"/>
        <c:varyColors val="0"/>
        <c:ser>
          <c:idx val="0"/>
          <c:order val="0"/>
          <c:tx>
            <c:strRef>
              <c:f>投票率!$B$2</c:f>
              <c:strCache>
                <c:ptCount val="1"/>
                <c:pt idx="0">
                  <c:v>衆議院議員選挙</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投票率!$A$8:$A$22</c:f>
              <c:strCache>
                <c:ptCount val="15"/>
                <c:pt idx="0">
                  <c:v>１５回前</c:v>
                </c:pt>
                <c:pt idx="1">
                  <c:v>１４回前</c:v>
                </c:pt>
                <c:pt idx="2">
                  <c:v>１３回前</c:v>
                </c:pt>
                <c:pt idx="3">
                  <c:v>１２回前</c:v>
                </c:pt>
                <c:pt idx="4">
                  <c:v>１１回前</c:v>
                </c:pt>
                <c:pt idx="5">
                  <c:v>１０回前</c:v>
                </c:pt>
                <c:pt idx="6">
                  <c:v>９回前</c:v>
                </c:pt>
                <c:pt idx="7">
                  <c:v>８回前</c:v>
                </c:pt>
                <c:pt idx="8">
                  <c:v>７回前</c:v>
                </c:pt>
                <c:pt idx="9">
                  <c:v>６回前</c:v>
                </c:pt>
                <c:pt idx="10">
                  <c:v>５回前</c:v>
                </c:pt>
                <c:pt idx="11">
                  <c:v>４回前</c:v>
                </c:pt>
                <c:pt idx="12">
                  <c:v>３回前</c:v>
                </c:pt>
                <c:pt idx="13">
                  <c:v>前々回</c:v>
                </c:pt>
                <c:pt idx="14">
                  <c:v>前回</c:v>
                </c:pt>
              </c:strCache>
            </c:strRef>
          </c:cat>
          <c:val>
            <c:numRef>
              <c:f>投票率!$E$8:$E$22</c:f>
              <c:numCache>
                <c:formatCode>0.00_ </c:formatCode>
                <c:ptCount val="15"/>
                <c:pt idx="0">
                  <c:v>73.45</c:v>
                </c:pt>
                <c:pt idx="1">
                  <c:v>68.010000000000005</c:v>
                </c:pt>
                <c:pt idx="2">
                  <c:v>74.569999999999993</c:v>
                </c:pt>
                <c:pt idx="3">
                  <c:v>67.94</c:v>
                </c:pt>
                <c:pt idx="4">
                  <c:v>71.400000000000006</c:v>
                </c:pt>
                <c:pt idx="5">
                  <c:v>73.31</c:v>
                </c:pt>
                <c:pt idx="6">
                  <c:v>67.260000000000005</c:v>
                </c:pt>
                <c:pt idx="7">
                  <c:v>59.65</c:v>
                </c:pt>
                <c:pt idx="8">
                  <c:v>62.49</c:v>
                </c:pt>
                <c:pt idx="9">
                  <c:v>59.86</c:v>
                </c:pt>
                <c:pt idx="10">
                  <c:v>67.510000000000005</c:v>
                </c:pt>
                <c:pt idx="11">
                  <c:v>69.28</c:v>
                </c:pt>
                <c:pt idx="12">
                  <c:v>59.32</c:v>
                </c:pt>
                <c:pt idx="13">
                  <c:v>52.66</c:v>
                </c:pt>
                <c:pt idx="14">
                  <c:v>53.68</c:v>
                </c:pt>
              </c:numCache>
            </c:numRef>
          </c:val>
          <c:smooth val="0"/>
          <c:extLst>
            <c:ext xmlns:c16="http://schemas.microsoft.com/office/drawing/2014/chart" uri="{C3380CC4-5D6E-409C-BE32-E72D297353CC}">
              <c16:uniqueId val="{00000000-3A76-4F99-84AC-67AE58EA728C}"/>
            </c:ext>
          </c:extLst>
        </c:ser>
        <c:ser>
          <c:idx val="1"/>
          <c:order val="1"/>
          <c:tx>
            <c:strRef>
              <c:f>投票率!$F$2</c:f>
              <c:strCache>
                <c:ptCount val="1"/>
                <c:pt idx="0">
                  <c:v>参議院議員選挙</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投票率!$A$8:$A$22</c:f>
              <c:strCache>
                <c:ptCount val="15"/>
                <c:pt idx="0">
                  <c:v>１５回前</c:v>
                </c:pt>
                <c:pt idx="1">
                  <c:v>１４回前</c:v>
                </c:pt>
                <c:pt idx="2">
                  <c:v>１３回前</c:v>
                </c:pt>
                <c:pt idx="3">
                  <c:v>１２回前</c:v>
                </c:pt>
                <c:pt idx="4">
                  <c:v>１１回前</c:v>
                </c:pt>
                <c:pt idx="5">
                  <c:v>１０回前</c:v>
                </c:pt>
                <c:pt idx="6">
                  <c:v>９回前</c:v>
                </c:pt>
                <c:pt idx="7">
                  <c:v>８回前</c:v>
                </c:pt>
                <c:pt idx="8">
                  <c:v>７回前</c:v>
                </c:pt>
                <c:pt idx="9">
                  <c:v>６回前</c:v>
                </c:pt>
                <c:pt idx="10">
                  <c:v>５回前</c:v>
                </c:pt>
                <c:pt idx="11">
                  <c:v>４回前</c:v>
                </c:pt>
                <c:pt idx="12">
                  <c:v>３回前</c:v>
                </c:pt>
                <c:pt idx="13">
                  <c:v>前々回</c:v>
                </c:pt>
                <c:pt idx="14">
                  <c:v>前回</c:v>
                </c:pt>
              </c:strCache>
            </c:strRef>
          </c:cat>
          <c:val>
            <c:numRef>
              <c:f>投票率!$I$8:$I$22</c:f>
              <c:numCache>
                <c:formatCode>0.00_ </c:formatCode>
                <c:ptCount val="15"/>
                <c:pt idx="0">
                  <c:v>68.489999999999995</c:v>
                </c:pt>
                <c:pt idx="1">
                  <c:v>74.540000000000006</c:v>
                </c:pt>
                <c:pt idx="2">
                  <c:v>57</c:v>
                </c:pt>
                <c:pt idx="3">
                  <c:v>71.36</c:v>
                </c:pt>
                <c:pt idx="4">
                  <c:v>56.02</c:v>
                </c:pt>
                <c:pt idx="5">
                  <c:v>50.72</c:v>
                </c:pt>
                <c:pt idx="6">
                  <c:v>44.52</c:v>
                </c:pt>
                <c:pt idx="7">
                  <c:v>58.85</c:v>
                </c:pt>
                <c:pt idx="8">
                  <c:v>56.44</c:v>
                </c:pt>
                <c:pt idx="9">
                  <c:v>56.57</c:v>
                </c:pt>
                <c:pt idx="10">
                  <c:v>58.64</c:v>
                </c:pt>
                <c:pt idx="11">
                  <c:v>57.92</c:v>
                </c:pt>
                <c:pt idx="12">
                  <c:v>52.61</c:v>
                </c:pt>
                <c:pt idx="13">
                  <c:v>54.7</c:v>
                </c:pt>
                <c:pt idx="14">
                  <c:v>48.8</c:v>
                </c:pt>
              </c:numCache>
            </c:numRef>
          </c:val>
          <c:smooth val="0"/>
          <c:extLst>
            <c:ext xmlns:c16="http://schemas.microsoft.com/office/drawing/2014/chart" uri="{C3380CC4-5D6E-409C-BE32-E72D297353CC}">
              <c16:uniqueId val="{00000001-3A76-4F99-84AC-67AE58EA728C}"/>
            </c:ext>
          </c:extLst>
        </c:ser>
        <c:ser>
          <c:idx val="2"/>
          <c:order val="2"/>
          <c:tx>
            <c:strRef>
              <c:f>投票率!$J$2</c:f>
              <c:strCache>
                <c:ptCount val="1"/>
                <c:pt idx="0">
                  <c:v>統一地方選挙</c:v>
                </c:pt>
              </c:strCache>
            </c:strRef>
          </c:tx>
          <c:spPr>
            <a:ln w="22225" cap="rnd">
              <a:solidFill>
                <a:schemeClr val="accent4"/>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投票率!$A$8:$A$22</c:f>
              <c:strCache>
                <c:ptCount val="15"/>
                <c:pt idx="0">
                  <c:v>１５回前</c:v>
                </c:pt>
                <c:pt idx="1">
                  <c:v>１４回前</c:v>
                </c:pt>
                <c:pt idx="2">
                  <c:v>１３回前</c:v>
                </c:pt>
                <c:pt idx="3">
                  <c:v>１２回前</c:v>
                </c:pt>
                <c:pt idx="4">
                  <c:v>１１回前</c:v>
                </c:pt>
                <c:pt idx="5">
                  <c:v>１０回前</c:v>
                </c:pt>
                <c:pt idx="6">
                  <c:v>９回前</c:v>
                </c:pt>
                <c:pt idx="7">
                  <c:v>８回前</c:v>
                </c:pt>
                <c:pt idx="8">
                  <c:v>７回前</c:v>
                </c:pt>
                <c:pt idx="9">
                  <c:v>６回前</c:v>
                </c:pt>
                <c:pt idx="10">
                  <c:v>５回前</c:v>
                </c:pt>
                <c:pt idx="11">
                  <c:v>４回前</c:v>
                </c:pt>
                <c:pt idx="12">
                  <c:v>３回前</c:v>
                </c:pt>
                <c:pt idx="13">
                  <c:v>前々回</c:v>
                </c:pt>
                <c:pt idx="14">
                  <c:v>前回</c:v>
                </c:pt>
              </c:strCache>
            </c:strRef>
          </c:cat>
          <c:val>
            <c:numRef>
              <c:f>投票率!$M$8:$M$22</c:f>
              <c:numCache>
                <c:formatCode>0.00_);[Red]\(0.00\)</c:formatCode>
                <c:ptCount val="15"/>
                <c:pt idx="0">
                  <c:v>78.147499999999994</c:v>
                </c:pt>
                <c:pt idx="1">
                  <c:v>73.337500000000006</c:v>
                </c:pt>
                <c:pt idx="2">
                  <c:v>74.752499999999998</c:v>
                </c:pt>
                <c:pt idx="3">
                  <c:v>73.510000000000005</c:v>
                </c:pt>
                <c:pt idx="4">
                  <c:v>69.62</c:v>
                </c:pt>
                <c:pt idx="5">
                  <c:v>68.532499999999999</c:v>
                </c:pt>
                <c:pt idx="6">
                  <c:v>65.849999999999994</c:v>
                </c:pt>
                <c:pt idx="7">
                  <c:v>58.752499999999998</c:v>
                </c:pt>
                <c:pt idx="8">
                  <c:v>57.7</c:v>
                </c:pt>
                <c:pt idx="9">
                  <c:v>58.74</c:v>
                </c:pt>
                <c:pt idx="10">
                  <c:v>54.32</c:v>
                </c:pt>
                <c:pt idx="11">
                  <c:v>53.842499999999994</c:v>
                </c:pt>
                <c:pt idx="12">
                  <c:v>50.58</c:v>
                </c:pt>
                <c:pt idx="13">
                  <c:v>47.384999999999998</c:v>
                </c:pt>
                <c:pt idx="14">
                  <c:v>46.38</c:v>
                </c:pt>
              </c:numCache>
            </c:numRef>
          </c:val>
          <c:smooth val="0"/>
          <c:extLst>
            <c:ext xmlns:c16="http://schemas.microsoft.com/office/drawing/2014/chart" uri="{C3380CC4-5D6E-409C-BE32-E72D297353CC}">
              <c16:uniqueId val="{00000002-3A76-4F99-84AC-67AE58EA728C}"/>
            </c:ext>
          </c:extLst>
        </c:ser>
        <c:dLbls>
          <c:dLblPos val="t"/>
          <c:showLegendKey val="0"/>
          <c:showVal val="1"/>
          <c:showCatName val="0"/>
          <c:showSerName val="0"/>
          <c:showPercent val="0"/>
          <c:showBubbleSize val="0"/>
        </c:dLbls>
        <c:marker val="1"/>
        <c:smooth val="0"/>
        <c:axId val="926928479"/>
        <c:axId val="926932639"/>
      </c:lineChart>
      <c:catAx>
        <c:axId val="92692847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0" spcFirstLastPara="1" vertOverflow="ellipsis" vert="eaVert" wrap="square" anchor="ctr" anchorCtr="1"/>
          <a:lstStyle/>
          <a:p>
            <a:pPr>
              <a:defRPr sz="900" b="0" i="0" u="none" strike="noStrike" kern="1200" baseline="0">
                <a:solidFill>
                  <a:schemeClr val="lt1">
                    <a:lumMod val="75000"/>
                  </a:schemeClr>
                </a:solidFill>
                <a:latin typeface="+mn-lt"/>
                <a:ea typeface="+mn-ea"/>
                <a:cs typeface="+mn-cs"/>
              </a:defRPr>
            </a:pPr>
            <a:endParaRPr lang="ja-JP"/>
          </a:p>
        </c:txPr>
        <c:crossAx val="926932639"/>
        <c:crosses val="autoZero"/>
        <c:auto val="1"/>
        <c:lblAlgn val="ctr"/>
        <c:lblOffset val="100"/>
        <c:noMultiLvlLbl val="0"/>
      </c:catAx>
      <c:valAx>
        <c:axId val="926932639"/>
        <c:scaling>
          <c:orientation val="minMax"/>
          <c:min val="4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ja-JP"/>
          </a:p>
        </c:txPr>
        <c:crossAx val="926928479"/>
        <c:crosses val="autoZero"/>
        <c:crossBetween val="between"/>
      </c:valAx>
      <c:spPr>
        <a:noFill/>
        <a:ln>
          <a:noFill/>
        </a:ln>
        <a:effectLst/>
      </c:spPr>
    </c:plotArea>
    <c:legend>
      <c:legendPos val="tr"/>
      <c:layout>
        <c:manualLayout>
          <c:xMode val="edge"/>
          <c:yMode val="edge"/>
          <c:x val="0.7381973189490646"/>
          <c:y val="0.12993036604000105"/>
          <c:w val="0.24432341324129911"/>
          <c:h val="0.1754234655273488"/>
        </c:manualLayout>
      </c:layout>
      <c:overlay val="1"/>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ja-JP"/>
        </a:p>
      </c:txPr>
    </c:legend>
    <c:plotVisOnly val="1"/>
    <c:dispBlanksAs val="gap"/>
    <c:showDLblsOverMax val="0"/>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ja-JP" altLang="en-US"/>
              <a:t>政治への関心度（国別）</a:t>
            </a:r>
            <a:endParaRPr lang="ja-JP"/>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ja-JP"/>
        </a:p>
      </c:txPr>
    </c:title>
    <c:autoTitleDeleted val="0"/>
    <c:plotArea>
      <c:layout/>
      <c:barChart>
        <c:barDir val="col"/>
        <c:grouping val="stacked"/>
        <c:varyColors val="0"/>
        <c:ser>
          <c:idx val="0"/>
          <c:order val="0"/>
          <c:tx>
            <c:strRef>
              <c:f>政治への関心度!$C$12</c:f>
              <c:strCache>
                <c:ptCount val="1"/>
                <c:pt idx="0">
                  <c:v>非常に関心がある</c:v>
                </c:pt>
              </c:strCache>
            </c:strRef>
          </c:tx>
          <c:spPr>
            <a:solidFill>
              <a:srgbClr val="6666FF"/>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政治への関心度!$A$3:$A$9</c:f>
              <c:strCache>
                <c:ptCount val="7"/>
                <c:pt idx="0">
                  <c:v>日本</c:v>
                </c:pt>
                <c:pt idx="1">
                  <c:v>アメリカ</c:v>
                </c:pt>
                <c:pt idx="2">
                  <c:v>イギリス</c:v>
                </c:pt>
                <c:pt idx="3">
                  <c:v>ドイツ</c:v>
                </c:pt>
                <c:pt idx="4">
                  <c:v>フランス</c:v>
                </c:pt>
                <c:pt idx="5">
                  <c:v>スウェーデン</c:v>
                </c:pt>
                <c:pt idx="6">
                  <c:v>韓国</c:v>
                </c:pt>
              </c:strCache>
            </c:strRef>
          </c:cat>
          <c:val>
            <c:numRef>
              <c:f>政治への関心度!$B$3:$B$9</c:f>
              <c:numCache>
                <c:formatCode>0.0_ </c:formatCode>
                <c:ptCount val="7"/>
                <c:pt idx="0">
                  <c:v>12.2</c:v>
                </c:pt>
                <c:pt idx="1">
                  <c:v>32.799999999999997</c:v>
                </c:pt>
                <c:pt idx="2">
                  <c:v>21.7</c:v>
                </c:pt>
                <c:pt idx="3">
                  <c:v>25.7</c:v>
                </c:pt>
                <c:pt idx="4">
                  <c:v>21.4</c:v>
                </c:pt>
                <c:pt idx="5">
                  <c:v>21.9</c:v>
                </c:pt>
                <c:pt idx="6">
                  <c:v>15.2</c:v>
                </c:pt>
              </c:numCache>
            </c:numRef>
          </c:val>
          <c:extLst>
            <c:ext xmlns:c16="http://schemas.microsoft.com/office/drawing/2014/chart" uri="{C3380CC4-5D6E-409C-BE32-E72D297353CC}">
              <c16:uniqueId val="{00000000-3E59-4A94-9049-E84673BC2072}"/>
            </c:ext>
          </c:extLst>
        </c:ser>
        <c:ser>
          <c:idx val="1"/>
          <c:order val="1"/>
          <c:tx>
            <c:strRef>
              <c:f>政治への関心度!$C$13</c:f>
              <c:strCache>
                <c:ptCount val="1"/>
                <c:pt idx="0">
                  <c:v>どちらかといえば関心がある</c:v>
                </c:pt>
              </c:strCache>
            </c:strRef>
          </c:tx>
          <c:spPr>
            <a:solidFill>
              <a:srgbClr val="0099FF"/>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政治への関心度!$A$3:$A$9</c:f>
              <c:strCache>
                <c:ptCount val="7"/>
                <c:pt idx="0">
                  <c:v>日本</c:v>
                </c:pt>
                <c:pt idx="1">
                  <c:v>アメリカ</c:v>
                </c:pt>
                <c:pt idx="2">
                  <c:v>イギリス</c:v>
                </c:pt>
                <c:pt idx="3">
                  <c:v>ドイツ</c:v>
                </c:pt>
                <c:pt idx="4">
                  <c:v>フランス</c:v>
                </c:pt>
                <c:pt idx="5">
                  <c:v>スウェーデン</c:v>
                </c:pt>
                <c:pt idx="6">
                  <c:v>韓国</c:v>
                </c:pt>
              </c:strCache>
            </c:strRef>
          </c:cat>
          <c:val>
            <c:numRef>
              <c:f>政治への関心度!$C$3:$C$9</c:f>
              <c:numCache>
                <c:formatCode>0.0_ </c:formatCode>
                <c:ptCount val="7"/>
                <c:pt idx="0">
                  <c:v>31.3</c:v>
                </c:pt>
                <c:pt idx="1">
                  <c:v>32.200000000000003</c:v>
                </c:pt>
                <c:pt idx="2">
                  <c:v>37.200000000000003</c:v>
                </c:pt>
                <c:pt idx="3">
                  <c:v>44.9</c:v>
                </c:pt>
                <c:pt idx="4">
                  <c:v>36.1</c:v>
                </c:pt>
                <c:pt idx="5">
                  <c:v>35.200000000000003</c:v>
                </c:pt>
                <c:pt idx="6">
                  <c:v>38.6</c:v>
                </c:pt>
              </c:numCache>
            </c:numRef>
          </c:val>
          <c:extLst>
            <c:ext xmlns:c16="http://schemas.microsoft.com/office/drawing/2014/chart" uri="{C3380CC4-5D6E-409C-BE32-E72D297353CC}">
              <c16:uniqueId val="{00000001-3E59-4A94-9049-E84673BC2072}"/>
            </c:ext>
          </c:extLst>
        </c:ser>
        <c:ser>
          <c:idx val="2"/>
          <c:order val="2"/>
          <c:tx>
            <c:strRef>
              <c:f>政治への関心度!$C$14</c:f>
              <c:strCache>
                <c:ptCount val="1"/>
                <c:pt idx="0">
                  <c:v>どちらかといえば関心がない</c:v>
                </c:pt>
              </c:strCache>
            </c:strRef>
          </c:tx>
          <c:spPr>
            <a:solidFill>
              <a:srgbClr val="FF9933"/>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政治への関心度!$A$3:$A$9</c:f>
              <c:strCache>
                <c:ptCount val="7"/>
                <c:pt idx="0">
                  <c:v>日本</c:v>
                </c:pt>
                <c:pt idx="1">
                  <c:v>アメリカ</c:v>
                </c:pt>
                <c:pt idx="2">
                  <c:v>イギリス</c:v>
                </c:pt>
                <c:pt idx="3">
                  <c:v>ドイツ</c:v>
                </c:pt>
                <c:pt idx="4">
                  <c:v>フランス</c:v>
                </c:pt>
                <c:pt idx="5">
                  <c:v>スウェーデン</c:v>
                </c:pt>
                <c:pt idx="6">
                  <c:v>韓国</c:v>
                </c:pt>
              </c:strCache>
            </c:strRef>
          </c:cat>
          <c:val>
            <c:numRef>
              <c:f>政治への関心度!$D$3:$D$9</c:f>
              <c:numCache>
                <c:formatCode>0.0_ </c:formatCode>
                <c:ptCount val="7"/>
                <c:pt idx="0">
                  <c:v>26.8</c:v>
                </c:pt>
                <c:pt idx="1">
                  <c:v>16.8</c:v>
                </c:pt>
                <c:pt idx="2">
                  <c:v>20.3</c:v>
                </c:pt>
                <c:pt idx="3">
                  <c:v>19.2</c:v>
                </c:pt>
                <c:pt idx="4">
                  <c:v>22.7</c:v>
                </c:pt>
                <c:pt idx="5">
                  <c:v>25.8</c:v>
                </c:pt>
                <c:pt idx="6">
                  <c:v>25.3</c:v>
                </c:pt>
              </c:numCache>
            </c:numRef>
          </c:val>
          <c:extLst>
            <c:ext xmlns:c16="http://schemas.microsoft.com/office/drawing/2014/chart" uri="{C3380CC4-5D6E-409C-BE32-E72D297353CC}">
              <c16:uniqueId val="{00000002-3E59-4A94-9049-E84673BC2072}"/>
            </c:ext>
          </c:extLst>
        </c:ser>
        <c:ser>
          <c:idx val="3"/>
          <c:order val="3"/>
          <c:tx>
            <c:strRef>
              <c:f>政治への関心度!$C$15</c:f>
              <c:strCache>
                <c:ptCount val="1"/>
                <c:pt idx="0">
                  <c:v>関心がない</c:v>
                </c:pt>
              </c:strCache>
            </c:strRef>
          </c:tx>
          <c:spPr>
            <a:solidFill>
              <a:srgbClr val="CC33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政治への関心度!$A$3:$A$9</c:f>
              <c:strCache>
                <c:ptCount val="7"/>
                <c:pt idx="0">
                  <c:v>日本</c:v>
                </c:pt>
                <c:pt idx="1">
                  <c:v>アメリカ</c:v>
                </c:pt>
                <c:pt idx="2">
                  <c:v>イギリス</c:v>
                </c:pt>
                <c:pt idx="3">
                  <c:v>ドイツ</c:v>
                </c:pt>
                <c:pt idx="4">
                  <c:v>フランス</c:v>
                </c:pt>
                <c:pt idx="5">
                  <c:v>スウェーデン</c:v>
                </c:pt>
                <c:pt idx="6">
                  <c:v>韓国</c:v>
                </c:pt>
              </c:strCache>
            </c:strRef>
          </c:cat>
          <c:val>
            <c:numRef>
              <c:f>政治への関心度!$E$3:$E$9</c:f>
              <c:numCache>
                <c:formatCode>0.0_ </c:formatCode>
                <c:ptCount val="7"/>
                <c:pt idx="0">
                  <c:v>20.2</c:v>
                </c:pt>
                <c:pt idx="1">
                  <c:v>12.6</c:v>
                </c:pt>
                <c:pt idx="2">
                  <c:v>16</c:v>
                </c:pt>
                <c:pt idx="3">
                  <c:v>8.3000000000000007</c:v>
                </c:pt>
                <c:pt idx="4">
                  <c:v>15.8</c:v>
                </c:pt>
                <c:pt idx="5">
                  <c:v>14.3</c:v>
                </c:pt>
                <c:pt idx="6">
                  <c:v>12.3</c:v>
                </c:pt>
              </c:numCache>
            </c:numRef>
          </c:val>
          <c:extLst>
            <c:ext xmlns:c16="http://schemas.microsoft.com/office/drawing/2014/chart" uri="{C3380CC4-5D6E-409C-BE32-E72D297353CC}">
              <c16:uniqueId val="{00000003-3E59-4A94-9049-E84673BC2072}"/>
            </c:ext>
          </c:extLst>
        </c:ser>
        <c:ser>
          <c:idx val="4"/>
          <c:order val="4"/>
          <c:tx>
            <c:strRef>
              <c:f>政治への関心度!$C$16</c:f>
              <c:strCache>
                <c:ptCount val="1"/>
                <c:pt idx="0">
                  <c:v>わからない</c:v>
                </c:pt>
              </c:strCache>
            </c:strRef>
          </c:tx>
          <c:spPr>
            <a:solidFill>
              <a:schemeClr val="accent6">
                <a:lumMod val="75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政治への関心度!$A$3:$A$9</c:f>
              <c:strCache>
                <c:ptCount val="7"/>
                <c:pt idx="0">
                  <c:v>日本</c:v>
                </c:pt>
                <c:pt idx="1">
                  <c:v>アメリカ</c:v>
                </c:pt>
                <c:pt idx="2">
                  <c:v>イギリス</c:v>
                </c:pt>
                <c:pt idx="3">
                  <c:v>ドイツ</c:v>
                </c:pt>
                <c:pt idx="4">
                  <c:v>フランス</c:v>
                </c:pt>
                <c:pt idx="5">
                  <c:v>スウェーデン</c:v>
                </c:pt>
                <c:pt idx="6">
                  <c:v>韓国</c:v>
                </c:pt>
              </c:strCache>
            </c:strRef>
          </c:cat>
          <c:val>
            <c:numRef>
              <c:f>政治への関心度!$F$3:$F$9</c:f>
              <c:numCache>
                <c:formatCode>0.0_ </c:formatCode>
                <c:ptCount val="7"/>
                <c:pt idx="0">
                  <c:v>9.5</c:v>
                </c:pt>
                <c:pt idx="1">
                  <c:v>5.6</c:v>
                </c:pt>
                <c:pt idx="2">
                  <c:v>4.8</c:v>
                </c:pt>
                <c:pt idx="3">
                  <c:v>1.9</c:v>
                </c:pt>
                <c:pt idx="4">
                  <c:v>4</c:v>
                </c:pt>
                <c:pt idx="5">
                  <c:v>2.8</c:v>
                </c:pt>
                <c:pt idx="6">
                  <c:v>8.6</c:v>
                </c:pt>
              </c:numCache>
            </c:numRef>
          </c:val>
          <c:extLst>
            <c:ext xmlns:c16="http://schemas.microsoft.com/office/drawing/2014/chart" uri="{C3380CC4-5D6E-409C-BE32-E72D297353CC}">
              <c16:uniqueId val="{00000004-3E59-4A94-9049-E84673BC2072}"/>
            </c:ext>
          </c:extLst>
        </c:ser>
        <c:dLbls>
          <c:dLblPos val="ctr"/>
          <c:showLegendKey val="0"/>
          <c:showVal val="1"/>
          <c:showCatName val="0"/>
          <c:showSerName val="0"/>
          <c:showPercent val="0"/>
          <c:showBubbleSize val="0"/>
        </c:dLbls>
        <c:gapWidth val="100"/>
        <c:overlap val="100"/>
        <c:serLines>
          <c:spPr>
            <a:ln w="9525" cap="flat" cmpd="sng" algn="ctr">
              <a:solidFill>
                <a:schemeClr val="lt1">
                  <a:lumMod val="95000"/>
                  <a:alpha val="54000"/>
                </a:schemeClr>
              </a:solidFill>
              <a:round/>
            </a:ln>
            <a:effectLst/>
          </c:spPr>
        </c:serLines>
        <c:axId val="960689967"/>
        <c:axId val="960680815"/>
      </c:barChart>
      <c:catAx>
        <c:axId val="960689967"/>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ja-JP"/>
          </a:p>
        </c:txPr>
        <c:crossAx val="960680815"/>
        <c:crosses val="autoZero"/>
        <c:auto val="1"/>
        <c:lblAlgn val="ctr"/>
        <c:lblOffset val="100"/>
        <c:noMultiLvlLbl val="0"/>
      </c:catAx>
      <c:valAx>
        <c:axId val="960680815"/>
        <c:scaling>
          <c:orientation val="minMax"/>
          <c:max val="100"/>
        </c:scaling>
        <c:delete val="0"/>
        <c:axPos val="l"/>
        <c:numFmt formatCode="0.0_ "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ja-JP"/>
          </a:p>
        </c:txPr>
        <c:crossAx val="9606899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0">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ja-JP" dirty="0"/>
              <a:t>(</a:t>
            </a:r>
            <a:r>
              <a:rPr lang="ja-JP" altLang="en-US" dirty="0"/>
              <a:t>投票を</a:t>
            </a:r>
            <a:r>
              <a:rPr lang="en-US" altLang="ja-JP" dirty="0"/>
              <a:t>)</a:t>
            </a:r>
            <a:r>
              <a:rPr lang="ja-JP" altLang="en-US" dirty="0"/>
              <a:t>棄権した理由　</a:t>
            </a:r>
            <a:r>
              <a:rPr lang="en-US" altLang="ja-JP" dirty="0"/>
              <a:t>※</a:t>
            </a:r>
            <a:r>
              <a:rPr lang="ja-JP" altLang="en-US" dirty="0"/>
              <a:t>複数回答可</a:t>
            </a:r>
            <a:endParaRPr lang="ja-JP"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ja-JP"/>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棄権した理由!$B$3:$B$18</c:f>
              <c:strCache>
                <c:ptCount val="16"/>
                <c:pt idx="0">
                  <c:v>仕事があったから</c:v>
                </c:pt>
                <c:pt idx="1">
                  <c:v>重要な用事（仕事以外）があったから</c:v>
                </c:pt>
                <c:pt idx="2">
                  <c:v>体調がすぐれなかったから</c:v>
                </c:pt>
                <c:pt idx="3">
                  <c:v>投票所が遠かったから</c:v>
                </c:pt>
                <c:pt idx="4">
                  <c:v>選挙にあまり関心がなかったから</c:v>
                </c:pt>
                <c:pt idx="5">
                  <c:v>解散の理由に納得がいかなかったから</c:v>
                </c:pt>
                <c:pt idx="6">
                  <c:v>政党の政策や候補者の人物像など、違いがよくわからなかったから</c:v>
                </c:pt>
                <c:pt idx="7">
                  <c:v>適当な候補者も政党もなかったから</c:v>
                </c:pt>
                <c:pt idx="8">
                  <c:v>支持する政党の候補者がいなかったから</c:v>
                </c:pt>
                <c:pt idx="9">
                  <c:v>私一人が投票してもしなくても同じだから</c:v>
                </c:pt>
                <c:pt idx="10">
                  <c:v>政治のことがわからない者は投票しない方がいいと思ったから</c:v>
                </c:pt>
                <c:pt idx="11">
                  <c:v>選挙によって政治はよくならないと思ったから</c:v>
                </c:pt>
                <c:pt idx="12">
                  <c:v>マスコミの事前予兆を見て、投票に行く気がなくなったから</c:v>
                </c:pt>
                <c:pt idx="13">
                  <c:v>今住んでいるところに選挙権がないから</c:v>
                </c:pt>
                <c:pt idx="14">
                  <c:v>天候が悪かったから</c:v>
                </c:pt>
                <c:pt idx="15">
                  <c:v>その他・わからない</c:v>
                </c:pt>
              </c:strCache>
            </c:strRef>
          </c:cat>
          <c:val>
            <c:numRef>
              <c:f>棄権した理由!$C$3:$C$18</c:f>
              <c:numCache>
                <c:formatCode>0.0_ </c:formatCode>
                <c:ptCount val="16"/>
                <c:pt idx="0">
                  <c:v>18.899999999999999</c:v>
                </c:pt>
                <c:pt idx="1">
                  <c:v>8.9</c:v>
                </c:pt>
                <c:pt idx="2">
                  <c:v>11.9</c:v>
                </c:pt>
                <c:pt idx="3">
                  <c:v>3</c:v>
                </c:pt>
                <c:pt idx="4">
                  <c:v>20.399999999999999</c:v>
                </c:pt>
                <c:pt idx="5">
                  <c:v>9.5</c:v>
                </c:pt>
                <c:pt idx="6">
                  <c:v>12.9</c:v>
                </c:pt>
                <c:pt idx="7">
                  <c:v>20.2</c:v>
                </c:pt>
                <c:pt idx="8">
                  <c:v>8.1999999999999993</c:v>
                </c:pt>
                <c:pt idx="9">
                  <c:v>8.9</c:v>
                </c:pt>
                <c:pt idx="10">
                  <c:v>6.9</c:v>
                </c:pt>
                <c:pt idx="11">
                  <c:v>12.4</c:v>
                </c:pt>
                <c:pt idx="12">
                  <c:v>3.2</c:v>
                </c:pt>
                <c:pt idx="13">
                  <c:v>1.5</c:v>
                </c:pt>
                <c:pt idx="14">
                  <c:v>5</c:v>
                </c:pt>
                <c:pt idx="15">
                  <c:v>7.6</c:v>
                </c:pt>
              </c:numCache>
            </c:numRef>
          </c:val>
          <c:extLst>
            <c:ext xmlns:c16="http://schemas.microsoft.com/office/drawing/2014/chart" uri="{C3380CC4-5D6E-409C-BE32-E72D297353CC}">
              <c16:uniqueId val="{00000000-E5F0-429B-AC79-C8FB52318100}"/>
            </c:ext>
          </c:extLst>
        </c:ser>
        <c:dLbls>
          <c:dLblPos val="outEnd"/>
          <c:showLegendKey val="0"/>
          <c:showVal val="1"/>
          <c:showCatName val="0"/>
          <c:showSerName val="0"/>
          <c:showPercent val="0"/>
          <c:showBubbleSize val="0"/>
        </c:dLbls>
        <c:gapWidth val="115"/>
        <c:overlap val="-20"/>
        <c:axId val="929708511"/>
        <c:axId val="929708927"/>
      </c:barChart>
      <c:catAx>
        <c:axId val="92970851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ja-JP"/>
          </a:p>
        </c:txPr>
        <c:crossAx val="929708927"/>
        <c:crosses val="autoZero"/>
        <c:auto val="1"/>
        <c:lblAlgn val="ctr"/>
        <c:lblOffset val="100"/>
        <c:noMultiLvlLbl val="0"/>
      </c:catAx>
      <c:valAx>
        <c:axId val="929708927"/>
        <c:scaling>
          <c:orientation val="minMax"/>
          <c:max val="22"/>
          <c:min val="0"/>
        </c:scaling>
        <c:delete val="0"/>
        <c:axPos val="t"/>
        <c:majorGridlines>
          <c:spPr>
            <a:ln w="9525" cap="flat" cmpd="sng" algn="ctr">
              <a:solidFill>
                <a:schemeClr val="lt1">
                  <a:lumMod val="95000"/>
                  <a:alpha val="10000"/>
                </a:schemeClr>
              </a:solidFill>
              <a:round/>
            </a:ln>
            <a:effectLst/>
          </c:spPr>
        </c:majorGridlines>
        <c:numFmt formatCode="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ja-JP"/>
          </a:p>
        </c:txPr>
        <c:crossAx val="92970851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ja-JP" altLang="en-US"/>
              <a:t>政党や候補者を選んだ基準</a:t>
            </a:r>
            <a:endParaRPr lang="ja-JP"/>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ja-JP"/>
        </a:p>
      </c:txPr>
    </c:title>
    <c:autoTitleDeleted val="0"/>
    <c:plotArea>
      <c:layout>
        <c:manualLayout>
          <c:layoutTarget val="inner"/>
          <c:xMode val="edge"/>
          <c:yMode val="edge"/>
          <c:x val="3.5026921841552816E-2"/>
          <c:y val="0.15364456472710872"/>
          <c:w val="0.51617352735643396"/>
          <c:h val="0.77103174037936517"/>
        </c:manualLayout>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69D5-4318-97BC-6F7966DCC0C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9D5-4318-97BC-6F7966DCC0C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69D5-4318-97BC-6F7966DCC0C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69D5-4318-97BC-6F7966DCC0C0}"/>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69D5-4318-97BC-6F7966DCC0C0}"/>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69D5-4318-97BC-6F7966DCC0C0}"/>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69D5-4318-97BC-6F7966DCC0C0}"/>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ln>
                      <a:solidFill>
                        <a:schemeClr val="tx1"/>
                      </a:solidFill>
                    </a:ln>
                    <a:solidFill>
                      <a:schemeClr val="bg1">
                        <a:lumMod val="7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投票した理由!$B$3:$B$9</c:f>
              <c:strCache>
                <c:ptCount val="7"/>
                <c:pt idx="0">
                  <c:v> 自分の考えに近い政策を訴えていたか</c:v>
                </c:pt>
                <c:pt idx="1">
                  <c:v> 家族や知人の評価</c:v>
                </c:pt>
                <c:pt idx="2">
                  <c:v> 基準など設けないで直感で選んだ</c:v>
                </c:pt>
                <c:pt idx="3">
                  <c:v> テレビや新聞・雑誌などで親しみが持てたか</c:v>
                </c:pt>
                <c:pt idx="4">
                  <c:v> 自分と同じ世代の事を特に考えていたか</c:v>
                </c:pt>
                <c:pt idx="5">
                  <c:v> わかりやすく政策を訴えていたか</c:v>
                </c:pt>
                <c:pt idx="6">
                  <c:v> わからない</c:v>
                </c:pt>
              </c:strCache>
            </c:strRef>
          </c:cat>
          <c:val>
            <c:numRef>
              <c:f>投票した理由!$C$3:$C$9</c:f>
              <c:numCache>
                <c:formatCode>0.0_ </c:formatCode>
                <c:ptCount val="7"/>
                <c:pt idx="0">
                  <c:v>34.200000000000003</c:v>
                </c:pt>
                <c:pt idx="1">
                  <c:v>14</c:v>
                </c:pt>
                <c:pt idx="2">
                  <c:v>13.5</c:v>
                </c:pt>
                <c:pt idx="3">
                  <c:v>9.3000000000000007</c:v>
                </c:pt>
                <c:pt idx="4">
                  <c:v>8.8000000000000007</c:v>
                </c:pt>
                <c:pt idx="5">
                  <c:v>8.4</c:v>
                </c:pt>
                <c:pt idx="6">
                  <c:v>7.2</c:v>
                </c:pt>
              </c:numCache>
            </c:numRef>
          </c:val>
          <c:extLst>
            <c:ext xmlns:c16="http://schemas.microsoft.com/office/drawing/2014/chart" uri="{C3380CC4-5D6E-409C-BE32-E72D297353CC}">
              <c16:uniqueId val="{0000000E-69D5-4318-97BC-6F7966DCC0C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r"/>
      <c:layout>
        <c:manualLayout>
          <c:xMode val="edge"/>
          <c:yMode val="edge"/>
          <c:x val="0.55409121560788188"/>
          <c:y val="0.14283554493547143"/>
          <c:w val="0.42572475371112012"/>
          <c:h val="0.5184204354351355"/>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BEC73-C30D-4BD6-B0B8-A5F38E203C5A}" type="datetimeFigureOut">
              <a:rPr kumimoji="1" lang="ja-JP" altLang="en-US" smtClean="0"/>
              <a:t>2021/10/22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51988-0406-4D7F-8FD6-686DE1E8892C}" type="slidenum">
              <a:rPr kumimoji="1" lang="ja-JP" altLang="en-US" smtClean="0"/>
              <a:t>‹#›</a:t>
            </a:fld>
            <a:endParaRPr kumimoji="1" lang="ja-JP" altLang="en-US"/>
          </a:p>
        </p:txBody>
      </p:sp>
    </p:spTree>
    <p:extLst>
      <p:ext uri="{BB962C8B-B14F-4D97-AF65-F5344CB8AC3E}">
        <p14:creationId xmlns:p14="http://schemas.microsoft.com/office/powerpoint/2010/main" val="13854203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8751988-0406-4D7F-8FD6-686DE1E8892C}" type="slidenum">
              <a:rPr kumimoji="1" lang="ja-JP" altLang="en-US" smtClean="0"/>
              <a:t>7</a:t>
            </a:fld>
            <a:endParaRPr kumimoji="1" lang="ja-JP" altLang="en-US"/>
          </a:p>
        </p:txBody>
      </p:sp>
    </p:spTree>
    <p:extLst>
      <p:ext uri="{BB962C8B-B14F-4D97-AF65-F5344CB8AC3E}">
        <p14:creationId xmlns:p14="http://schemas.microsoft.com/office/powerpoint/2010/main" val="28424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p:spTree>
      <p:nvGrpSpPr>
        <p:cNvPr id="1" name=""/>
        <p:cNvGrpSpPr/>
        <p:nvPr/>
      </p:nvGrpSpPr>
      <p:grpSpPr>
        <a:xfrm>
          <a:off x="0" y="0"/>
          <a:ext cx="0" cy="0"/>
          <a:chOff x="0" y="0"/>
          <a:chExt cx="0" cy="0"/>
        </a:xfrm>
      </p:grpSpPr>
      <p:sp useBgFill="1">
        <p:nvSpPr>
          <p:cNvPr id="52" name="長方形 51">
            <a:extLst>
              <a:ext uri="{FF2B5EF4-FFF2-40B4-BE49-F238E27FC236}">
                <a16:creationId xmlns:a16="http://schemas.microsoft.com/office/drawing/2014/main" id="{EA8D8870-8337-4ABD-9EA6-3D5AAB7E42D9}"/>
              </a:ext>
            </a:extLst>
          </p:cNvPr>
          <p:cNvSpPr/>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53" name="長方形 52">
            <a:extLst>
              <a:ext uri="{FF2B5EF4-FFF2-40B4-BE49-F238E27FC236}">
                <a16:creationId xmlns:a16="http://schemas.microsoft.com/office/drawing/2014/main" id="{BAC3B2DB-2CCA-4BD4-8D63-98257049E273}"/>
              </a:ext>
            </a:extLst>
          </p:cNvPr>
          <p:cNvSpPr/>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54" name="タイトル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0">
            <a:noAutofit/>
          </a:bodyPr>
          <a:lstStyle>
            <a:lvl1pPr>
              <a:lnSpc>
                <a:spcPct val="100000"/>
              </a:lnSpc>
              <a:defRPr sz="4400" cap="all" baseline="0">
                <a:solidFill>
                  <a:schemeClr val="bg1"/>
                </a:solidFill>
              </a:defRPr>
            </a:lvl1pPr>
          </a:lstStyle>
          <a:p>
            <a:pPr rtl="0"/>
            <a:r>
              <a:rPr lang="ja-JP" sz="4400">
                <a:solidFill>
                  <a:schemeClr val="bg1"/>
                </a:solidFill>
              </a:rPr>
              <a:t>クリックしてタイトルを追加</a:t>
            </a:r>
          </a:p>
        </p:txBody>
      </p:sp>
      <p:sp>
        <p:nvSpPr>
          <p:cNvPr id="55" name="サブタイトル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ja-JP">
                <a:solidFill>
                  <a:schemeClr val="tx1">
                    <a:lumMod val="75000"/>
                    <a:lumOff val="25000"/>
                  </a:schemeClr>
                </a:solidFill>
              </a:rPr>
              <a:t>クリックしてサブタイトルを追加</a:t>
            </a:r>
          </a:p>
        </p:txBody>
      </p:sp>
      <p:sp>
        <p:nvSpPr>
          <p:cNvPr id="56" name="長方形 55">
            <a:extLst>
              <a:ext uri="{FF2B5EF4-FFF2-40B4-BE49-F238E27FC236}">
                <a16:creationId xmlns:a16="http://schemas.microsoft.com/office/drawing/2014/main" id="{FB792E4C-AD3B-4E88-8540-E75759746368}"/>
              </a:ext>
            </a:extLst>
          </p:cNvPr>
          <p:cNvSpPr/>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57" name="長方形 56">
            <a:extLst>
              <a:ext uri="{FF2B5EF4-FFF2-40B4-BE49-F238E27FC236}">
                <a16:creationId xmlns:a16="http://schemas.microsoft.com/office/drawing/2014/main" id="{6A32632F-9ED1-4328-BBE3-B4E014156A29}"/>
              </a:ext>
            </a:extLst>
          </p:cNvPr>
          <p:cNvSpPr/>
          <p:nvPr/>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58" name="フッター プレースホルダー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0"/>
          <a:lstStyle/>
          <a:p>
            <a:endParaRPr kumimoji="1" lang="ja-JP" altLang="en-US"/>
          </a:p>
        </p:txBody>
      </p:sp>
      <p:sp>
        <p:nvSpPr>
          <p:cNvPr id="59" name="長方形 58">
            <a:extLst>
              <a:ext uri="{FF2B5EF4-FFF2-40B4-BE49-F238E27FC236}">
                <a16:creationId xmlns:a16="http://schemas.microsoft.com/office/drawing/2014/main" id="{EA124D3C-01E3-4B96-BDF0-54851D1739D0}"/>
              </a:ext>
            </a:extLst>
          </p:cNvPr>
          <p:cNvSpPr/>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61" name="日付プレースホルダー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0"/>
          <a:lstStyle/>
          <a:p>
            <a:fld id="{DD38AC71-1D58-42EB-B7B1-A39AFE2BBCBF}" type="datetime1">
              <a:rPr kumimoji="1" lang="ja-JP" altLang="en-US" smtClean="0"/>
              <a:t>2021/10/22</a:t>
            </a:fld>
            <a:endParaRPr kumimoji="1" lang="ja-JP" altLang="en-US"/>
          </a:p>
        </p:txBody>
      </p:sp>
      <p:sp>
        <p:nvSpPr>
          <p:cNvPr id="62" name="スライド番号プレースホルダー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
        <p:nvSpPr>
          <p:cNvPr id="65" name="図プレースホルダー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ja-JP"/>
              <a:t>クリックして写真を追加</a:t>
            </a:r>
          </a:p>
        </p:txBody>
      </p:sp>
    </p:spTree>
    <p:extLst>
      <p:ext uri="{BB962C8B-B14F-4D97-AF65-F5344CB8AC3E}">
        <p14:creationId xmlns:p14="http://schemas.microsoft.com/office/powerpoint/2010/main" val="414043550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コンテンツ 2 列">
    <p:spTree>
      <p:nvGrpSpPr>
        <p:cNvPr id="1" name=""/>
        <p:cNvGrpSpPr/>
        <p:nvPr/>
      </p:nvGrpSpPr>
      <p:grpSpPr>
        <a:xfrm>
          <a:off x="0" y="0"/>
          <a:ext cx="0" cy="0"/>
          <a:chOff x="0" y="0"/>
          <a:chExt cx="0" cy="0"/>
        </a:xfrm>
      </p:grpSpPr>
      <p:sp useBgFill="1">
        <p:nvSpPr>
          <p:cNvPr id="2" name="長方形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sz="1800" b="0" i="0" u="none" strike="noStrike" kern="1200" cap="none" spc="0" normalizeH="0" baseline="0" noProof="0" dirty="0">
              <a:ln>
                <a:noFill/>
              </a:ln>
              <a:solidFill>
                <a:prstClr val="white"/>
              </a:solidFill>
              <a:effectLst/>
              <a:uLnTx/>
              <a:uFillTx/>
              <a:latin typeface="Meiryo UI"/>
              <a:ea typeface="+mn-ea"/>
              <a:cs typeface="+mn-cs"/>
            </a:endParaRPr>
          </a:p>
        </p:txBody>
      </p:sp>
      <p:sp>
        <p:nvSpPr>
          <p:cNvPr id="20" name="長方形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4" name="タイトル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ja-JP">
                <a:solidFill>
                  <a:schemeClr val="bg1"/>
                </a:solidFill>
              </a:rPr>
              <a:t>クリックしてタイトルを追加</a:t>
            </a:r>
          </a:p>
        </p:txBody>
      </p:sp>
      <p:sp>
        <p:nvSpPr>
          <p:cNvPr id="5" name="長方形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6" name="長方形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5" name="コンテンツ プレースホルダー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rtlCol="0" anchor="t">
            <a:noAutofit/>
          </a:bodyPr>
          <a:lstStyle>
            <a:lvl1pPr>
              <a:buFont typeface="Arial" panose="020B0604020202020204" pitchFamily="34" charset="0"/>
              <a:buNone/>
              <a:defRPr sz="2000" b="1"/>
            </a:lvl1pPr>
          </a:lstStyle>
          <a:p>
            <a:pPr rtl="0"/>
            <a:r>
              <a:rPr lang="ja-JP"/>
              <a:t>クリックしてサブタイトルを追加</a:t>
            </a:r>
          </a:p>
        </p:txBody>
      </p:sp>
      <p:sp>
        <p:nvSpPr>
          <p:cNvPr id="8" name="コンテンツ プレースホルダー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ja-JP"/>
              <a:t> クリックしてテキストを追加</a:t>
            </a:r>
          </a:p>
        </p:txBody>
      </p:sp>
      <p:sp>
        <p:nvSpPr>
          <p:cNvPr id="16" name="コンテンツ プレースホルダー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rtlCol="0" anchor="t">
            <a:noAutofit/>
          </a:bodyPr>
          <a:lstStyle>
            <a:lvl1pPr>
              <a:buFont typeface="Arial" panose="020B0604020202020204" pitchFamily="34" charset="0"/>
              <a:buNone/>
              <a:defRPr sz="2000" b="1"/>
            </a:lvl1pPr>
          </a:lstStyle>
          <a:p>
            <a:pPr rtl="0"/>
            <a:r>
              <a:rPr lang="ja-JP"/>
              <a:t>クリックしてサブタイトルを追加</a:t>
            </a:r>
          </a:p>
        </p:txBody>
      </p:sp>
      <p:sp>
        <p:nvSpPr>
          <p:cNvPr id="14" name="コンテンツ プレースホルダー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ja-JP"/>
              <a:t> クリックしてテキストを追加</a:t>
            </a:r>
          </a:p>
        </p:txBody>
      </p:sp>
      <p:sp>
        <p:nvSpPr>
          <p:cNvPr id="9" name="長方形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1" name="フッター プレースホルダー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endParaRPr kumimoji="1" lang="ja-JP" altLang="en-US"/>
          </a:p>
        </p:txBody>
      </p:sp>
      <p:sp>
        <p:nvSpPr>
          <p:cNvPr id="10" name="日付プレースホルダー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fld id="{D0CE6913-414D-44B6-8FD0-9A58DE67722F}" type="datetime1">
              <a:rPr kumimoji="1" lang="ja-JP" altLang="en-US" smtClean="0"/>
              <a:t>2021/10/22</a:t>
            </a:fld>
            <a:endParaRPr kumimoji="1" lang="ja-JP" altLang="en-US"/>
          </a:p>
        </p:txBody>
      </p:sp>
      <p:sp>
        <p:nvSpPr>
          <p:cNvPr id="12" name="スライド番号プレースホルダー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
        <p:nvSpPr>
          <p:cNvPr id="13" name="長方形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Tree>
    <p:extLst>
      <p:ext uri="{BB962C8B-B14F-4D97-AF65-F5344CB8AC3E}">
        <p14:creationId xmlns:p14="http://schemas.microsoft.com/office/powerpoint/2010/main" val="4263039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コンテンツ 3 列">
    <p:spTree>
      <p:nvGrpSpPr>
        <p:cNvPr id="1" name=""/>
        <p:cNvGrpSpPr/>
        <p:nvPr/>
      </p:nvGrpSpPr>
      <p:grpSpPr>
        <a:xfrm>
          <a:off x="0" y="0"/>
          <a:ext cx="0" cy="0"/>
          <a:chOff x="0" y="0"/>
          <a:chExt cx="0" cy="0"/>
        </a:xfrm>
      </p:grpSpPr>
      <p:sp useBgFill="1">
        <p:nvSpPr>
          <p:cNvPr id="2" name="長方形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sz="1800" b="0" i="0" u="none" strike="noStrike" kern="1200" cap="none" spc="0" normalizeH="0" baseline="0" noProof="0" dirty="0">
              <a:ln>
                <a:noFill/>
              </a:ln>
              <a:solidFill>
                <a:prstClr val="white"/>
              </a:solidFill>
              <a:effectLst/>
              <a:uLnTx/>
              <a:uFillTx/>
              <a:latin typeface="Meiryo UI"/>
              <a:ea typeface="+mn-ea"/>
              <a:cs typeface="+mn-cs"/>
            </a:endParaRPr>
          </a:p>
        </p:txBody>
      </p:sp>
      <p:sp>
        <p:nvSpPr>
          <p:cNvPr id="3" name="長方形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4" name="タイトル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ja-JP">
                <a:solidFill>
                  <a:schemeClr val="bg1"/>
                </a:solidFill>
              </a:rPr>
              <a:t>クリックしてタイトルを追加</a:t>
            </a:r>
          </a:p>
        </p:txBody>
      </p:sp>
      <p:sp>
        <p:nvSpPr>
          <p:cNvPr id="5" name="長方形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6" name="長方形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4" name="コンテンツ プレースホルダー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rtlCol="0" anchor="t">
            <a:noAutofit/>
          </a:bodyPr>
          <a:lstStyle>
            <a:lvl1pPr>
              <a:buFont typeface="Arial" panose="020B0604020202020204" pitchFamily="34" charset="0"/>
              <a:buNone/>
              <a:defRPr sz="2000" b="1"/>
            </a:lvl1pPr>
          </a:lstStyle>
          <a:p>
            <a:pPr rtl="0"/>
            <a:r>
              <a:rPr lang="ja-JP"/>
              <a:t>クリックしてサブタイトルを追加</a:t>
            </a:r>
          </a:p>
        </p:txBody>
      </p:sp>
      <p:sp>
        <p:nvSpPr>
          <p:cNvPr id="7" name="コンテンツ プレースホルダー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ja-JP"/>
              <a:t> クリックしてテキストを追加</a:t>
            </a:r>
          </a:p>
        </p:txBody>
      </p:sp>
      <p:sp>
        <p:nvSpPr>
          <p:cNvPr id="21" name="コンテンツ プレースホルダー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rtlCol="0" anchor="t">
            <a:noAutofit/>
          </a:bodyPr>
          <a:lstStyle>
            <a:lvl1pPr>
              <a:buFont typeface="Arial" panose="020B0604020202020204" pitchFamily="34" charset="0"/>
              <a:buNone/>
              <a:defRPr sz="2000" b="1"/>
            </a:lvl1pPr>
          </a:lstStyle>
          <a:p>
            <a:pPr rtl="0"/>
            <a:r>
              <a:rPr lang="ja-JP"/>
              <a:t>クリックしてサブタイトルを追加</a:t>
            </a:r>
          </a:p>
        </p:txBody>
      </p:sp>
      <p:sp>
        <p:nvSpPr>
          <p:cNvPr id="20" name="コンテンツ プレースホルダー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ja-JP"/>
              <a:t> クリックしてテキストを追加</a:t>
            </a:r>
          </a:p>
        </p:txBody>
      </p:sp>
      <p:sp>
        <p:nvSpPr>
          <p:cNvPr id="19" name="コンテンツ プレースホルダー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rtlCol="0" anchor="t">
            <a:noAutofit/>
          </a:bodyPr>
          <a:lstStyle>
            <a:lvl1pPr>
              <a:buFont typeface="Arial" panose="020B0604020202020204" pitchFamily="34" charset="0"/>
              <a:buNone/>
              <a:defRPr sz="2000" b="1"/>
            </a:lvl1pPr>
          </a:lstStyle>
          <a:p>
            <a:pPr rtl="0"/>
            <a:r>
              <a:rPr lang="ja-JP"/>
              <a:t>クリックしてサブタイトルを追加</a:t>
            </a:r>
          </a:p>
        </p:txBody>
      </p:sp>
      <p:sp>
        <p:nvSpPr>
          <p:cNvPr id="18" name="コンテンツ プレースホルダー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ja-JP"/>
              <a:t> クリックしてテキストを追加</a:t>
            </a:r>
          </a:p>
        </p:txBody>
      </p:sp>
      <p:sp>
        <p:nvSpPr>
          <p:cNvPr id="8" name="長方形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2" name="長方形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3" name="フッター プレースホルダー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endParaRPr kumimoji="1" lang="ja-JP" altLang="en-US"/>
          </a:p>
        </p:txBody>
      </p:sp>
      <p:sp>
        <p:nvSpPr>
          <p:cNvPr id="22" name="日付プレースホルダー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fld id="{68429180-CC88-40C3-8635-D7BAC7646023}" type="datetime1">
              <a:rPr kumimoji="1" lang="ja-JP" altLang="en-US" smtClean="0"/>
              <a:t>2021/10/22</a:t>
            </a:fld>
            <a:endParaRPr kumimoji="1" lang="ja-JP" altLang="en-US"/>
          </a:p>
        </p:txBody>
      </p:sp>
      <p:sp>
        <p:nvSpPr>
          <p:cNvPr id="11" name="スライド番号プレースホルダー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Tree>
    <p:extLst>
      <p:ext uri="{BB962C8B-B14F-4D97-AF65-F5344CB8AC3E}">
        <p14:creationId xmlns:p14="http://schemas.microsoft.com/office/powerpoint/2010/main" val="1486432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サマリー">
    <p:spTree>
      <p:nvGrpSpPr>
        <p:cNvPr id="1" name=""/>
        <p:cNvGrpSpPr/>
        <p:nvPr/>
      </p:nvGrpSpPr>
      <p:grpSpPr>
        <a:xfrm>
          <a:off x="0" y="0"/>
          <a:ext cx="0" cy="0"/>
          <a:chOff x="0" y="0"/>
          <a:chExt cx="0" cy="0"/>
        </a:xfrm>
      </p:grpSpPr>
      <p:sp useBgFill="1">
        <p:nvSpPr>
          <p:cNvPr id="6" name="長方形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1" name="長方形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2" name="タイトル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rtlCol="0"/>
          <a:lstStyle>
            <a:lvl1pPr>
              <a:defRPr/>
            </a:lvl1pPr>
          </a:lstStyle>
          <a:p>
            <a:pPr rtl="0"/>
            <a:r>
              <a:rPr lang="ja-JP"/>
              <a:t>クリックしてタイトルを追加</a:t>
            </a:r>
          </a:p>
        </p:txBody>
      </p:sp>
      <p:sp>
        <p:nvSpPr>
          <p:cNvPr id="10" name="長方形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3" name="長方形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4" name="長方形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3" name="図プレースホルダー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rtlCol="0" anchor="t"/>
          <a:lstStyle>
            <a:lvl1pPr algn="ctr">
              <a:defRPr/>
            </a:lvl1pPr>
          </a:lstStyle>
          <a:p>
            <a:pPr rtl="0"/>
            <a:r>
              <a:rPr lang="ja-JP"/>
              <a:t>クリックして画像を追加</a:t>
            </a:r>
          </a:p>
        </p:txBody>
      </p:sp>
      <p:sp>
        <p:nvSpPr>
          <p:cNvPr id="24" name="図プレースホルダー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rtlCol="0" anchor="t"/>
          <a:lstStyle>
            <a:lvl1pPr algn="ctr">
              <a:defRPr/>
            </a:lvl1pPr>
          </a:lstStyle>
          <a:p>
            <a:pPr rtl="0"/>
            <a:r>
              <a:rPr lang="ja-JP"/>
              <a:t>クリックして画像を追加</a:t>
            </a:r>
          </a:p>
        </p:txBody>
      </p:sp>
      <p:sp>
        <p:nvSpPr>
          <p:cNvPr id="25" name="図プレースホルダー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rtlCol="0" anchor="t"/>
          <a:lstStyle>
            <a:lvl1pPr algn="ctr">
              <a:defRPr/>
            </a:lvl1pPr>
          </a:lstStyle>
          <a:p>
            <a:pPr rtl="0"/>
            <a:r>
              <a:rPr lang="ja-JP"/>
              <a:t>クリックして画像を追加</a:t>
            </a:r>
          </a:p>
        </p:txBody>
      </p:sp>
      <p:sp>
        <p:nvSpPr>
          <p:cNvPr id="15" name="コンテンツ プレースホルダー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rtlCol="0" anchor="t">
            <a:normAutofit/>
          </a:bodyPr>
          <a:lstStyle>
            <a:lvl1pPr>
              <a:buFont typeface="Arial" panose="020B0604020202020204" pitchFamily="34" charset="0"/>
              <a:buNone/>
              <a:defRPr sz="1600" b="0"/>
            </a:lvl1pPr>
          </a:lstStyle>
          <a:p>
            <a:pPr rtl="0"/>
            <a:r>
              <a:rPr lang="ja-JP"/>
              <a:t> クリックしてテキストを追加</a:t>
            </a:r>
          </a:p>
        </p:txBody>
      </p:sp>
      <p:sp>
        <p:nvSpPr>
          <p:cNvPr id="17" name="フッター プレースホルダー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rtlCol="0"/>
          <a:lstStyle>
            <a:lvl1pPr>
              <a:defRPr>
                <a:solidFill>
                  <a:schemeClr val="bg1"/>
                </a:solidFill>
                <a:effectLst>
                  <a:outerShdw blurRad="50800" dist="38100" dir="2700000" algn="tl" rotWithShape="0">
                    <a:prstClr val="black">
                      <a:alpha val="43000"/>
                    </a:prstClr>
                  </a:outerShdw>
                </a:effectLst>
              </a:defRPr>
            </a:lvl1pPr>
          </a:lstStyle>
          <a:p>
            <a:endParaRPr kumimoji="1" lang="ja-JP" altLang="en-US"/>
          </a:p>
        </p:txBody>
      </p:sp>
      <p:sp>
        <p:nvSpPr>
          <p:cNvPr id="16" name="日付プレースホルダー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rtlCol="0"/>
          <a:lstStyle>
            <a:lvl1pPr>
              <a:defRPr>
                <a:solidFill>
                  <a:schemeClr val="tx2"/>
                </a:solidFill>
                <a:effectLst/>
              </a:defRPr>
            </a:lvl1pPr>
          </a:lstStyle>
          <a:p>
            <a:fld id="{648B1177-43EE-4E86-9D65-F30DAA4179E7}" type="datetime1">
              <a:rPr kumimoji="1" lang="ja-JP" altLang="en-US" smtClean="0"/>
              <a:t>2021/10/22</a:t>
            </a:fld>
            <a:endParaRPr kumimoji="1" lang="ja-JP" altLang="en-US"/>
          </a:p>
        </p:txBody>
      </p:sp>
      <p:sp>
        <p:nvSpPr>
          <p:cNvPr id="18" name="スライド番号プレースホルダー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Tree>
    <p:extLst>
      <p:ext uri="{BB962C8B-B14F-4D97-AF65-F5344CB8AC3E}">
        <p14:creationId xmlns:p14="http://schemas.microsoft.com/office/powerpoint/2010/main" val="1410086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結び">
    <p:spTree>
      <p:nvGrpSpPr>
        <p:cNvPr id="1" name=""/>
        <p:cNvGrpSpPr/>
        <p:nvPr/>
      </p:nvGrpSpPr>
      <p:grpSpPr>
        <a:xfrm>
          <a:off x="0" y="0"/>
          <a:ext cx="0" cy="0"/>
          <a:chOff x="0" y="0"/>
          <a:chExt cx="0" cy="0"/>
        </a:xfrm>
      </p:grpSpPr>
      <p:sp useBgFill="1">
        <p:nvSpPr>
          <p:cNvPr id="6" name="長方形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7" name="長方形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8" name="タイトル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ja-JP">
                <a:solidFill>
                  <a:schemeClr val="bg1"/>
                </a:solidFill>
              </a:rPr>
              <a:t>クリックしてタイトルを追加</a:t>
            </a:r>
          </a:p>
        </p:txBody>
      </p:sp>
      <p:sp>
        <p:nvSpPr>
          <p:cNvPr id="25" name="図プレースホルダー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ja-JP"/>
              <a:t>クリックして写真を追加</a:t>
            </a:r>
          </a:p>
        </p:txBody>
      </p:sp>
      <p:sp>
        <p:nvSpPr>
          <p:cNvPr id="24" name="図プレースホルダー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ja-JP"/>
              <a:t>クリックして写真を追加</a:t>
            </a:r>
          </a:p>
        </p:txBody>
      </p:sp>
      <p:sp>
        <p:nvSpPr>
          <p:cNvPr id="9" name="長方形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0" name="長方形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1" name="長方形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4" name="長方形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5" name="長方形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6" name="コンテンツ プレースホルダー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ja-JP"/>
              <a:t>クリックしてテキストを追加</a:t>
            </a:r>
          </a:p>
        </p:txBody>
      </p:sp>
      <p:sp>
        <p:nvSpPr>
          <p:cNvPr id="17" name="フッター プレースホルダー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endParaRPr kumimoji="1" lang="ja-JP" altLang="en-US"/>
          </a:p>
        </p:txBody>
      </p:sp>
      <p:sp>
        <p:nvSpPr>
          <p:cNvPr id="18" name="長方形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9" name="日付プレースホルダー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0"/>
          <a:lstStyle/>
          <a:p>
            <a:fld id="{CC70F008-EDC5-4400-B5E5-E3525A2C3464}" type="datetime1">
              <a:rPr kumimoji="1" lang="ja-JP" altLang="en-US" smtClean="0"/>
              <a:t>2021/10/22</a:t>
            </a:fld>
            <a:endParaRPr kumimoji="1" lang="ja-JP" altLang="en-US"/>
          </a:p>
        </p:txBody>
      </p:sp>
      <p:sp>
        <p:nvSpPr>
          <p:cNvPr id="20" name="スライド番号プレースホルダー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Tree>
    <p:extLst>
      <p:ext uri="{BB962C8B-B14F-4D97-AF65-F5344CB8AC3E}">
        <p14:creationId xmlns:p14="http://schemas.microsoft.com/office/powerpoint/2010/main" val="389175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useBgFill="1">
        <p:nvSpPr>
          <p:cNvPr id="7" name="長方形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8" name="長方形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0" name="長方形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1" name="長方形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2" name="タイトル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0">
            <a:normAutofit/>
          </a:bodyPr>
          <a:lstStyle>
            <a:lvl1pPr>
              <a:defRPr/>
            </a:lvl1pPr>
          </a:lstStyle>
          <a:p>
            <a:pPr rtl="0"/>
            <a:r>
              <a:rPr lang="ja-JP"/>
              <a:t>クリックしてタイトルを追加</a:t>
            </a:r>
          </a:p>
        </p:txBody>
      </p:sp>
      <p:sp>
        <p:nvSpPr>
          <p:cNvPr id="13" name="コンテンツ プレースホルダー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ja-JP"/>
              <a:t>クリックしてテキストを追加</a:t>
            </a:r>
          </a:p>
        </p:txBody>
      </p:sp>
      <p:sp>
        <p:nvSpPr>
          <p:cNvPr id="23" name="図プレースホルダー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ja-JP"/>
              <a:t>クリックして写真を追加</a:t>
            </a:r>
          </a:p>
        </p:txBody>
      </p:sp>
      <p:sp>
        <p:nvSpPr>
          <p:cNvPr id="14" name="長方形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5" name="長方形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6" name="長方形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7" name="フッター プレースホルダー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0"/>
          <a:lstStyle>
            <a:lvl1pPr>
              <a:defRPr>
                <a:solidFill>
                  <a:schemeClr val="bg1"/>
                </a:solidFill>
              </a:defRPr>
            </a:lvl1pPr>
          </a:lstStyle>
          <a:p>
            <a:endParaRPr kumimoji="1" lang="ja-JP" altLang="en-US"/>
          </a:p>
        </p:txBody>
      </p:sp>
      <p:sp>
        <p:nvSpPr>
          <p:cNvPr id="18" name="長方形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9" name="日付プレースホルダー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0"/>
          <a:lstStyle/>
          <a:p>
            <a:fld id="{0CF28D6E-47B9-4D27-94A1-A015EC02137C}" type="datetime1">
              <a:rPr kumimoji="1" lang="ja-JP" altLang="en-US" smtClean="0"/>
              <a:t>2021/10/22</a:t>
            </a:fld>
            <a:endParaRPr kumimoji="1" lang="ja-JP" altLang="en-US"/>
          </a:p>
        </p:txBody>
      </p:sp>
      <p:sp>
        <p:nvSpPr>
          <p:cNvPr id="20" name="スライド番号プレースホルダー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Tree>
    <p:extLst>
      <p:ext uri="{BB962C8B-B14F-4D97-AF65-F5344CB8AC3E}">
        <p14:creationId xmlns:p14="http://schemas.microsoft.com/office/powerpoint/2010/main" val="317186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はじめに">
    <p:spTree>
      <p:nvGrpSpPr>
        <p:cNvPr id="1" name=""/>
        <p:cNvGrpSpPr/>
        <p:nvPr/>
      </p:nvGrpSpPr>
      <p:grpSpPr>
        <a:xfrm>
          <a:off x="0" y="0"/>
          <a:ext cx="0" cy="0"/>
          <a:chOff x="0" y="0"/>
          <a:chExt cx="0" cy="0"/>
        </a:xfrm>
      </p:grpSpPr>
      <p:sp useBgFill="1">
        <p:nvSpPr>
          <p:cNvPr id="22" name="長方形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5" name="長方形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4" name="長方形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7" name="長方形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8" name="タイトル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0"/>
          <a:lstStyle>
            <a:lvl1pPr>
              <a:defRPr/>
            </a:lvl1pPr>
          </a:lstStyle>
          <a:p>
            <a:pPr rtl="0"/>
            <a:r>
              <a:rPr lang="ja-JP"/>
              <a:t>クリックしてタイトルを追加</a:t>
            </a:r>
          </a:p>
        </p:txBody>
      </p:sp>
      <p:sp>
        <p:nvSpPr>
          <p:cNvPr id="35" name="図プレースホルダー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rtlCol="0" anchor="t"/>
          <a:lstStyle>
            <a:lvl1pPr algn="ctr">
              <a:defRPr/>
            </a:lvl1pPr>
          </a:lstStyle>
          <a:p>
            <a:pPr rtl="0"/>
            <a:r>
              <a:rPr lang="ja-JP"/>
              <a:t>クリックして写真を追加</a:t>
            </a:r>
          </a:p>
        </p:txBody>
      </p:sp>
      <p:sp>
        <p:nvSpPr>
          <p:cNvPr id="34" name="図プレースホルダー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rtlCol="0" anchor="t"/>
          <a:lstStyle>
            <a:lvl1pPr algn="ctr">
              <a:defRPr/>
            </a:lvl1pPr>
          </a:lstStyle>
          <a:p>
            <a:pPr rtl="0"/>
            <a:r>
              <a:rPr lang="ja-JP"/>
              <a:t>クリックして写真を追加</a:t>
            </a:r>
          </a:p>
        </p:txBody>
      </p:sp>
      <p:sp>
        <p:nvSpPr>
          <p:cNvPr id="29" name="コンテンツ プレースホルダー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ja-JP"/>
              <a:t>クリックしてテキストを追加</a:t>
            </a:r>
          </a:p>
        </p:txBody>
      </p:sp>
      <p:sp>
        <p:nvSpPr>
          <p:cNvPr id="31" name="フッター プレースホルダー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endParaRPr kumimoji="1" lang="ja-JP" altLang="en-US"/>
          </a:p>
        </p:txBody>
      </p:sp>
      <p:sp>
        <p:nvSpPr>
          <p:cNvPr id="30" name="日付プレースホルダー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0"/>
          <a:lstStyle>
            <a:lvl1pPr>
              <a:defRPr>
                <a:effectLst/>
              </a:defRPr>
            </a:lvl1pPr>
          </a:lstStyle>
          <a:p>
            <a:fld id="{DA2CF95B-3E89-48F4-B268-39532A843E0B}" type="datetime1">
              <a:rPr kumimoji="1" lang="ja-JP" altLang="en-US" smtClean="0"/>
              <a:t>2021/10/22</a:t>
            </a:fld>
            <a:endParaRPr kumimoji="1" lang="ja-JP" altLang="en-US"/>
          </a:p>
        </p:txBody>
      </p:sp>
      <p:sp>
        <p:nvSpPr>
          <p:cNvPr id="32" name="スライド番号プレースホルダー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Tree>
    <p:extLst>
      <p:ext uri="{BB962C8B-B14F-4D97-AF65-F5344CB8AC3E}">
        <p14:creationId xmlns:p14="http://schemas.microsoft.com/office/powerpoint/2010/main" val="289175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セクション区切り">
    <p:spTree>
      <p:nvGrpSpPr>
        <p:cNvPr id="1" name=""/>
        <p:cNvGrpSpPr/>
        <p:nvPr/>
      </p:nvGrpSpPr>
      <p:grpSpPr>
        <a:xfrm>
          <a:off x="0" y="0"/>
          <a:ext cx="0" cy="0"/>
          <a:chOff x="0" y="0"/>
          <a:chExt cx="0" cy="0"/>
        </a:xfrm>
      </p:grpSpPr>
      <p:sp useBgFill="1">
        <p:nvSpPr>
          <p:cNvPr id="24" name="長方形 23">
            <a:extLst>
              <a:ext uri="{FF2B5EF4-FFF2-40B4-BE49-F238E27FC236}">
                <a16:creationId xmlns:a16="http://schemas.microsoft.com/office/drawing/2014/main" id="{E7E77A60-3019-43AE-AA38-E130C04CFD8D}"/>
              </a:ext>
            </a:extLst>
          </p:cNvPr>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5" name="長方形 24">
            <a:extLst>
              <a:ext uri="{FF2B5EF4-FFF2-40B4-BE49-F238E27FC236}">
                <a16:creationId xmlns:a16="http://schemas.microsoft.com/office/drawing/2014/main" id="{3FDBF0FB-88D2-4271-BFAF-D129CF8C2F68}"/>
              </a:ext>
            </a:extLst>
          </p:cNvPr>
          <p:cNvSpPr/>
          <p:nvPr/>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7" name="長方形 26">
            <a:extLst>
              <a:ext uri="{FF2B5EF4-FFF2-40B4-BE49-F238E27FC236}">
                <a16:creationId xmlns:a16="http://schemas.microsoft.com/office/drawing/2014/main" id="{862B807B-6DFA-471C-B675-016416207F0E}"/>
              </a:ext>
            </a:extLst>
          </p:cNvPr>
          <p:cNvSpPr/>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8" name="長方形 27">
            <a:extLst>
              <a:ext uri="{FF2B5EF4-FFF2-40B4-BE49-F238E27FC236}">
                <a16:creationId xmlns:a16="http://schemas.microsoft.com/office/drawing/2014/main" id="{0555D4C0-9882-489D-AD77-A9F38B3784A6}"/>
              </a:ext>
            </a:extLst>
          </p:cNvPr>
          <p:cNvSpPr/>
          <p:nvPr/>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9" name="タイトル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rtlCol="0" anchor="b"/>
          <a:lstStyle>
            <a:lvl1pPr>
              <a:lnSpc>
                <a:spcPct val="100000"/>
              </a:lnSpc>
              <a:defRPr/>
            </a:lvl1pPr>
          </a:lstStyle>
          <a:p>
            <a:pPr rtl="0"/>
            <a:r>
              <a:rPr lang="ja-JP" sz="3600" b="1" cap="none">
                <a:solidFill>
                  <a:schemeClr val="tx2"/>
                </a:solidFill>
              </a:rPr>
              <a:t>クリックしてタイトルを追加</a:t>
            </a:r>
          </a:p>
        </p:txBody>
      </p:sp>
      <p:sp>
        <p:nvSpPr>
          <p:cNvPr id="30" name="サブタイトル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rtlCol="0" anchor="t">
            <a:normAutofit/>
          </a:bodyPr>
          <a:lstStyle>
            <a:lvl1pPr>
              <a:defRPr sz="1600" b="0"/>
            </a:lvl1pPr>
          </a:lstStyle>
          <a:p>
            <a:pPr rtl="0"/>
            <a:r>
              <a:rPr lang="ja-JP" sz="2000">
                <a:solidFill>
                  <a:schemeClr val="tx2"/>
                </a:solidFill>
              </a:rPr>
              <a:t>クリックしてサブタイトルを追加</a:t>
            </a:r>
          </a:p>
        </p:txBody>
      </p:sp>
      <p:sp>
        <p:nvSpPr>
          <p:cNvPr id="32" name="長方形 31">
            <a:extLst>
              <a:ext uri="{FF2B5EF4-FFF2-40B4-BE49-F238E27FC236}">
                <a16:creationId xmlns:a16="http://schemas.microsoft.com/office/drawing/2014/main" id="{247A5DB4-1ED7-4630-89AF-F1802E44EF89}"/>
              </a:ext>
            </a:extLst>
          </p:cNvPr>
          <p:cNvSpPr/>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33" name="長方形 32">
            <a:extLst>
              <a:ext uri="{FF2B5EF4-FFF2-40B4-BE49-F238E27FC236}">
                <a16:creationId xmlns:a16="http://schemas.microsoft.com/office/drawing/2014/main" id="{6E5D4012-4107-490F-A369-EA7063242A98}"/>
              </a:ext>
            </a:extLst>
          </p:cNvPr>
          <p:cNvSpPr/>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34" name="長方形 33">
            <a:extLst>
              <a:ext uri="{FF2B5EF4-FFF2-40B4-BE49-F238E27FC236}">
                <a16:creationId xmlns:a16="http://schemas.microsoft.com/office/drawing/2014/main" id="{795C79E2-9EA5-4713-B4AF-0E4572CFFA2F}"/>
              </a:ext>
            </a:extLst>
          </p:cNvPr>
          <p:cNvSpPr/>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36" name="長方形 35">
            <a:extLst>
              <a:ext uri="{FF2B5EF4-FFF2-40B4-BE49-F238E27FC236}">
                <a16:creationId xmlns:a16="http://schemas.microsoft.com/office/drawing/2014/main" id="{274C09E2-06F0-4230-8DAD-A0DBF01F8603}"/>
              </a:ext>
            </a:extLst>
          </p:cNvPr>
          <p:cNvSpPr/>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40" name="図プレースホルダー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rtlCol="0" anchor="t"/>
          <a:lstStyle>
            <a:lvl1pPr algn="ctr">
              <a:defRPr/>
            </a:lvl1pPr>
          </a:lstStyle>
          <a:p>
            <a:pPr rtl="0"/>
            <a:r>
              <a:rPr lang="ja-JP"/>
              <a:t>クリックして写真を追加</a:t>
            </a:r>
          </a:p>
        </p:txBody>
      </p:sp>
    </p:spTree>
    <p:extLst>
      <p:ext uri="{BB962C8B-B14F-4D97-AF65-F5344CB8AC3E}">
        <p14:creationId xmlns:p14="http://schemas.microsoft.com/office/powerpoint/2010/main" val="252549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グラフ">
    <p:spTree>
      <p:nvGrpSpPr>
        <p:cNvPr id="1" name=""/>
        <p:cNvGrpSpPr/>
        <p:nvPr/>
      </p:nvGrpSpPr>
      <p:grpSpPr>
        <a:xfrm>
          <a:off x="0" y="0"/>
          <a:ext cx="0" cy="0"/>
          <a:chOff x="0" y="0"/>
          <a:chExt cx="0" cy="0"/>
        </a:xfrm>
      </p:grpSpPr>
      <p:sp useBgFill="1">
        <p:nvSpPr>
          <p:cNvPr id="11" name="長方形 10">
            <a:extLst>
              <a:ext uri="{FF2B5EF4-FFF2-40B4-BE49-F238E27FC236}">
                <a16:creationId xmlns:a16="http://schemas.microsoft.com/office/drawing/2014/main" id="{EDEBA854-A26D-41C5-9D40-DF6B49ACB136}"/>
              </a:ext>
            </a:extLst>
          </p:cNvPr>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3" name="長方形 12">
            <a:extLst>
              <a:ext uri="{FF2B5EF4-FFF2-40B4-BE49-F238E27FC236}">
                <a16:creationId xmlns:a16="http://schemas.microsoft.com/office/drawing/2014/main" id="{0995BFA7-EB65-4E20-A693-324FEF74D3AE}"/>
              </a:ext>
            </a:extLst>
          </p:cNvPr>
          <p:cNvSpPr/>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4" name="長方形 13">
            <a:extLst>
              <a:ext uri="{FF2B5EF4-FFF2-40B4-BE49-F238E27FC236}">
                <a16:creationId xmlns:a16="http://schemas.microsoft.com/office/drawing/2014/main" id="{6A9E9218-0397-4231-81F4-03972AB6A3DD}"/>
              </a:ext>
            </a:extLst>
          </p:cNvPr>
          <p:cNvSpPr/>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5" name="タイトル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ja-JP">
                <a:solidFill>
                  <a:schemeClr val="bg1"/>
                </a:solidFill>
              </a:rPr>
              <a:t>クリックしてタイトルを追加</a:t>
            </a:r>
          </a:p>
        </p:txBody>
      </p:sp>
      <p:sp>
        <p:nvSpPr>
          <p:cNvPr id="16" name="長方形 15">
            <a:extLst>
              <a:ext uri="{FF2B5EF4-FFF2-40B4-BE49-F238E27FC236}">
                <a16:creationId xmlns:a16="http://schemas.microsoft.com/office/drawing/2014/main" id="{AF2F4B8C-C655-4441-A7FF-616EF634E6E1}"/>
              </a:ext>
            </a:extLst>
          </p:cNvPr>
          <p:cNvSpPr/>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7" name="長方形 16">
            <a:extLst>
              <a:ext uri="{FF2B5EF4-FFF2-40B4-BE49-F238E27FC236}">
                <a16:creationId xmlns:a16="http://schemas.microsoft.com/office/drawing/2014/main" id="{F89301A4-3CA9-4D0E-944E-1BE5921FA0B3}"/>
              </a:ext>
            </a:extLst>
          </p:cNvPr>
          <p:cNvSpPr/>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9" name="フッター プレースホルダー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rtlCol="0"/>
          <a:lstStyle/>
          <a:p>
            <a:endParaRPr kumimoji="1" lang="ja-JP" altLang="en-US"/>
          </a:p>
        </p:txBody>
      </p:sp>
      <p:sp>
        <p:nvSpPr>
          <p:cNvPr id="20" name="日付プレースホルダー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rtlCol="0"/>
          <a:lstStyle/>
          <a:p>
            <a:fld id="{EB0B6263-5241-45B6-937B-0CF4F207B858}" type="datetime1">
              <a:rPr kumimoji="1" lang="ja-JP" altLang="en-US" smtClean="0"/>
              <a:t>2021/10/22</a:t>
            </a:fld>
            <a:endParaRPr kumimoji="1" lang="ja-JP" altLang="en-US"/>
          </a:p>
        </p:txBody>
      </p:sp>
      <p:sp>
        <p:nvSpPr>
          <p:cNvPr id="21" name="スライド番号プレースホルダー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Tree>
    <p:extLst>
      <p:ext uri="{BB962C8B-B14F-4D97-AF65-F5344CB8AC3E}">
        <p14:creationId xmlns:p14="http://schemas.microsoft.com/office/powerpoint/2010/main" val="296507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表">
    <p:spTree>
      <p:nvGrpSpPr>
        <p:cNvPr id="1" name=""/>
        <p:cNvGrpSpPr/>
        <p:nvPr/>
      </p:nvGrpSpPr>
      <p:grpSpPr>
        <a:xfrm>
          <a:off x="0" y="0"/>
          <a:ext cx="0" cy="0"/>
          <a:chOff x="0" y="0"/>
          <a:chExt cx="0" cy="0"/>
        </a:xfrm>
      </p:grpSpPr>
      <p:sp useBgFill="1">
        <p:nvSpPr>
          <p:cNvPr id="6" name="長方形 5">
            <a:extLst>
              <a:ext uri="{FF2B5EF4-FFF2-40B4-BE49-F238E27FC236}">
                <a16:creationId xmlns:a16="http://schemas.microsoft.com/office/drawing/2014/main" id="{2DF88512-9E62-4695-B350-39488566A1F7}"/>
              </a:ext>
            </a:extLst>
          </p:cNvPr>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7" name="長方形 6">
            <a:extLst>
              <a:ext uri="{FF2B5EF4-FFF2-40B4-BE49-F238E27FC236}">
                <a16:creationId xmlns:a16="http://schemas.microsoft.com/office/drawing/2014/main" id="{18CD596D-95F4-4C5C-A0E7-86D747FE70BE}"/>
              </a:ext>
            </a:extLst>
          </p:cNvPr>
          <p:cNvSpPr/>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8" name="長方形 7">
            <a:extLst>
              <a:ext uri="{FF2B5EF4-FFF2-40B4-BE49-F238E27FC236}">
                <a16:creationId xmlns:a16="http://schemas.microsoft.com/office/drawing/2014/main" id="{67553E9F-DCBF-4BEE-A261-5AA97361A0E0}"/>
              </a:ext>
            </a:extLst>
          </p:cNvPr>
          <p:cNvSpPr/>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9" name="タイトル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ja-JP">
                <a:solidFill>
                  <a:schemeClr val="bg1"/>
                </a:solidFill>
              </a:rPr>
              <a:t>クリックしてタイトルを追加</a:t>
            </a:r>
          </a:p>
        </p:txBody>
      </p:sp>
      <p:sp>
        <p:nvSpPr>
          <p:cNvPr id="10" name="長方形 9">
            <a:extLst>
              <a:ext uri="{FF2B5EF4-FFF2-40B4-BE49-F238E27FC236}">
                <a16:creationId xmlns:a16="http://schemas.microsoft.com/office/drawing/2014/main" id="{7278DD10-67BC-4E87-A788-A45C6093F5F8}"/>
              </a:ext>
            </a:extLst>
          </p:cNvPr>
          <p:cNvSpPr/>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1" name="長方形 10">
            <a:extLst>
              <a:ext uri="{FF2B5EF4-FFF2-40B4-BE49-F238E27FC236}">
                <a16:creationId xmlns:a16="http://schemas.microsoft.com/office/drawing/2014/main" id="{916769F5-486B-4B48-A543-2C70359DF66E}"/>
              </a:ext>
            </a:extLst>
          </p:cNvPr>
          <p:cNvSpPr/>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12" name="フッター プレースホルダー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rtlCol="0"/>
          <a:lstStyle/>
          <a:p>
            <a:endParaRPr kumimoji="1" lang="ja-JP" altLang="en-US"/>
          </a:p>
        </p:txBody>
      </p:sp>
      <p:sp>
        <p:nvSpPr>
          <p:cNvPr id="13" name="日付プレースホルダー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rtlCol="0"/>
          <a:lstStyle/>
          <a:p>
            <a:fld id="{740B5AB8-B42D-4331-9277-C409F9C45D80}" type="datetime1">
              <a:rPr kumimoji="1" lang="ja-JP" altLang="en-US" smtClean="0"/>
              <a:t>2021/10/22</a:t>
            </a:fld>
            <a:endParaRPr kumimoji="1" lang="ja-JP" altLang="en-US"/>
          </a:p>
        </p:txBody>
      </p:sp>
      <p:sp>
        <p:nvSpPr>
          <p:cNvPr id="14" name="スライド番号プレースホルダー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Tree>
    <p:extLst>
      <p:ext uri="{BB962C8B-B14F-4D97-AF65-F5344CB8AC3E}">
        <p14:creationId xmlns:p14="http://schemas.microsoft.com/office/powerpoint/2010/main" val="156023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引用">
    <p:bg>
      <p:bgPr>
        <a:solidFill>
          <a:schemeClr val="bg2"/>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9" name="フリーフォーム:図形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rtlCol="0" anchor="t">
            <a:noAutofit/>
          </a:bodyPr>
          <a:lstStyle>
            <a:lvl1pPr algn="ctr">
              <a:defRPr/>
            </a:lvl1pPr>
          </a:lstStyle>
          <a:p>
            <a:pPr rtl="0"/>
            <a:r>
              <a:rPr lang="ja-JP"/>
              <a:t>クリックして写真を追加</a:t>
            </a:r>
          </a:p>
        </p:txBody>
      </p:sp>
      <p:sp>
        <p:nvSpPr>
          <p:cNvPr id="2" name="タイトル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rtlCol="0" anchor="b"/>
          <a:lstStyle>
            <a:lvl1pPr marL="365760">
              <a:lnSpc>
                <a:spcPct val="100000"/>
              </a:lnSpc>
              <a:spcBef>
                <a:spcPts val="1000"/>
              </a:spcBef>
              <a:defRPr sz="3600">
                <a:solidFill>
                  <a:schemeClr val="bg1"/>
                </a:solidFill>
              </a:defRPr>
            </a:lvl1pPr>
          </a:lstStyle>
          <a:p>
            <a:pPr rtl="0"/>
            <a:r>
              <a:rPr lang="ja-JP"/>
              <a:t>マスター タイトルの書式設定</a:t>
            </a:r>
          </a:p>
        </p:txBody>
      </p:sp>
      <p:sp>
        <p:nvSpPr>
          <p:cNvPr id="5" name="テキスト プレースホルダー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rtlCol="0"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ja-JP" altLang="en-US"/>
              <a:t>マスター テキストの書式設定</a:t>
            </a:r>
          </a:p>
        </p:txBody>
      </p:sp>
      <p:sp>
        <p:nvSpPr>
          <p:cNvPr id="24" name="フッター プレースホルダー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rtlCol="0"/>
          <a:lstStyle>
            <a:lvl1pPr>
              <a:defRPr>
                <a:solidFill>
                  <a:schemeClr val="bg1"/>
                </a:solidFill>
                <a:effectLst>
                  <a:outerShdw blurRad="38100" dist="38100" dir="2700000" algn="tl">
                    <a:srgbClr val="000000">
                      <a:alpha val="43137"/>
                    </a:srgbClr>
                  </a:outerShdw>
                </a:effectLst>
              </a:defRPr>
            </a:lvl1pPr>
          </a:lstStyle>
          <a:p>
            <a:endParaRPr kumimoji="1" lang="ja-JP" altLang="en-US"/>
          </a:p>
        </p:txBody>
      </p:sp>
      <p:sp>
        <p:nvSpPr>
          <p:cNvPr id="26" name="日付プレースホルダー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rtlCol="0"/>
          <a:lstStyle>
            <a:lvl1pPr>
              <a:defRPr>
                <a:solidFill>
                  <a:schemeClr val="bg1"/>
                </a:solidFill>
                <a:effectLst>
                  <a:outerShdw blurRad="38100" dist="38100" dir="2700000" algn="tl">
                    <a:srgbClr val="000000">
                      <a:alpha val="43137"/>
                    </a:srgbClr>
                  </a:outerShdw>
                </a:effectLst>
              </a:defRPr>
            </a:lvl1pPr>
          </a:lstStyle>
          <a:p>
            <a:fld id="{E37D3667-8A4F-44FB-B064-DF0BBD3A3A46}" type="datetime1">
              <a:rPr kumimoji="1" lang="ja-JP" altLang="en-US" smtClean="0"/>
              <a:t>2021/10/22</a:t>
            </a:fld>
            <a:endParaRPr kumimoji="1" lang="ja-JP" altLang="en-US"/>
          </a:p>
        </p:txBody>
      </p:sp>
      <p:sp>
        <p:nvSpPr>
          <p:cNvPr id="27" name="スライド番号プレースホルダー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rtlCol="0"/>
          <a:lstStyle>
            <a:lvl1pPr>
              <a:defRPr>
                <a:solidFill>
                  <a:schemeClr val="bg1"/>
                </a:solidFill>
                <a:effectLst>
                  <a:outerShdw blurRad="38100" dist="38100" dir="2700000" algn="tl">
                    <a:srgbClr val="000000">
                      <a:alpha val="43137"/>
                    </a:srgbClr>
                  </a:outerShdw>
                </a:effectLst>
              </a:defRPr>
            </a:lvl1pPr>
          </a:lstStyle>
          <a:p>
            <a:fld id="{07E4A933-C580-40E2-A01E-9DF0CAD7932B}" type="slidenum">
              <a:rPr kumimoji="1" lang="ja-JP" altLang="en-US" smtClean="0"/>
              <a:t>‹#›</a:t>
            </a:fld>
            <a:endParaRPr kumimoji="1" lang="ja-JP" altLang="en-US"/>
          </a:p>
        </p:txBody>
      </p:sp>
    </p:spTree>
    <p:extLst>
      <p:ext uri="{BB962C8B-B14F-4D97-AF65-F5344CB8AC3E}">
        <p14:creationId xmlns:p14="http://schemas.microsoft.com/office/powerpoint/2010/main" val="192825517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チーム">
    <p:spTree>
      <p:nvGrpSpPr>
        <p:cNvPr id="1" name=""/>
        <p:cNvGrpSpPr/>
        <p:nvPr/>
      </p:nvGrpSpPr>
      <p:grpSpPr>
        <a:xfrm>
          <a:off x="0" y="0"/>
          <a:ext cx="0" cy="0"/>
          <a:chOff x="0" y="0"/>
          <a:chExt cx="0" cy="0"/>
        </a:xfrm>
      </p:grpSpPr>
      <p:sp useBgFill="1">
        <p:nvSpPr>
          <p:cNvPr id="19" name="長方形 18">
            <a:extLst>
              <a:ext uri="{FF2B5EF4-FFF2-40B4-BE49-F238E27FC236}">
                <a16:creationId xmlns:a16="http://schemas.microsoft.com/office/drawing/2014/main" id="{29F91A3C-7ABB-4E5E-B04F-29DB072AE13C}"/>
              </a:ext>
            </a:extLst>
          </p:cNvPr>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7" name="長方形 26">
            <a:extLst>
              <a:ext uri="{FF2B5EF4-FFF2-40B4-BE49-F238E27FC236}">
                <a16:creationId xmlns:a16="http://schemas.microsoft.com/office/drawing/2014/main" id="{9EB9AABE-3FBC-4E64-8672-D073D4A3F412}"/>
              </a:ext>
            </a:extLst>
          </p:cNvPr>
          <p:cNvSpPr/>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8" name="長方形 27">
            <a:extLst>
              <a:ext uri="{FF2B5EF4-FFF2-40B4-BE49-F238E27FC236}">
                <a16:creationId xmlns:a16="http://schemas.microsoft.com/office/drawing/2014/main" id="{38FF13AE-FEBF-40A1-A799-6EB275CBBCB5}"/>
              </a:ext>
            </a:extLst>
          </p:cNvPr>
          <p:cNvSpPr/>
          <p:nvPr/>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9" name="タイトル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ja-JP">
                <a:solidFill>
                  <a:schemeClr val="bg1"/>
                </a:solidFill>
              </a:rPr>
              <a:t>クリックしてタイトルを追加</a:t>
            </a:r>
          </a:p>
        </p:txBody>
      </p:sp>
      <p:sp>
        <p:nvSpPr>
          <p:cNvPr id="30" name="長方形 29">
            <a:extLst>
              <a:ext uri="{FF2B5EF4-FFF2-40B4-BE49-F238E27FC236}">
                <a16:creationId xmlns:a16="http://schemas.microsoft.com/office/drawing/2014/main" id="{67B21770-EBB9-4C73-BE13-26901F3CC9FB}"/>
              </a:ext>
            </a:extLst>
          </p:cNvPr>
          <p:cNvSpPr/>
          <p:nvPr/>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31" name="長方形 30">
            <a:extLst>
              <a:ext uri="{FF2B5EF4-FFF2-40B4-BE49-F238E27FC236}">
                <a16:creationId xmlns:a16="http://schemas.microsoft.com/office/drawing/2014/main" id="{4172AFA4-5141-4F0F-B9F6-0BE3ADBED218}"/>
              </a:ext>
            </a:extLst>
          </p:cNvPr>
          <p:cNvSpPr/>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33" name="フッター プレースホルダー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rtlCol="0"/>
          <a:lstStyle/>
          <a:p>
            <a:endParaRPr kumimoji="1" lang="ja-JP" altLang="en-US"/>
          </a:p>
        </p:txBody>
      </p:sp>
      <p:sp>
        <p:nvSpPr>
          <p:cNvPr id="34" name="日付プレースホルダー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rtlCol="0"/>
          <a:lstStyle/>
          <a:p>
            <a:fld id="{E6B3DE41-26B9-469A-8507-BBE954492F2D}" type="datetime1">
              <a:rPr kumimoji="1" lang="ja-JP" altLang="en-US" smtClean="0"/>
              <a:t>2021/10/22</a:t>
            </a:fld>
            <a:endParaRPr kumimoji="1" lang="ja-JP" altLang="en-US"/>
          </a:p>
        </p:txBody>
      </p:sp>
      <p:sp>
        <p:nvSpPr>
          <p:cNvPr id="35" name="スライド番号プレースホルダー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Tree>
    <p:extLst>
      <p:ext uri="{BB962C8B-B14F-4D97-AF65-F5344CB8AC3E}">
        <p14:creationId xmlns:p14="http://schemas.microsoft.com/office/powerpoint/2010/main" val="143027930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タイムライン">
    <p:spTree>
      <p:nvGrpSpPr>
        <p:cNvPr id="1" name=""/>
        <p:cNvGrpSpPr/>
        <p:nvPr/>
      </p:nvGrpSpPr>
      <p:grpSpPr>
        <a:xfrm>
          <a:off x="0" y="0"/>
          <a:ext cx="0" cy="0"/>
          <a:chOff x="0" y="0"/>
          <a:chExt cx="0" cy="0"/>
        </a:xfrm>
      </p:grpSpPr>
      <p:sp useBgFill="1">
        <p:nvSpPr>
          <p:cNvPr id="2" name="長方形 1">
            <a:extLst>
              <a:ext uri="{FF2B5EF4-FFF2-40B4-BE49-F238E27FC236}">
                <a16:creationId xmlns:a16="http://schemas.microsoft.com/office/drawing/2014/main" id="{30FB3D5A-25E2-453F-A78E-0A20BDCE80A2}"/>
              </a:ext>
            </a:extLst>
          </p:cNvPr>
          <p:cNvSpPr/>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3" name="長方形 2">
            <a:extLst>
              <a:ext uri="{FF2B5EF4-FFF2-40B4-BE49-F238E27FC236}">
                <a16:creationId xmlns:a16="http://schemas.microsoft.com/office/drawing/2014/main" id="{28796342-0E80-4F8E-9563-9F5EDFC0DDF2}"/>
              </a:ext>
            </a:extLst>
          </p:cNvPr>
          <p:cNvSpPr/>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4" name="長方形 3">
            <a:extLst>
              <a:ext uri="{FF2B5EF4-FFF2-40B4-BE49-F238E27FC236}">
                <a16:creationId xmlns:a16="http://schemas.microsoft.com/office/drawing/2014/main" id="{C39B2F5D-C3BA-453E-8F4D-97074F48C7AE}"/>
              </a:ext>
            </a:extLst>
          </p:cNvPr>
          <p:cNvSpPr/>
          <p:nvPr/>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5" name="タイトル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ja-JP">
                <a:solidFill>
                  <a:schemeClr val="bg1"/>
                </a:solidFill>
              </a:rPr>
              <a:t>クリックしてタイトルを追加</a:t>
            </a:r>
          </a:p>
        </p:txBody>
      </p:sp>
      <p:sp>
        <p:nvSpPr>
          <p:cNvPr id="6" name="長方形 5">
            <a:extLst>
              <a:ext uri="{FF2B5EF4-FFF2-40B4-BE49-F238E27FC236}">
                <a16:creationId xmlns:a16="http://schemas.microsoft.com/office/drawing/2014/main" id="{D874FDF0-F4BE-433D-86EE-9E1832D4388B}"/>
              </a:ext>
            </a:extLst>
          </p:cNvPr>
          <p:cNvSpPr/>
          <p:nvPr/>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7" name="長方形 6">
            <a:extLst>
              <a:ext uri="{FF2B5EF4-FFF2-40B4-BE49-F238E27FC236}">
                <a16:creationId xmlns:a16="http://schemas.microsoft.com/office/drawing/2014/main" id="{25DFCD07-1301-45ED-B326-449ECFADE70D}"/>
              </a:ext>
            </a:extLst>
          </p:cNvPr>
          <p:cNvSpPr/>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8" name="フッター プレースホルダー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rtlCol="0"/>
          <a:lstStyle/>
          <a:p>
            <a:endParaRPr kumimoji="1" lang="ja-JP" altLang="en-US"/>
          </a:p>
        </p:txBody>
      </p:sp>
      <p:sp>
        <p:nvSpPr>
          <p:cNvPr id="9" name="日付プレースホルダー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rtlCol="0"/>
          <a:lstStyle/>
          <a:p>
            <a:fld id="{6AB0B658-0F83-498A-B822-9EF8F2AA597B}" type="datetime1">
              <a:rPr kumimoji="1" lang="ja-JP" altLang="en-US" smtClean="0"/>
              <a:t>2021/10/22</a:t>
            </a:fld>
            <a:endParaRPr kumimoji="1" lang="ja-JP" altLang="en-US"/>
          </a:p>
        </p:txBody>
      </p:sp>
      <p:sp>
        <p:nvSpPr>
          <p:cNvPr id="10" name="スライド番号プレースホルダー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rtlCol="0"/>
          <a:lstStyle/>
          <a:p>
            <a:fld id="{07E4A933-C580-40E2-A01E-9DF0CAD7932B}" type="slidenum">
              <a:rPr kumimoji="1" lang="ja-JP" altLang="en-US" smtClean="0"/>
              <a:t>‹#›</a:t>
            </a:fld>
            <a:endParaRPr kumimoji="1" lang="ja-JP" altLang="en-US"/>
          </a:p>
        </p:txBody>
      </p:sp>
    </p:spTree>
    <p:extLst>
      <p:ext uri="{BB962C8B-B14F-4D97-AF65-F5344CB8AC3E}">
        <p14:creationId xmlns:p14="http://schemas.microsoft.com/office/powerpoint/2010/main" val="282504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
        <p:nvSpPr>
          <p:cNvPr id="2" name="タイトル プレースホルダー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pPr rtl="0"/>
            <a:r>
              <a:rPr lang="ja-JP"/>
              <a:t>マスター タイトルの書式設定</a:t>
            </a:r>
            <a:endParaRPr lang="ja-JP" dirty="0"/>
          </a:p>
        </p:txBody>
      </p:sp>
      <p:sp>
        <p:nvSpPr>
          <p:cNvPr id="3" name="テキスト プレースホルダー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endParaRPr lang="ja-JP" dirty="0"/>
          </a:p>
        </p:txBody>
      </p:sp>
      <p:sp>
        <p:nvSpPr>
          <p:cNvPr id="4" name="日付プレースホルダー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FB3E30AF-CFC4-4FF7-94A0-88DC79EF041C}" type="datetime1">
              <a:rPr kumimoji="1" lang="ja-JP" altLang="en-US" smtClean="0"/>
              <a:t>2021/10/22</a:t>
            </a:fld>
            <a:endParaRPr kumimoji="1" lang="ja-JP" altLang="en-US"/>
          </a:p>
        </p:txBody>
      </p:sp>
      <p:sp>
        <p:nvSpPr>
          <p:cNvPr id="5" name="フッター プレースホルダー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kumimoji="1" lang="ja-JP" altLang="en-US"/>
          </a:p>
        </p:txBody>
      </p:sp>
      <p:sp>
        <p:nvSpPr>
          <p:cNvPr id="6" name="スライド番号プレースホルダー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07E4A933-C580-40E2-A01E-9DF0CAD7932B}" type="slidenum">
              <a:rPr kumimoji="1" lang="ja-JP" altLang="en-US" smtClean="0"/>
              <a:t>‹#›</a:t>
            </a:fld>
            <a:endParaRPr kumimoji="1" lang="ja-JP" altLang="en-US"/>
          </a:p>
        </p:txBody>
      </p:sp>
      <p:sp>
        <p:nvSpPr>
          <p:cNvPr id="21" name="長方形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dirty="0"/>
          </a:p>
        </p:txBody>
      </p:sp>
    </p:spTree>
    <p:extLst>
      <p:ext uri="{BB962C8B-B14F-4D97-AF65-F5344CB8AC3E}">
        <p14:creationId xmlns:p14="http://schemas.microsoft.com/office/powerpoint/2010/main" val="358042039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dt="0"/>
  <p:txStyles>
    <p:titleStyle>
      <a:lvl1pPr algn="l" defTabSz="914400" rtl="0" eaLnBrk="1" latinLnBrk="0" hangingPunct="1">
        <a:lnSpc>
          <a:spcPct val="150000"/>
        </a:lnSpc>
        <a:spcBef>
          <a:spcPct val="0"/>
        </a:spcBef>
        <a:buNone/>
        <a:defRPr kumimoji="1"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kumimoji="1"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kumimoji="1"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kumimoji="1"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kumimoji="1"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kumimoji="1"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kumimoji="1"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kumimoji="1"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kumimoji="1"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kumimoji="1" sz="1400" i="1" kern="1200">
          <a:solidFill>
            <a:schemeClr val="accent1">
              <a:lumMod val="75000"/>
            </a:schemeClr>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868CC45-7403-419B-95EA-98B0EBA18DB6}"/>
              </a:ext>
            </a:extLst>
          </p:cNvPr>
          <p:cNvSpPr>
            <a:spLocks noGrp="1"/>
          </p:cNvSpPr>
          <p:nvPr>
            <p:ph type="ctrTitle"/>
          </p:nvPr>
        </p:nvSpPr>
        <p:spPr/>
        <p:txBody>
          <a:bodyPr/>
          <a:lstStyle/>
          <a:p>
            <a:r>
              <a:rPr lang="ja-JP" altLang="en-US" dirty="0"/>
              <a:t>卒業課題発表</a:t>
            </a:r>
            <a:endParaRPr lang="en-US" dirty="0"/>
          </a:p>
        </p:txBody>
      </p:sp>
      <p:sp>
        <p:nvSpPr>
          <p:cNvPr id="24" name="Subtitle 2">
            <a:extLst>
              <a:ext uri="{FF2B5EF4-FFF2-40B4-BE49-F238E27FC236}">
                <a16:creationId xmlns:a16="http://schemas.microsoft.com/office/drawing/2014/main" id="{A974777B-869F-4FC4-9845-D7DFD8264A6D}"/>
              </a:ext>
            </a:extLst>
          </p:cNvPr>
          <p:cNvSpPr>
            <a:spLocks noGrp="1"/>
          </p:cNvSpPr>
          <p:nvPr>
            <p:ph type="subTitle" idx="1"/>
          </p:nvPr>
        </p:nvSpPr>
        <p:spPr/>
        <p:txBody>
          <a:bodyPr/>
          <a:lstStyle/>
          <a:p>
            <a:r>
              <a:rPr lang="en-US" dirty="0"/>
              <a:t>MEF2107</a:t>
            </a:r>
          </a:p>
          <a:p>
            <a:r>
              <a:rPr lang="en-US" dirty="0"/>
              <a:t>	Yoshihito Suwa</a:t>
            </a:r>
          </a:p>
        </p:txBody>
      </p:sp>
      <p:pic>
        <p:nvPicPr>
          <p:cNvPr id="29" name="図プレースホルダー 28" descr="コンピュータ が含まれている画像&#10;&#10;自動的に生成された説明">
            <a:extLst>
              <a:ext uri="{FF2B5EF4-FFF2-40B4-BE49-F238E27FC236}">
                <a16:creationId xmlns:a16="http://schemas.microsoft.com/office/drawing/2014/main" id="{FD7366BC-A631-4A89-A87F-29ECF21CB339}"/>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rcRect l="24062" r="24062"/>
          <a:stretch>
            <a:fillRect/>
          </a:stretch>
        </p:blipFill>
        <p:spPr/>
      </p:pic>
    </p:spTree>
    <p:extLst>
      <p:ext uri="{BB962C8B-B14F-4D97-AF65-F5344CB8AC3E}">
        <p14:creationId xmlns:p14="http://schemas.microsoft.com/office/powerpoint/2010/main" val="297154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グラフィックス 12" descr="雲 枠線">
            <a:extLst>
              <a:ext uri="{FF2B5EF4-FFF2-40B4-BE49-F238E27FC236}">
                <a16:creationId xmlns:a16="http://schemas.microsoft.com/office/drawing/2014/main" id="{52900FB0-52C3-4DF8-BE12-11015EFFCE1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105" t="21665" r="3476" b="21698"/>
          <a:stretch/>
        </p:blipFill>
        <p:spPr>
          <a:xfrm>
            <a:off x="5115557" y="376518"/>
            <a:ext cx="6610113" cy="4050871"/>
          </a:xfrm>
          <a:prstGeom prst="rect">
            <a:avLst/>
          </a:prstGeom>
        </p:spPr>
      </p:pic>
      <p:sp>
        <p:nvSpPr>
          <p:cNvPr id="3" name="タイトル 2">
            <a:extLst>
              <a:ext uri="{FF2B5EF4-FFF2-40B4-BE49-F238E27FC236}">
                <a16:creationId xmlns:a16="http://schemas.microsoft.com/office/drawing/2014/main" id="{FD506B94-42D1-4856-B07F-DD5E19630307}"/>
              </a:ext>
            </a:extLst>
          </p:cNvPr>
          <p:cNvSpPr>
            <a:spLocks noGrp="1"/>
          </p:cNvSpPr>
          <p:nvPr>
            <p:ph type="title"/>
          </p:nvPr>
        </p:nvSpPr>
        <p:spPr/>
        <p:txBody>
          <a:bodyPr/>
          <a:lstStyle/>
          <a:p>
            <a:r>
              <a:rPr lang="ja-JP" altLang="en-US" dirty="0"/>
              <a:t>実装（構成図）</a:t>
            </a:r>
          </a:p>
        </p:txBody>
      </p:sp>
      <p:pic>
        <p:nvPicPr>
          <p:cNvPr id="8" name="グラフィックス 7" descr="データベース 単色塗りつぶし">
            <a:extLst>
              <a:ext uri="{FF2B5EF4-FFF2-40B4-BE49-F238E27FC236}">
                <a16:creationId xmlns:a16="http://schemas.microsoft.com/office/drawing/2014/main" id="{697F680C-C80B-4A11-9E0A-F99D4BC22F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10074" y="2266098"/>
            <a:ext cx="1513528" cy="1513528"/>
          </a:xfrm>
          <a:prstGeom prst="rect">
            <a:avLst/>
          </a:prstGeom>
        </p:spPr>
      </p:pic>
      <p:pic>
        <p:nvPicPr>
          <p:cNvPr id="12" name="グラフィックス 11" descr="ノートPCと共に携帯電話と電卓">
            <a:extLst>
              <a:ext uri="{FF2B5EF4-FFF2-40B4-BE49-F238E27FC236}">
                <a16:creationId xmlns:a16="http://schemas.microsoft.com/office/drawing/2014/main" id="{F4FFA443-CE8C-4704-8778-6120013460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4189" y="1628408"/>
            <a:ext cx="2599764" cy="2599764"/>
          </a:xfrm>
          <a:prstGeom prst="rect">
            <a:avLst/>
          </a:prstGeom>
        </p:spPr>
      </p:pic>
      <p:sp>
        <p:nvSpPr>
          <p:cNvPr id="18" name="矢印: 右 17">
            <a:extLst>
              <a:ext uri="{FF2B5EF4-FFF2-40B4-BE49-F238E27FC236}">
                <a16:creationId xmlns:a16="http://schemas.microsoft.com/office/drawing/2014/main" id="{CEA9B44F-3BD0-4FB7-8774-8145B1DC6CAD}"/>
              </a:ext>
            </a:extLst>
          </p:cNvPr>
          <p:cNvSpPr/>
          <p:nvPr/>
        </p:nvSpPr>
        <p:spPr>
          <a:xfrm>
            <a:off x="4347912" y="2527269"/>
            <a:ext cx="1599234" cy="394447"/>
          </a:xfrm>
          <a:prstGeom prst="rightArrow">
            <a:avLst>
              <a:gd name="adj1" fmla="val 50000"/>
              <a:gd name="adj2" fmla="val 70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EFDB2BA5-1436-4D6B-BB0F-C804BDFA9802}"/>
              </a:ext>
            </a:extLst>
          </p:cNvPr>
          <p:cNvSpPr/>
          <p:nvPr/>
        </p:nvSpPr>
        <p:spPr>
          <a:xfrm rot="10800000">
            <a:off x="4347911" y="3186951"/>
            <a:ext cx="1599234" cy="394447"/>
          </a:xfrm>
          <a:prstGeom prst="rightArrow">
            <a:avLst>
              <a:gd name="adj1" fmla="val 50000"/>
              <a:gd name="adj2" fmla="val 70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思考の吹き出し: 雲形 31">
            <a:extLst>
              <a:ext uri="{FF2B5EF4-FFF2-40B4-BE49-F238E27FC236}">
                <a16:creationId xmlns:a16="http://schemas.microsoft.com/office/drawing/2014/main" id="{308BFF7D-1E7A-4F12-9A61-E02CBF4D97CB}"/>
              </a:ext>
            </a:extLst>
          </p:cNvPr>
          <p:cNvSpPr/>
          <p:nvPr/>
        </p:nvSpPr>
        <p:spPr>
          <a:xfrm>
            <a:off x="3935506" y="376518"/>
            <a:ext cx="2160494" cy="1691353"/>
          </a:xfrm>
          <a:prstGeom prst="cloudCallout">
            <a:avLst>
              <a:gd name="adj1" fmla="val 55559"/>
              <a:gd name="adj2" fmla="val 67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NGINX</a:t>
            </a:r>
          </a:p>
          <a:p>
            <a:pPr algn="ctr"/>
            <a:r>
              <a:rPr kumimoji="1" lang="en-US" altLang="ja-JP" dirty="0"/>
              <a:t>Gunicorn</a:t>
            </a:r>
          </a:p>
          <a:p>
            <a:pPr algn="ctr"/>
            <a:r>
              <a:rPr kumimoji="1" lang="en-US" altLang="ja-JP" dirty="0"/>
              <a:t>MySQL</a:t>
            </a:r>
          </a:p>
        </p:txBody>
      </p:sp>
      <p:sp>
        <p:nvSpPr>
          <p:cNvPr id="34" name="テキスト ボックス 33">
            <a:extLst>
              <a:ext uri="{FF2B5EF4-FFF2-40B4-BE49-F238E27FC236}">
                <a16:creationId xmlns:a16="http://schemas.microsoft.com/office/drawing/2014/main" id="{0268E5C3-127C-4503-A09E-7125114320A7}"/>
              </a:ext>
            </a:extLst>
          </p:cNvPr>
          <p:cNvSpPr txBox="1"/>
          <p:nvPr/>
        </p:nvSpPr>
        <p:spPr>
          <a:xfrm>
            <a:off x="7808259" y="4143186"/>
            <a:ext cx="1108643" cy="523220"/>
          </a:xfrm>
          <a:prstGeom prst="rect">
            <a:avLst/>
          </a:prstGeom>
          <a:noFill/>
          <a:ln>
            <a:noFill/>
          </a:ln>
        </p:spPr>
        <p:txBody>
          <a:bodyPr wrap="square" rtlCol="0">
            <a:spAutoFit/>
          </a:bodyPr>
          <a:lstStyle/>
          <a:p>
            <a:pPr algn="ctr"/>
            <a:r>
              <a:rPr kumimoji="1" lang="en-US" altLang="ja-JP" sz="2800" b="1" dirty="0"/>
              <a:t>AWS</a:t>
            </a:r>
            <a:endParaRPr kumimoji="1" lang="ja-JP" altLang="en-US" sz="2800" b="1" dirty="0"/>
          </a:p>
        </p:txBody>
      </p:sp>
      <p:sp>
        <p:nvSpPr>
          <p:cNvPr id="35" name="テキスト ボックス 34">
            <a:extLst>
              <a:ext uri="{FF2B5EF4-FFF2-40B4-BE49-F238E27FC236}">
                <a16:creationId xmlns:a16="http://schemas.microsoft.com/office/drawing/2014/main" id="{90B2F530-5908-46D9-B154-6C65C4FACA0F}"/>
              </a:ext>
            </a:extLst>
          </p:cNvPr>
          <p:cNvSpPr txBox="1"/>
          <p:nvPr/>
        </p:nvSpPr>
        <p:spPr>
          <a:xfrm>
            <a:off x="7940898" y="2219093"/>
            <a:ext cx="610633" cy="369332"/>
          </a:xfrm>
          <a:prstGeom prst="rect">
            <a:avLst/>
          </a:prstGeom>
          <a:noFill/>
          <a:ln>
            <a:noFill/>
          </a:ln>
        </p:spPr>
        <p:txBody>
          <a:bodyPr wrap="square" rtlCol="0">
            <a:spAutoFit/>
          </a:bodyPr>
          <a:lstStyle/>
          <a:p>
            <a:pPr algn="ctr"/>
            <a:r>
              <a:rPr kumimoji="1" lang="en-US" altLang="ja-JP" dirty="0"/>
              <a:t>S3</a:t>
            </a:r>
            <a:endParaRPr kumimoji="1" lang="ja-JP" altLang="en-US" dirty="0"/>
          </a:p>
        </p:txBody>
      </p:sp>
      <p:sp>
        <p:nvSpPr>
          <p:cNvPr id="36" name="テキスト ボックス 35">
            <a:extLst>
              <a:ext uri="{FF2B5EF4-FFF2-40B4-BE49-F238E27FC236}">
                <a16:creationId xmlns:a16="http://schemas.microsoft.com/office/drawing/2014/main" id="{DD50D723-0EF2-419D-9B0B-11449FABC585}"/>
              </a:ext>
            </a:extLst>
          </p:cNvPr>
          <p:cNvSpPr txBox="1"/>
          <p:nvPr/>
        </p:nvSpPr>
        <p:spPr>
          <a:xfrm>
            <a:off x="8795914" y="3594960"/>
            <a:ext cx="2494704" cy="369332"/>
          </a:xfrm>
          <a:prstGeom prst="rect">
            <a:avLst/>
          </a:prstGeom>
          <a:noFill/>
          <a:ln>
            <a:noFill/>
          </a:ln>
        </p:spPr>
        <p:txBody>
          <a:bodyPr wrap="square" rtlCol="0">
            <a:spAutoFit/>
          </a:bodyPr>
          <a:lstStyle/>
          <a:p>
            <a:pPr algn="ctr"/>
            <a:r>
              <a:rPr kumimoji="1" lang="en-US" altLang="ja-JP" dirty="0"/>
              <a:t>AmazonRekognition</a:t>
            </a:r>
            <a:endParaRPr kumimoji="1" lang="ja-JP" altLang="en-US" dirty="0"/>
          </a:p>
        </p:txBody>
      </p:sp>
      <p:pic>
        <p:nvPicPr>
          <p:cNvPr id="37" name="グラフィックス 36" descr="データベース 単色塗りつぶし">
            <a:extLst>
              <a:ext uri="{FF2B5EF4-FFF2-40B4-BE49-F238E27FC236}">
                <a16:creationId xmlns:a16="http://schemas.microsoft.com/office/drawing/2014/main" id="{3271BA0A-41B8-4568-A8E3-67A3C4F4DA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8046" y="2256211"/>
            <a:ext cx="1513528" cy="1513528"/>
          </a:xfrm>
          <a:prstGeom prst="rect">
            <a:avLst/>
          </a:prstGeom>
        </p:spPr>
      </p:pic>
      <p:pic>
        <p:nvPicPr>
          <p:cNvPr id="38" name="グラフィックス 37" descr="データベース 単色塗りつぶし">
            <a:extLst>
              <a:ext uri="{FF2B5EF4-FFF2-40B4-BE49-F238E27FC236}">
                <a16:creationId xmlns:a16="http://schemas.microsoft.com/office/drawing/2014/main" id="{92BB767B-14F1-4A45-A96D-702E7F5DCE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90270" y="885716"/>
            <a:ext cx="1513528" cy="1513528"/>
          </a:xfrm>
          <a:prstGeom prst="rect">
            <a:avLst/>
          </a:prstGeom>
        </p:spPr>
      </p:pic>
      <p:sp>
        <p:nvSpPr>
          <p:cNvPr id="39" name="テキスト ボックス 38">
            <a:extLst>
              <a:ext uri="{FF2B5EF4-FFF2-40B4-BE49-F238E27FC236}">
                <a16:creationId xmlns:a16="http://schemas.microsoft.com/office/drawing/2014/main" id="{6C05C940-593A-411C-8224-9800FDAFF736}"/>
              </a:ext>
            </a:extLst>
          </p:cNvPr>
          <p:cNvSpPr txBox="1"/>
          <p:nvPr/>
        </p:nvSpPr>
        <p:spPr>
          <a:xfrm>
            <a:off x="6304961" y="3649311"/>
            <a:ext cx="723754" cy="369332"/>
          </a:xfrm>
          <a:prstGeom prst="rect">
            <a:avLst/>
          </a:prstGeom>
          <a:noFill/>
          <a:ln>
            <a:noFill/>
          </a:ln>
        </p:spPr>
        <p:txBody>
          <a:bodyPr wrap="square" rtlCol="0">
            <a:spAutoFit/>
          </a:bodyPr>
          <a:lstStyle/>
          <a:p>
            <a:pPr algn="ctr"/>
            <a:r>
              <a:rPr kumimoji="1" lang="en-US" altLang="ja-JP" dirty="0"/>
              <a:t>EC2</a:t>
            </a:r>
            <a:endParaRPr kumimoji="1" lang="ja-JP" altLang="en-US" dirty="0"/>
          </a:p>
        </p:txBody>
      </p:sp>
      <p:sp>
        <p:nvSpPr>
          <p:cNvPr id="40" name="テキスト ボックス 39">
            <a:extLst>
              <a:ext uri="{FF2B5EF4-FFF2-40B4-BE49-F238E27FC236}">
                <a16:creationId xmlns:a16="http://schemas.microsoft.com/office/drawing/2014/main" id="{72503C48-A95D-4A11-BC54-E8C886313E6B}"/>
              </a:ext>
            </a:extLst>
          </p:cNvPr>
          <p:cNvSpPr txBox="1"/>
          <p:nvPr/>
        </p:nvSpPr>
        <p:spPr>
          <a:xfrm>
            <a:off x="1935198" y="4143186"/>
            <a:ext cx="2357746" cy="523220"/>
          </a:xfrm>
          <a:prstGeom prst="rect">
            <a:avLst/>
          </a:prstGeom>
          <a:noFill/>
          <a:ln>
            <a:noFill/>
          </a:ln>
        </p:spPr>
        <p:txBody>
          <a:bodyPr wrap="square" rtlCol="0">
            <a:spAutoFit/>
          </a:bodyPr>
          <a:lstStyle/>
          <a:p>
            <a:pPr algn="ctr"/>
            <a:r>
              <a:rPr kumimoji="1" lang="ja-JP" altLang="en-US" sz="2800" b="1" dirty="0"/>
              <a:t>クライアント</a:t>
            </a:r>
          </a:p>
        </p:txBody>
      </p:sp>
      <p:sp>
        <p:nvSpPr>
          <p:cNvPr id="41" name="矢印: 右 40">
            <a:extLst>
              <a:ext uri="{FF2B5EF4-FFF2-40B4-BE49-F238E27FC236}">
                <a16:creationId xmlns:a16="http://schemas.microsoft.com/office/drawing/2014/main" id="{4814796D-0928-4D3F-95AB-A9EB3C8D1CE9}"/>
              </a:ext>
            </a:extLst>
          </p:cNvPr>
          <p:cNvSpPr/>
          <p:nvPr/>
        </p:nvSpPr>
        <p:spPr>
          <a:xfrm rot="19332425">
            <a:off x="6924347" y="1775226"/>
            <a:ext cx="799616" cy="195103"/>
          </a:xfrm>
          <a:prstGeom prst="rightArrow">
            <a:avLst>
              <a:gd name="adj1" fmla="val 50000"/>
              <a:gd name="adj2" fmla="val 70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24E47ECA-7D49-4113-8DE7-2591B3D898DE}"/>
              </a:ext>
            </a:extLst>
          </p:cNvPr>
          <p:cNvSpPr/>
          <p:nvPr/>
        </p:nvSpPr>
        <p:spPr>
          <a:xfrm rot="8508376">
            <a:off x="7002568" y="2097321"/>
            <a:ext cx="799616" cy="195103"/>
          </a:xfrm>
          <a:prstGeom prst="rightArrow">
            <a:avLst>
              <a:gd name="adj1" fmla="val 50000"/>
              <a:gd name="adj2" fmla="val 70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F184EA43-4868-40DB-845A-E6CE7ED21A6C}"/>
              </a:ext>
            </a:extLst>
          </p:cNvPr>
          <p:cNvSpPr/>
          <p:nvPr/>
        </p:nvSpPr>
        <p:spPr>
          <a:xfrm rot="1984789">
            <a:off x="8708309" y="2190916"/>
            <a:ext cx="799616" cy="195103"/>
          </a:xfrm>
          <a:prstGeom prst="rightArrow">
            <a:avLst>
              <a:gd name="adj1" fmla="val 50000"/>
              <a:gd name="adj2" fmla="val 70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右 44">
            <a:extLst>
              <a:ext uri="{FF2B5EF4-FFF2-40B4-BE49-F238E27FC236}">
                <a16:creationId xmlns:a16="http://schemas.microsoft.com/office/drawing/2014/main" id="{6638F6DD-5832-4F31-95EE-5CC2A0293BC0}"/>
              </a:ext>
            </a:extLst>
          </p:cNvPr>
          <p:cNvSpPr/>
          <p:nvPr/>
        </p:nvSpPr>
        <p:spPr>
          <a:xfrm rot="12879983">
            <a:off x="8742819" y="1860902"/>
            <a:ext cx="799616" cy="195103"/>
          </a:xfrm>
          <a:prstGeom prst="rightArrow">
            <a:avLst>
              <a:gd name="adj1" fmla="val 50000"/>
              <a:gd name="adj2" fmla="val 70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AB80C464-8789-4052-80F8-44BAC0F6C936}"/>
              </a:ext>
            </a:extLst>
          </p:cNvPr>
          <p:cNvSpPr/>
          <p:nvPr/>
        </p:nvSpPr>
        <p:spPr>
          <a:xfrm>
            <a:off x="7398468" y="2844106"/>
            <a:ext cx="1599234" cy="195005"/>
          </a:xfrm>
          <a:prstGeom prst="rightArrow">
            <a:avLst>
              <a:gd name="adj1" fmla="val 50000"/>
              <a:gd name="adj2" fmla="val 70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4E104603-35F2-4475-B433-C457F8AACA0C}"/>
              </a:ext>
            </a:extLst>
          </p:cNvPr>
          <p:cNvSpPr/>
          <p:nvPr/>
        </p:nvSpPr>
        <p:spPr>
          <a:xfrm rot="10800000">
            <a:off x="7392711" y="3150098"/>
            <a:ext cx="1599234" cy="195005"/>
          </a:xfrm>
          <a:prstGeom prst="rightArrow">
            <a:avLst>
              <a:gd name="adj1" fmla="val 50000"/>
              <a:gd name="adj2" fmla="val 70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フッター プレースホルダー 1">
            <a:extLst>
              <a:ext uri="{FF2B5EF4-FFF2-40B4-BE49-F238E27FC236}">
                <a16:creationId xmlns:a16="http://schemas.microsoft.com/office/drawing/2014/main" id="{C83ED813-F087-4B33-B358-219C6BB958D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A1EB21B-1626-4DAD-8D42-FC52783B3704}"/>
              </a:ext>
            </a:extLst>
          </p:cNvPr>
          <p:cNvSpPr>
            <a:spLocks noGrp="1"/>
          </p:cNvSpPr>
          <p:nvPr>
            <p:ph type="sldNum" sz="quarter" idx="12"/>
          </p:nvPr>
        </p:nvSpPr>
        <p:spPr>
          <a:xfrm>
            <a:off x="11214662" y="6399007"/>
            <a:ext cx="979879" cy="457200"/>
          </a:xfrm>
        </p:spPr>
        <p:txBody>
          <a:bodyPr/>
          <a:lstStyle/>
          <a:p>
            <a:fld id="{07E4A933-C580-40E2-A01E-9DF0CAD7932B}" type="slidenum">
              <a:rPr kumimoji="1" lang="ja-JP" altLang="en-US" smtClean="0"/>
              <a:t>9</a:t>
            </a:fld>
            <a:endParaRPr kumimoji="1" lang="ja-JP" altLang="en-US" dirty="0"/>
          </a:p>
        </p:txBody>
      </p:sp>
      <p:sp>
        <p:nvSpPr>
          <p:cNvPr id="5" name="テキスト ボックス 4">
            <a:extLst>
              <a:ext uri="{FF2B5EF4-FFF2-40B4-BE49-F238E27FC236}">
                <a16:creationId xmlns:a16="http://schemas.microsoft.com/office/drawing/2014/main" id="{4C963553-421C-459B-AD3B-AA5B522B46C1}"/>
              </a:ext>
            </a:extLst>
          </p:cNvPr>
          <p:cNvSpPr txBox="1"/>
          <p:nvPr/>
        </p:nvSpPr>
        <p:spPr>
          <a:xfrm>
            <a:off x="4319027" y="2288857"/>
            <a:ext cx="358588" cy="338554"/>
          </a:xfrm>
          <a:prstGeom prst="rect">
            <a:avLst/>
          </a:prstGeom>
          <a:noFill/>
        </p:spPr>
        <p:txBody>
          <a:bodyPr wrap="square" rtlCol="0">
            <a:spAutoFit/>
          </a:bodyPr>
          <a:lstStyle/>
          <a:p>
            <a:r>
              <a:rPr kumimoji="1" lang="ja-JP" altLang="en-US" sz="1600" b="1" dirty="0">
                <a:solidFill>
                  <a:srgbClr val="FF0000"/>
                </a:solidFill>
              </a:rPr>
              <a:t>①</a:t>
            </a:r>
          </a:p>
        </p:txBody>
      </p:sp>
      <p:sp>
        <p:nvSpPr>
          <p:cNvPr id="26" name="テキスト ボックス 25">
            <a:extLst>
              <a:ext uri="{FF2B5EF4-FFF2-40B4-BE49-F238E27FC236}">
                <a16:creationId xmlns:a16="http://schemas.microsoft.com/office/drawing/2014/main" id="{18C66D0B-560B-4CD0-B8AF-1D44839A556A}"/>
              </a:ext>
            </a:extLst>
          </p:cNvPr>
          <p:cNvSpPr txBox="1"/>
          <p:nvPr/>
        </p:nvSpPr>
        <p:spPr>
          <a:xfrm>
            <a:off x="6715223" y="1665222"/>
            <a:ext cx="358588" cy="338554"/>
          </a:xfrm>
          <a:prstGeom prst="rect">
            <a:avLst/>
          </a:prstGeom>
          <a:noFill/>
        </p:spPr>
        <p:txBody>
          <a:bodyPr wrap="square" rtlCol="0">
            <a:spAutoFit/>
          </a:bodyPr>
          <a:lstStyle/>
          <a:p>
            <a:r>
              <a:rPr kumimoji="1" lang="ja-JP" altLang="en-US" sz="1600" b="1" dirty="0">
                <a:solidFill>
                  <a:srgbClr val="FF0000"/>
                </a:solidFill>
              </a:rPr>
              <a:t>②</a:t>
            </a:r>
          </a:p>
        </p:txBody>
      </p:sp>
      <p:sp>
        <p:nvSpPr>
          <p:cNvPr id="27" name="テキスト ボックス 26">
            <a:extLst>
              <a:ext uri="{FF2B5EF4-FFF2-40B4-BE49-F238E27FC236}">
                <a16:creationId xmlns:a16="http://schemas.microsoft.com/office/drawing/2014/main" id="{E9760A82-9F0E-4D36-AD86-99198C4213F8}"/>
              </a:ext>
            </a:extLst>
          </p:cNvPr>
          <p:cNvSpPr txBox="1"/>
          <p:nvPr/>
        </p:nvSpPr>
        <p:spPr>
          <a:xfrm>
            <a:off x="7350298" y="2572181"/>
            <a:ext cx="358588" cy="338554"/>
          </a:xfrm>
          <a:prstGeom prst="rect">
            <a:avLst/>
          </a:prstGeom>
          <a:noFill/>
        </p:spPr>
        <p:txBody>
          <a:bodyPr wrap="square" rtlCol="0">
            <a:spAutoFit/>
          </a:bodyPr>
          <a:lstStyle/>
          <a:p>
            <a:r>
              <a:rPr kumimoji="1" lang="ja-JP" altLang="en-US" sz="1600" b="1" dirty="0">
                <a:solidFill>
                  <a:srgbClr val="FF0000"/>
                </a:solidFill>
              </a:rPr>
              <a:t>③</a:t>
            </a:r>
          </a:p>
        </p:txBody>
      </p:sp>
      <p:sp>
        <p:nvSpPr>
          <p:cNvPr id="29" name="テキスト ボックス 28">
            <a:extLst>
              <a:ext uri="{FF2B5EF4-FFF2-40B4-BE49-F238E27FC236}">
                <a16:creationId xmlns:a16="http://schemas.microsoft.com/office/drawing/2014/main" id="{79F2A4DE-469A-4634-ADCA-215E7AB2E7B4}"/>
              </a:ext>
            </a:extLst>
          </p:cNvPr>
          <p:cNvSpPr txBox="1"/>
          <p:nvPr/>
        </p:nvSpPr>
        <p:spPr>
          <a:xfrm>
            <a:off x="9317071" y="1719156"/>
            <a:ext cx="358588" cy="338554"/>
          </a:xfrm>
          <a:prstGeom prst="rect">
            <a:avLst/>
          </a:prstGeom>
          <a:noFill/>
        </p:spPr>
        <p:txBody>
          <a:bodyPr wrap="square" rtlCol="0">
            <a:spAutoFit/>
          </a:bodyPr>
          <a:lstStyle/>
          <a:p>
            <a:r>
              <a:rPr kumimoji="1" lang="ja-JP" altLang="en-US" sz="1600" b="1" dirty="0">
                <a:solidFill>
                  <a:srgbClr val="FF0000"/>
                </a:solidFill>
              </a:rPr>
              <a:t>④</a:t>
            </a:r>
          </a:p>
        </p:txBody>
      </p:sp>
      <p:sp>
        <p:nvSpPr>
          <p:cNvPr id="30" name="テキスト ボックス 29">
            <a:extLst>
              <a:ext uri="{FF2B5EF4-FFF2-40B4-BE49-F238E27FC236}">
                <a16:creationId xmlns:a16="http://schemas.microsoft.com/office/drawing/2014/main" id="{FCEE0127-0262-4466-BAA2-01A76301991F}"/>
              </a:ext>
            </a:extLst>
          </p:cNvPr>
          <p:cNvSpPr txBox="1"/>
          <p:nvPr/>
        </p:nvSpPr>
        <p:spPr>
          <a:xfrm>
            <a:off x="8571158" y="2204714"/>
            <a:ext cx="358588" cy="338554"/>
          </a:xfrm>
          <a:prstGeom prst="rect">
            <a:avLst/>
          </a:prstGeom>
          <a:noFill/>
        </p:spPr>
        <p:txBody>
          <a:bodyPr wrap="square" rtlCol="0">
            <a:spAutoFit/>
          </a:bodyPr>
          <a:lstStyle/>
          <a:p>
            <a:r>
              <a:rPr kumimoji="1" lang="ja-JP" altLang="en-US" sz="1600" b="1" dirty="0">
                <a:solidFill>
                  <a:srgbClr val="FF0000"/>
                </a:solidFill>
              </a:rPr>
              <a:t>⑤</a:t>
            </a:r>
          </a:p>
        </p:txBody>
      </p:sp>
      <p:sp>
        <p:nvSpPr>
          <p:cNvPr id="31" name="テキスト ボックス 30">
            <a:extLst>
              <a:ext uri="{FF2B5EF4-FFF2-40B4-BE49-F238E27FC236}">
                <a16:creationId xmlns:a16="http://schemas.microsoft.com/office/drawing/2014/main" id="{FD0996E7-1BDF-42C3-9A58-CEADA9E3EF80}"/>
              </a:ext>
            </a:extLst>
          </p:cNvPr>
          <p:cNvSpPr txBox="1"/>
          <p:nvPr/>
        </p:nvSpPr>
        <p:spPr>
          <a:xfrm>
            <a:off x="8628392" y="3299829"/>
            <a:ext cx="358588" cy="338554"/>
          </a:xfrm>
          <a:prstGeom prst="rect">
            <a:avLst/>
          </a:prstGeom>
          <a:noFill/>
        </p:spPr>
        <p:txBody>
          <a:bodyPr wrap="square" rtlCol="0">
            <a:spAutoFit/>
          </a:bodyPr>
          <a:lstStyle/>
          <a:p>
            <a:r>
              <a:rPr kumimoji="1" lang="ja-JP" altLang="en-US" sz="1600" b="1" dirty="0">
                <a:solidFill>
                  <a:srgbClr val="FF0000"/>
                </a:solidFill>
              </a:rPr>
              <a:t>⑥</a:t>
            </a:r>
          </a:p>
        </p:txBody>
      </p:sp>
      <p:sp>
        <p:nvSpPr>
          <p:cNvPr id="42" name="テキスト ボックス 41">
            <a:extLst>
              <a:ext uri="{FF2B5EF4-FFF2-40B4-BE49-F238E27FC236}">
                <a16:creationId xmlns:a16="http://schemas.microsoft.com/office/drawing/2014/main" id="{D75E6259-F258-424C-BD00-1730CFE8E511}"/>
              </a:ext>
            </a:extLst>
          </p:cNvPr>
          <p:cNvSpPr txBox="1"/>
          <p:nvPr/>
        </p:nvSpPr>
        <p:spPr>
          <a:xfrm>
            <a:off x="7481473" y="2008857"/>
            <a:ext cx="358588" cy="338554"/>
          </a:xfrm>
          <a:prstGeom prst="rect">
            <a:avLst/>
          </a:prstGeom>
          <a:noFill/>
        </p:spPr>
        <p:txBody>
          <a:bodyPr wrap="square" rtlCol="0">
            <a:spAutoFit/>
          </a:bodyPr>
          <a:lstStyle/>
          <a:p>
            <a:r>
              <a:rPr kumimoji="1" lang="ja-JP" altLang="en-US" sz="1600" b="1" dirty="0">
                <a:solidFill>
                  <a:srgbClr val="FF0000"/>
                </a:solidFill>
              </a:rPr>
              <a:t>⑦</a:t>
            </a:r>
          </a:p>
        </p:txBody>
      </p:sp>
      <p:sp>
        <p:nvSpPr>
          <p:cNvPr id="46" name="テキスト ボックス 45">
            <a:extLst>
              <a:ext uri="{FF2B5EF4-FFF2-40B4-BE49-F238E27FC236}">
                <a16:creationId xmlns:a16="http://schemas.microsoft.com/office/drawing/2014/main" id="{1167BFE2-2E35-461C-A735-C8F75158E596}"/>
              </a:ext>
            </a:extLst>
          </p:cNvPr>
          <p:cNvSpPr txBox="1"/>
          <p:nvPr/>
        </p:nvSpPr>
        <p:spPr>
          <a:xfrm>
            <a:off x="5584382" y="3465276"/>
            <a:ext cx="358588" cy="338554"/>
          </a:xfrm>
          <a:prstGeom prst="rect">
            <a:avLst/>
          </a:prstGeom>
          <a:noFill/>
        </p:spPr>
        <p:txBody>
          <a:bodyPr wrap="square" rtlCol="0">
            <a:spAutoFit/>
          </a:bodyPr>
          <a:lstStyle/>
          <a:p>
            <a:r>
              <a:rPr kumimoji="1" lang="ja-JP" altLang="en-US" sz="1600" b="1" dirty="0">
                <a:solidFill>
                  <a:srgbClr val="FF0000"/>
                </a:solidFill>
              </a:rPr>
              <a:t>⑧</a:t>
            </a:r>
          </a:p>
        </p:txBody>
      </p:sp>
    </p:spTree>
    <p:extLst>
      <p:ext uri="{BB962C8B-B14F-4D97-AF65-F5344CB8AC3E}">
        <p14:creationId xmlns:p14="http://schemas.microsoft.com/office/powerpoint/2010/main" val="355252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47AC3-1089-4ADF-AD08-AA40A0892B21}"/>
              </a:ext>
            </a:extLst>
          </p:cNvPr>
          <p:cNvSpPr>
            <a:spLocks noGrp="1"/>
          </p:cNvSpPr>
          <p:nvPr>
            <p:ph type="title"/>
          </p:nvPr>
        </p:nvSpPr>
        <p:spPr/>
        <p:txBody>
          <a:bodyPr/>
          <a:lstStyle/>
          <a:p>
            <a:r>
              <a:rPr kumimoji="1" lang="ja-JP" altLang="en-US" dirty="0"/>
              <a:t>実演</a:t>
            </a:r>
          </a:p>
        </p:txBody>
      </p:sp>
      <p:sp>
        <p:nvSpPr>
          <p:cNvPr id="3" name="フッター プレースホルダー 2">
            <a:extLst>
              <a:ext uri="{FF2B5EF4-FFF2-40B4-BE49-F238E27FC236}">
                <a16:creationId xmlns:a16="http://schemas.microsoft.com/office/drawing/2014/main" id="{440F3E6D-70DA-41D9-A6DF-2F4B8367BC9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8FEA1F-D233-43A8-8419-B7E137F9AF38}"/>
              </a:ext>
            </a:extLst>
          </p:cNvPr>
          <p:cNvSpPr>
            <a:spLocks noGrp="1"/>
          </p:cNvSpPr>
          <p:nvPr>
            <p:ph type="sldNum" sz="quarter" idx="12"/>
          </p:nvPr>
        </p:nvSpPr>
        <p:spPr>
          <a:xfrm>
            <a:off x="11214660" y="6399010"/>
            <a:ext cx="979879" cy="457200"/>
          </a:xfrm>
        </p:spPr>
        <p:txBody>
          <a:bodyPr/>
          <a:lstStyle/>
          <a:p>
            <a:fld id="{07E4A933-C580-40E2-A01E-9DF0CAD7932B}" type="slidenum">
              <a:rPr kumimoji="1" lang="ja-JP" altLang="en-US" smtClean="0"/>
              <a:t>10</a:t>
            </a:fld>
            <a:endParaRPr kumimoji="1" lang="ja-JP" altLang="en-US" dirty="0"/>
          </a:p>
        </p:txBody>
      </p:sp>
    </p:spTree>
    <p:extLst>
      <p:ext uri="{BB962C8B-B14F-4D97-AF65-F5344CB8AC3E}">
        <p14:creationId xmlns:p14="http://schemas.microsoft.com/office/powerpoint/2010/main" val="178670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3E80FE6-0777-47C2-846F-F0EE15EF559D}"/>
              </a:ext>
            </a:extLst>
          </p:cNvPr>
          <p:cNvSpPr>
            <a:spLocks noGrp="1"/>
          </p:cNvSpPr>
          <p:nvPr>
            <p:ph type="ctrTitle"/>
          </p:nvPr>
        </p:nvSpPr>
        <p:spPr/>
        <p:txBody>
          <a:bodyPr/>
          <a:lstStyle/>
          <a:p>
            <a:r>
              <a:rPr lang="ja-JP" altLang="en-US" dirty="0"/>
              <a:t>総括</a:t>
            </a:r>
          </a:p>
        </p:txBody>
      </p:sp>
      <p:sp>
        <p:nvSpPr>
          <p:cNvPr id="5" name="テキスト ボックス 4">
            <a:extLst>
              <a:ext uri="{FF2B5EF4-FFF2-40B4-BE49-F238E27FC236}">
                <a16:creationId xmlns:a16="http://schemas.microsoft.com/office/drawing/2014/main" id="{C2E2FCA9-03F0-41D8-AE1F-C2858B22C8F7}"/>
              </a:ext>
            </a:extLst>
          </p:cNvPr>
          <p:cNvSpPr txBox="1"/>
          <p:nvPr/>
        </p:nvSpPr>
        <p:spPr>
          <a:xfrm>
            <a:off x="6919668" y="4150661"/>
            <a:ext cx="5208492" cy="2653552"/>
          </a:xfrm>
          <a:prstGeom prst="rect">
            <a:avLst/>
          </a:prstGeom>
          <a:noFill/>
        </p:spPr>
        <p:txBody>
          <a:bodyPr wrap="square" rtlCol="0" anchor="t" anchorCtr="0">
            <a:noAutofit/>
          </a:bodyPr>
          <a:lstStyle/>
          <a:p>
            <a:pPr>
              <a:lnSpc>
                <a:spcPts val="2700"/>
              </a:lnSpc>
            </a:pPr>
            <a:r>
              <a:rPr kumimoji="1" lang="ja-JP" altLang="en-US" sz="2000" b="1" dirty="0"/>
              <a:t>■個人としての今後：</a:t>
            </a:r>
            <a:endParaRPr kumimoji="1" lang="en-US" altLang="ja-JP" sz="2000" b="1" dirty="0"/>
          </a:p>
          <a:p>
            <a:pPr>
              <a:lnSpc>
                <a:spcPts val="2500"/>
              </a:lnSpc>
            </a:pPr>
            <a:r>
              <a:rPr kumimoji="1" lang="ja-JP" altLang="en-US" sz="1600" dirty="0"/>
              <a:t>　① 将来的にはデータサイエンティストとしてのキャリアを積んで</a:t>
            </a:r>
            <a:endParaRPr kumimoji="1" lang="en-US" altLang="ja-JP" sz="1600" dirty="0"/>
          </a:p>
          <a:p>
            <a:pPr>
              <a:lnSpc>
                <a:spcPts val="2500"/>
              </a:lnSpc>
            </a:pPr>
            <a:r>
              <a:rPr kumimoji="1" lang="ja-JP" altLang="en-US" sz="1600" dirty="0"/>
              <a:t>　　いきたいと考えており、</a:t>
            </a:r>
            <a:r>
              <a:rPr kumimoji="1" lang="en-US" altLang="ja-JP" sz="1600" dirty="0"/>
              <a:t>AI</a:t>
            </a:r>
            <a:r>
              <a:rPr kumimoji="1" lang="ja-JP" altLang="en-US" sz="1600" dirty="0"/>
              <a:t>を活用したプロジェクトへの参加と</a:t>
            </a:r>
            <a:endParaRPr kumimoji="1" lang="en-US" altLang="ja-JP" sz="1600" dirty="0"/>
          </a:p>
          <a:p>
            <a:pPr>
              <a:lnSpc>
                <a:spcPts val="2500"/>
              </a:lnSpc>
            </a:pPr>
            <a:r>
              <a:rPr kumimoji="1" lang="ja-JP" altLang="en-US" sz="1600" dirty="0"/>
              <a:t>　　コンサルティングを学ぶ</a:t>
            </a:r>
            <a:endParaRPr kumimoji="1" lang="en-US" altLang="ja-JP" sz="1600" dirty="0"/>
          </a:p>
          <a:p>
            <a:pPr>
              <a:lnSpc>
                <a:spcPts val="2500"/>
              </a:lnSpc>
            </a:pPr>
            <a:r>
              <a:rPr kumimoji="1" lang="ja-JP" altLang="en-US" sz="1600" dirty="0"/>
              <a:t>　② </a:t>
            </a:r>
            <a:r>
              <a:rPr kumimoji="1" lang="en-US" altLang="ja-JP" sz="1600" dirty="0"/>
              <a:t>Kaggle</a:t>
            </a:r>
            <a:r>
              <a:rPr kumimoji="1" lang="ja-JP" altLang="en-US" sz="1600" dirty="0"/>
              <a:t>や</a:t>
            </a:r>
            <a:r>
              <a:rPr kumimoji="1" lang="en-US" altLang="ja-JP" sz="1600" dirty="0"/>
              <a:t>Signate</a:t>
            </a:r>
            <a:r>
              <a:rPr kumimoji="1" lang="ja-JP" altLang="en-US" sz="1600" dirty="0"/>
              <a:t>へ参加し、前処理～モデル作成、</a:t>
            </a:r>
            <a:endParaRPr kumimoji="1" lang="en-US" altLang="ja-JP" sz="1600" dirty="0"/>
          </a:p>
          <a:p>
            <a:pPr>
              <a:lnSpc>
                <a:spcPts val="2500"/>
              </a:lnSpc>
            </a:pPr>
            <a:r>
              <a:rPr kumimoji="1" lang="ja-JP" altLang="en-US" sz="1600" dirty="0"/>
              <a:t>　　評価までの技術の習熟度を上げる</a:t>
            </a:r>
            <a:endParaRPr kumimoji="1" lang="en-US" altLang="ja-JP" sz="1600" dirty="0"/>
          </a:p>
          <a:p>
            <a:pPr>
              <a:lnSpc>
                <a:spcPts val="2500"/>
              </a:lnSpc>
            </a:pPr>
            <a:r>
              <a:rPr kumimoji="1" lang="ja-JP" altLang="en-US" sz="1600" dirty="0"/>
              <a:t>　③ </a:t>
            </a:r>
            <a:r>
              <a:rPr kumimoji="1" lang="en-US" altLang="ja-JP" sz="1600" dirty="0"/>
              <a:t>AWS</a:t>
            </a:r>
            <a:r>
              <a:rPr kumimoji="1" lang="ja-JP" altLang="en-US" sz="1600" dirty="0"/>
              <a:t>や</a:t>
            </a:r>
            <a:r>
              <a:rPr kumimoji="1" lang="en-US" altLang="ja-JP" sz="1600" dirty="0"/>
              <a:t>GCP</a:t>
            </a:r>
            <a:r>
              <a:rPr kumimoji="1" lang="ja-JP" altLang="en-US" sz="1600" dirty="0"/>
              <a:t>などクラウドサービスの利用方法や利用料</a:t>
            </a:r>
            <a:endParaRPr kumimoji="1" lang="en-US" altLang="ja-JP" sz="1600" dirty="0"/>
          </a:p>
          <a:p>
            <a:pPr>
              <a:lnSpc>
                <a:spcPts val="2500"/>
              </a:lnSpc>
            </a:pPr>
            <a:r>
              <a:rPr kumimoji="1" lang="ja-JP" altLang="en-US" sz="1600" dirty="0"/>
              <a:t>　　の計算方法について学んでアウトプットする</a:t>
            </a:r>
            <a:endParaRPr kumimoji="1" lang="en-US" altLang="ja-JP" sz="1600" dirty="0"/>
          </a:p>
        </p:txBody>
      </p:sp>
      <p:sp>
        <p:nvSpPr>
          <p:cNvPr id="6" name="テキスト ボックス 5">
            <a:extLst>
              <a:ext uri="{FF2B5EF4-FFF2-40B4-BE49-F238E27FC236}">
                <a16:creationId xmlns:a16="http://schemas.microsoft.com/office/drawing/2014/main" id="{9DA9B4FA-E69F-46F3-ACC1-E23E1AEE0C43}"/>
              </a:ext>
            </a:extLst>
          </p:cNvPr>
          <p:cNvSpPr txBox="1"/>
          <p:nvPr/>
        </p:nvSpPr>
        <p:spPr>
          <a:xfrm>
            <a:off x="1105050" y="3420034"/>
            <a:ext cx="5689108" cy="3437965"/>
          </a:xfrm>
          <a:prstGeom prst="rect">
            <a:avLst/>
          </a:prstGeom>
          <a:noFill/>
        </p:spPr>
        <p:txBody>
          <a:bodyPr wrap="square" rtlCol="0" anchor="t" anchorCtr="0">
            <a:noAutofit/>
          </a:bodyPr>
          <a:lstStyle/>
          <a:p>
            <a:pPr>
              <a:lnSpc>
                <a:spcPct val="150000"/>
              </a:lnSpc>
            </a:pPr>
            <a:r>
              <a:rPr kumimoji="1" lang="ja-JP" altLang="en-US" sz="2000" b="1" dirty="0"/>
              <a:t>■アプリについて今後の展望：</a:t>
            </a:r>
            <a:endParaRPr kumimoji="1" lang="en-US" altLang="ja-JP" sz="2000" b="1" dirty="0"/>
          </a:p>
          <a:p>
            <a:r>
              <a:rPr kumimoji="1" lang="ja-JP" altLang="en-US" sz="1600" dirty="0"/>
              <a:t>　</a:t>
            </a:r>
            <a:r>
              <a:rPr kumimoji="1" lang="en-US" altLang="ja-JP" sz="1600" dirty="0"/>
              <a:t>…</a:t>
            </a:r>
            <a:r>
              <a:rPr kumimoji="1" lang="ja-JP" altLang="en-US" sz="1600" dirty="0"/>
              <a:t>今回手が付けられていない部分を作成する</a:t>
            </a:r>
            <a:endParaRPr kumimoji="1" lang="en-US" altLang="ja-JP" sz="1600" dirty="0"/>
          </a:p>
          <a:p>
            <a:r>
              <a:rPr kumimoji="1" lang="ja-JP" altLang="en-US" sz="1600" dirty="0"/>
              <a:t>　　（来年の参議院議員選挙を目途）</a:t>
            </a:r>
            <a:endParaRPr kumimoji="1" lang="en-US" altLang="ja-JP" sz="1600" dirty="0"/>
          </a:p>
          <a:p>
            <a:endParaRPr kumimoji="1" lang="en-US" altLang="ja-JP" sz="800" dirty="0"/>
          </a:p>
          <a:p>
            <a:pPr>
              <a:lnSpc>
                <a:spcPts val="2500"/>
              </a:lnSpc>
            </a:pPr>
            <a:r>
              <a:rPr kumimoji="1" lang="ja-JP" altLang="en-US" sz="1600" dirty="0"/>
              <a:t>　① 開発：スマホ</a:t>
            </a:r>
            <a:r>
              <a:rPr kumimoji="1" lang="en-US" altLang="ja-JP" sz="1600" dirty="0"/>
              <a:t>(</a:t>
            </a:r>
            <a:r>
              <a:rPr kumimoji="1" lang="ja-JP" altLang="en-US" sz="1600" dirty="0"/>
              <a:t>アンドロイド、</a:t>
            </a:r>
            <a:r>
              <a:rPr kumimoji="1" lang="en-US" altLang="ja-JP" sz="1600" dirty="0"/>
              <a:t>iOS)</a:t>
            </a:r>
            <a:r>
              <a:rPr kumimoji="1" lang="ja-JP" altLang="en-US" sz="1600" dirty="0"/>
              <a:t>対応</a:t>
            </a:r>
            <a:endParaRPr kumimoji="1" lang="en-US" altLang="ja-JP" sz="1600" dirty="0"/>
          </a:p>
          <a:p>
            <a:pPr>
              <a:lnSpc>
                <a:spcPts val="2500"/>
              </a:lnSpc>
            </a:pPr>
            <a:r>
              <a:rPr kumimoji="1" lang="ja-JP" altLang="en-US" sz="1600" dirty="0"/>
              <a:t>　　　　　　　 画像処理</a:t>
            </a:r>
            <a:r>
              <a:rPr kumimoji="1" lang="en-US" altLang="ja-JP" sz="1600" dirty="0"/>
              <a:t>(</a:t>
            </a:r>
            <a:r>
              <a:rPr kumimoji="1" lang="ja-JP" altLang="en-US" sz="1600" dirty="0"/>
              <a:t>リサイズ後の保存、非同期通信</a:t>
            </a:r>
            <a:r>
              <a:rPr kumimoji="1" lang="en-US" altLang="ja-JP" sz="1600" dirty="0"/>
              <a:t>)</a:t>
            </a:r>
            <a:r>
              <a:rPr kumimoji="1" lang="ja-JP" altLang="en-US" sz="1600" dirty="0"/>
              <a:t>の追加</a:t>
            </a:r>
            <a:endParaRPr kumimoji="1" lang="en-US" altLang="ja-JP" sz="1600" dirty="0"/>
          </a:p>
          <a:p>
            <a:pPr>
              <a:lnSpc>
                <a:spcPts val="2500"/>
              </a:lnSpc>
            </a:pPr>
            <a:r>
              <a:rPr kumimoji="1" lang="ja-JP" altLang="en-US" sz="1600" dirty="0"/>
              <a:t>　　　　　　　 各種の拡充</a:t>
            </a:r>
            <a:r>
              <a:rPr kumimoji="1" lang="en-US" altLang="ja-JP" sz="1600" dirty="0"/>
              <a:t>(DB</a:t>
            </a:r>
            <a:r>
              <a:rPr kumimoji="1" lang="ja-JP" altLang="en-US" sz="1600" dirty="0"/>
              <a:t>、</a:t>
            </a:r>
            <a:r>
              <a:rPr kumimoji="1" lang="en-US" altLang="ja-JP" sz="1600" dirty="0"/>
              <a:t>UI/UX</a:t>
            </a:r>
            <a:r>
              <a:rPr kumimoji="1" lang="ja-JP" altLang="en-US" sz="1600" dirty="0"/>
              <a:t>、エラー処理など</a:t>
            </a:r>
            <a:r>
              <a:rPr kumimoji="1" lang="en-US" altLang="ja-JP" sz="1600" dirty="0"/>
              <a:t>)</a:t>
            </a:r>
          </a:p>
          <a:p>
            <a:pPr>
              <a:lnSpc>
                <a:spcPts val="2500"/>
              </a:lnSpc>
            </a:pPr>
            <a:r>
              <a:rPr kumimoji="1" lang="ja-JP" altLang="en-US" sz="1600" dirty="0"/>
              <a:t>　② データの拡張：全地方／国会議員と候補者を対象としたい</a:t>
            </a:r>
            <a:endParaRPr kumimoji="1" lang="en-US" altLang="ja-JP" sz="1600" dirty="0"/>
          </a:p>
          <a:p>
            <a:pPr>
              <a:lnSpc>
                <a:spcPts val="2500"/>
              </a:lnSpc>
            </a:pPr>
            <a:r>
              <a:rPr kumimoji="1" lang="ja-JP" altLang="en-US" sz="1600" dirty="0"/>
              <a:t>　　　　　　　　　　　　</a:t>
            </a:r>
            <a:r>
              <a:rPr kumimoji="1" lang="en-US" altLang="ja-JP" sz="1600" dirty="0"/>
              <a:t>(</a:t>
            </a:r>
            <a:r>
              <a:rPr kumimoji="1" lang="ja-JP" altLang="en-US" sz="1600" dirty="0"/>
              <a:t>現在は現職の参議院議員のみ</a:t>
            </a:r>
            <a:r>
              <a:rPr kumimoji="1" lang="en-US" altLang="ja-JP" sz="1600" dirty="0"/>
              <a:t>)</a:t>
            </a:r>
          </a:p>
          <a:p>
            <a:pPr>
              <a:lnSpc>
                <a:spcPts val="2500"/>
              </a:lnSpc>
            </a:pPr>
            <a:r>
              <a:rPr kumimoji="1" lang="ja-JP" altLang="en-US" sz="1600" dirty="0"/>
              <a:t>　③ コスト：</a:t>
            </a:r>
            <a:r>
              <a:rPr kumimoji="1" lang="en-US" altLang="ja-JP" sz="1600" dirty="0"/>
              <a:t>(AWS</a:t>
            </a:r>
            <a:r>
              <a:rPr kumimoji="1" lang="ja-JP" altLang="en-US" sz="1600" dirty="0"/>
              <a:t>上での</a:t>
            </a:r>
            <a:r>
              <a:rPr kumimoji="1" lang="en-US" altLang="ja-JP" sz="1600" dirty="0"/>
              <a:t>)</a:t>
            </a:r>
            <a:r>
              <a:rPr kumimoji="1" lang="ja-JP" altLang="en-US" sz="1600" dirty="0"/>
              <a:t>運用、保守に掛かる費用</a:t>
            </a:r>
            <a:endParaRPr kumimoji="1" lang="en-US" altLang="ja-JP" sz="1600" dirty="0"/>
          </a:p>
          <a:p>
            <a:pPr>
              <a:lnSpc>
                <a:spcPts val="2500"/>
              </a:lnSpc>
            </a:pPr>
            <a:r>
              <a:rPr kumimoji="1" lang="ja-JP" altLang="en-US" sz="1600" dirty="0"/>
              <a:t>　　　　　　　　収入方法の検討</a:t>
            </a:r>
            <a:endParaRPr kumimoji="1" lang="en-US" altLang="ja-JP" sz="1600" dirty="0"/>
          </a:p>
        </p:txBody>
      </p:sp>
      <p:sp>
        <p:nvSpPr>
          <p:cNvPr id="9" name="テキスト ボックス 8">
            <a:extLst>
              <a:ext uri="{FF2B5EF4-FFF2-40B4-BE49-F238E27FC236}">
                <a16:creationId xmlns:a16="http://schemas.microsoft.com/office/drawing/2014/main" id="{3BECCB8A-C931-41C8-A022-1EE8641E1AFF}"/>
              </a:ext>
            </a:extLst>
          </p:cNvPr>
          <p:cNvSpPr txBox="1"/>
          <p:nvPr/>
        </p:nvSpPr>
        <p:spPr>
          <a:xfrm>
            <a:off x="6920753" y="53787"/>
            <a:ext cx="5208493" cy="3890684"/>
          </a:xfrm>
          <a:prstGeom prst="rect">
            <a:avLst/>
          </a:prstGeom>
          <a:noFill/>
        </p:spPr>
        <p:txBody>
          <a:bodyPr wrap="square" rtlCol="0" anchor="t" anchorCtr="0">
            <a:noAutofit/>
          </a:bodyPr>
          <a:lstStyle/>
          <a:p>
            <a:pPr>
              <a:lnSpc>
                <a:spcPts val="2700"/>
              </a:lnSpc>
            </a:pPr>
            <a:r>
              <a:rPr kumimoji="1" lang="ja-JP" altLang="en-US" sz="2000" b="1" dirty="0"/>
              <a:t>■卒業課題を作成して：</a:t>
            </a:r>
            <a:endParaRPr kumimoji="1" lang="en-US" altLang="ja-JP" sz="2000" b="1" dirty="0"/>
          </a:p>
          <a:p>
            <a:pPr>
              <a:lnSpc>
                <a:spcPts val="2500"/>
              </a:lnSpc>
            </a:pPr>
            <a:r>
              <a:rPr kumimoji="1" lang="ja-JP" altLang="en-US" sz="1600" dirty="0"/>
              <a:t>　① </a:t>
            </a:r>
            <a:r>
              <a:rPr kumimoji="1" lang="en-US" altLang="ja-JP" sz="1600" dirty="0"/>
              <a:t>AmazonLinux2</a:t>
            </a:r>
            <a:r>
              <a:rPr kumimoji="1" lang="ja-JP" altLang="en-US" sz="1600" dirty="0"/>
              <a:t>、</a:t>
            </a:r>
            <a:r>
              <a:rPr kumimoji="1" lang="en-US" altLang="ja-JP" sz="1600" dirty="0"/>
              <a:t>anaconda(python)</a:t>
            </a:r>
            <a:r>
              <a:rPr kumimoji="1" lang="ja-JP" altLang="en-US" sz="1600" dirty="0"/>
              <a:t>、</a:t>
            </a:r>
            <a:r>
              <a:rPr kumimoji="1" lang="en-US" altLang="ja-JP" sz="1600" dirty="0"/>
              <a:t>MySQL</a:t>
            </a:r>
          </a:p>
          <a:p>
            <a:pPr>
              <a:lnSpc>
                <a:spcPts val="2500"/>
              </a:lnSpc>
            </a:pPr>
            <a:r>
              <a:rPr kumimoji="1" lang="ja-JP" altLang="en-US" sz="1600" dirty="0"/>
              <a:t>　　での環境構築にあたり、バージョンやパスの問題が発生し</a:t>
            </a:r>
            <a:endParaRPr kumimoji="1" lang="en-US" altLang="ja-JP" sz="1600" dirty="0"/>
          </a:p>
          <a:p>
            <a:pPr>
              <a:lnSpc>
                <a:spcPts val="2500"/>
              </a:lnSpc>
            </a:pPr>
            <a:r>
              <a:rPr kumimoji="1" lang="ja-JP" altLang="en-US" sz="1600" dirty="0"/>
              <a:t>　　苦戦したが、より深く関係性を理解することができた</a:t>
            </a:r>
            <a:endParaRPr kumimoji="1" lang="en-US" altLang="ja-JP" sz="1600" dirty="0"/>
          </a:p>
          <a:p>
            <a:pPr>
              <a:lnSpc>
                <a:spcPts val="2500"/>
              </a:lnSpc>
            </a:pPr>
            <a:r>
              <a:rPr kumimoji="1" lang="ja-JP" altLang="en-US" sz="1600" dirty="0"/>
              <a:t>　② </a:t>
            </a:r>
            <a:r>
              <a:rPr kumimoji="1" lang="en-US" altLang="ja-JP" sz="1600" dirty="0"/>
              <a:t>django</a:t>
            </a:r>
            <a:r>
              <a:rPr kumimoji="1" lang="ja-JP" altLang="en-US" sz="1600" dirty="0"/>
              <a:t>での画像データの扱いについて、知識を深める</a:t>
            </a:r>
            <a:endParaRPr kumimoji="1" lang="en-US" altLang="ja-JP" sz="1600" dirty="0"/>
          </a:p>
          <a:p>
            <a:pPr>
              <a:lnSpc>
                <a:spcPts val="2500"/>
              </a:lnSpc>
            </a:pPr>
            <a:r>
              <a:rPr kumimoji="1" lang="ja-JP" altLang="en-US" sz="1600" dirty="0"/>
              <a:t>　　ことができた。今後は画像データを含んだ非同期通信に</a:t>
            </a:r>
            <a:endParaRPr kumimoji="1" lang="en-US" altLang="ja-JP" sz="1600" dirty="0"/>
          </a:p>
          <a:p>
            <a:pPr>
              <a:lnSpc>
                <a:spcPts val="2500"/>
              </a:lnSpc>
            </a:pPr>
            <a:r>
              <a:rPr kumimoji="1" lang="ja-JP" altLang="en-US" sz="1600" dirty="0"/>
              <a:t>　　ついて取り組みたい</a:t>
            </a:r>
            <a:endParaRPr kumimoji="1" lang="en-US" altLang="ja-JP" sz="1600" dirty="0"/>
          </a:p>
          <a:p>
            <a:pPr>
              <a:lnSpc>
                <a:spcPts val="2500"/>
              </a:lnSpc>
            </a:pPr>
            <a:r>
              <a:rPr kumimoji="1" lang="ja-JP" altLang="en-US" sz="1600" dirty="0"/>
              <a:t>　③ </a:t>
            </a:r>
            <a:r>
              <a:rPr kumimoji="1" lang="en-US" altLang="ja-JP" sz="1600" dirty="0"/>
              <a:t>AWS</a:t>
            </a:r>
            <a:r>
              <a:rPr kumimoji="1" lang="ja-JP" altLang="en-US" sz="1600" dirty="0"/>
              <a:t>はの初めて利用したが、</a:t>
            </a:r>
            <a:r>
              <a:rPr kumimoji="1" lang="en-US" altLang="ja-JP" sz="1600" dirty="0"/>
              <a:t>AWS</a:t>
            </a:r>
            <a:r>
              <a:rPr kumimoji="1" lang="ja-JP" altLang="en-US" sz="1600" dirty="0"/>
              <a:t>内のサービス同士は</a:t>
            </a:r>
            <a:endParaRPr kumimoji="1" lang="en-US" altLang="ja-JP" sz="1600" dirty="0"/>
          </a:p>
          <a:p>
            <a:pPr>
              <a:lnSpc>
                <a:spcPts val="2500"/>
              </a:lnSpc>
            </a:pPr>
            <a:r>
              <a:rPr kumimoji="1" lang="ja-JP" altLang="en-US" sz="1600" dirty="0"/>
              <a:t>　　簡単に連携でき、非常に便利であった。</a:t>
            </a:r>
            <a:endParaRPr kumimoji="1" lang="en-US" altLang="ja-JP" sz="1600" dirty="0"/>
          </a:p>
          <a:p>
            <a:pPr>
              <a:lnSpc>
                <a:spcPts val="2500"/>
              </a:lnSpc>
            </a:pPr>
            <a:r>
              <a:rPr kumimoji="1" lang="ja-JP" altLang="en-US" sz="1600" dirty="0"/>
              <a:t>　④ </a:t>
            </a:r>
            <a:r>
              <a:rPr kumimoji="1" lang="en-US" altLang="ja-JP" sz="1600" dirty="0"/>
              <a:t>AWS</a:t>
            </a:r>
            <a:r>
              <a:rPr kumimoji="1" lang="ja-JP" altLang="en-US" sz="1600" dirty="0"/>
              <a:t>関連の情報は増えていっているようだが、まだ他の</a:t>
            </a:r>
            <a:endParaRPr kumimoji="1" lang="en-US" altLang="ja-JP" sz="1600" dirty="0"/>
          </a:p>
          <a:p>
            <a:pPr>
              <a:lnSpc>
                <a:spcPts val="2500"/>
              </a:lnSpc>
            </a:pPr>
            <a:r>
              <a:rPr kumimoji="1" lang="ja-JP" altLang="en-US" sz="1600" dirty="0"/>
              <a:t>　　技術などと比べると情報が少ないため、今回学んだことを</a:t>
            </a:r>
            <a:endParaRPr kumimoji="1" lang="en-US" altLang="ja-JP" sz="1600" dirty="0"/>
          </a:p>
          <a:p>
            <a:pPr>
              <a:lnSpc>
                <a:spcPts val="2500"/>
              </a:lnSpc>
            </a:pPr>
            <a:r>
              <a:rPr kumimoji="1" lang="ja-JP" altLang="en-US" sz="1600" dirty="0"/>
              <a:t>　　</a:t>
            </a:r>
            <a:r>
              <a:rPr kumimoji="1" lang="en-US" altLang="ja-JP" sz="1600" dirty="0"/>
              <a:t>(</a:t>
            </a:r>
            <a:r>
              <a:rPr kumimoji="1" lang="ja-JP" altLang="en-US" sz="1600" dirty="0"/>
              <a:t>自分のためにも</a:t>
            </a:r>
            <a:r>
              <a:rPr kumimoji="1" lang="en-US" altLang="ja-JP" sz="1600" dirty="0"/>
              <a:t>)</a:t>
            </a:r>
            <a:r>
              <a:rPr kumimoji="1" lang="ja-JP" altLang="en-US" sz="1600" dirty="0"/>
              <a:t>アウトプットしていきたい</a:t>
            </a:r>
            <a:endParaRPr kumimoji="1" lang="en-US" altLang="ja-JP" sz="1600" dirty="0"/>
          </a:p>
        </p:txBody>
      </p:sp>
      <p:sp>
        <p:nvSpPr>
          <p:cNvPr id="10" name="スライド番号プレースホルダー 3">
            <a:extLst>
              <a:ext uri="{FF2B5EF4-FFF2-40B4-BE49-F238E27FC236}">
                <a16:creationId xmlns:a16="http://schemas.microsoft.com/office/drawing/2014/main" id="{8F3E93D8-6292-4E69-9EDB-69CDBEC7CC87}"/>
              </a:ext>
            </a:extLst>
          </p:cNvPr>
          <p:cNvSpPr>
            <a:spLocks noGrp="1"/>
          </p:cNvSpPr>
          <p:nvPr>
            <p:ph type="sldNum" sz="quarter" idx="12"/>
          </p:nvPr>
        </p:nvSpPr>
        <p:spPr>
          <a:xfrm>
            <a:off x="11214660" y="6399010"/>
            <a:ext cx="979879" cy="457200"/>
          </a:xfrm>
        </p:spPr>
        <p:txBody>
          <a:bodyPr/>
          <a:lstStyle/>
          <a:p>
            <a:fld id="{07E4A933-C580-40E2-A01E-9DF0CAD7932B}" type="slidenum">
              <a:rPr kumimoji="1" lang="ja-JP" altLang="en-US" smtClean="0"/>
              <a:t>11</a:t>
            </a:fld>
            <a:endParaRPr kumimoji="1" lang="ja-JP" altLang="en-US" dirty="0"/>
          </a:p>
        </p:txBody>
      </p:sp>
    </p:spTree>
    <p:extLst>
      <p:ext uri="{BB962C8B-B14F-4D97-AF65-F5344CB8AC3E}">
        <p14:creationId xmlns:p14="http://schemas.microsoft.com/office/powerpoint/2010/main" val="409330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533E2CD-01DA-4B5E-A4EF-E3C12F7E42E4}"/>
              </a:ext>
            </a:extLst>
          </p:cNvPr>
          <p:cNvSpPr>
            <a:spLocks noGrp="1"/>
          </p:cNvSpPr>
          <p:nvPr>
            <p:ph type="title"/>
          </p:nvPr>
        </p:nvSpPr>
        <p:spPr/>
        <p:txBody>
          <a:bodyPr/>
          <a:lstStyle/>
          <a:p>
            <a:r>
              <a:rPr lang="ja-JP" altLang="en-US" dirty="0"/>
              <a:t>ご清聴ありがとうございました。</a:t>
            </a:r>
          </a:p>
        </p:txBody>
      </p:sp>
      <p:sp>
        <p:nvSpPr>
          <p:cNvPr id="6" name="テキスト ボックス 5">
            <a:extLst>
              <a:ext uri="{FF2B5EF4-FFF2-40B4-BE49-F238E27FC236}">
                <a16:creationId xmlns:a16="http://schemas.microsoft.com/office/drawing/2014/main" id="{854C0A0E-28E9-4EBE-BABD-5272D83DEBD7}"/>
              </a:ext>
            </a:extLst>
          </p:cNvPr>
          <p:cNvSpPr txBox="1"/>
          <p:nvPr/>
        </p:nvSpPr>
        <p:spPr>
          <a:xfrm>
            <a:off x="1395167" y="2545237"/>
            <a:ext cx="10275217" cy="400110"/>
          </a:xfrm>
          <a:prstGeom prst="rect">
            <a:avLst/>
          </a:prstGeom>
          <a:noFill/>
        </p:spPr>
        <p:txBody>
          <a:bodyPr wrap="square" rtlCol="0">
            <a:spAutoFit/>
          </a:bodyPr>
          <a:lstStyle/>
          <a:p>
            <a:r>
              <a:rPr kumimoji="1" lang="ja-JP" altLang="en-US" sz="2000" b="1" dirty="0"/>
              <a:t>本日</a:t>
            </a:r>
            <a:r>
              <a:rPr kumimoji="1" lang="en-US" altLang="ja-JP" sz="2000" b="1" dirty="0"/>
              <a:t>(2021/10/31(</a:t>
            </a:r>
            <a:r>
              <a:rPr kumimoji="1" lang="ja-JP" altLang="en-US" sz="2000" b="1" dirty="0"/>
              <a:t>日</a:t>
            </a:r>
            <a:r>
              <a:rPr kumimoji="1" lang="en-US" altLang="ja-JP" sz="2000" b="1" dirty="0"/>
              <a:t>))</a:t>
            </a:r>
            <a:r>
              <a:rPr kumimoji="1" lang="ja-JP" altLang="en-US" sz="2000" b="1" dirty="0"/>
              <a:t>は</a:t>
            </a:r>
            <a:r>
              <a:rPr kumimoji="1" lang="ja-JP" altLang="en-US" sz="2000" b="1" dirty="0">
                <a:solidFill>
                  <a:srgbClr val="FF0000"/>
                </a:solidFill>
              </a:rPr>
              <a:t>第</a:t>
            </a:r>
            <a:r>
              <a:rPr kumimoji="1" lang="en-US" altLang="ja-JP" sz="2000" b="1" dirty="0">
                <a:solidFill>
                  <a:srgbClr val="FF0000"/>
                </a:solidFill>
              </a:rPr>
              <a:t>49</a:t>
            </a:r>
            <a:r>
              <a:rPr kumimoji="1" lang="ja-JP" altLang="en-US" sz="2000" b="1" dirty="0">
                <a:solidFill>
                  <a:srgbClr val="FF0000"/>
                </a:solidFill>
              </a:rPr>
              <a:t>回衆議院議員総選挙の投票日</a:t>
            </a:r>
            <a:r>
              <a:rPr kumimoji="1" lang="ja-JP" altLang="en-US" sz="2000" b="1" dirty="0"/>
              <a:t>です。</a:t>
            </a:r>
          </a:p>
        </p:txBody>
      </p:sp>
      <p:sp>
        <p:nvSpPr>
          <p:cNvPr id="7" name="テキスト ボックス 6">
            <a:extLst>
              <a:ext uri="{FF2B5EF4-FFF2-40B4-BE49-F238E27FC236}">
                <a16:creationId xmlns:a16="http://schemas.microsoft.com/office/drawing/2014/main" id="{28F18B42-AF97-4FB1-9388-C73376AC00EE}"/>
              </a:ext>
            </a:extLst>
          </p:cNvPr>
          <p:cNvSpPr txBox="1"/>
          <p:nvPr/>
        </p:nvSpPr>
        <p:spPr>
          <a:xfrm>
            <a:off x="1395168" y="3173360"/>
            <a:ext cx="4127092" cy="400110"/>
          </a:xfrm>
          <a:prstGeom prst="rect">
            <a:avLst/>
          </a:prstGeom>
          <a:noFill/>
        </p:spPr>
        <p:txBody>
          <a:bodyPr wrap="square" rtlCol="0">
            <a:spAutoFit/>
          </a:bodyPr>
          <a:lstStyle/>
          <a:p>
            <a:r>
              <a:rPr kumimoji="1" lang="ja-JP" altLang="en-US" sz="2000" dirty="0"/>
              <a:t>皆様の清き一票をよろしくお願いします。</a:t>
            </a:r>
          </a:p>
        </p:txBody>
      </p:sp>
      <p:sp>
        <p:nvSpPr>
          <p:cNvPr id="8" name="テキスト ボックス 7">
            <a:extLst>
              <a:ext uri="{FF2B5EF4-FFF2-40B4-BE49-F238E27FC236}">
                <a16:creationId xmlns:a16="http://schemas.microsoft.com/office/drawing/2014/main" id="{FCBC0F4D-57C8-45A8-96CF-3391A258705D}"/>
              </a:ext>
            </a:extLst>
          </p:cNvPr>
          <p:cNvSpPr txBox="1"/>
          <p:nvPr/>
        </p:nvSpPr>
        <p:spPr>
          <a:xfrm>
            <a:off x="1395167" y="4244348"/>
            <a:ext cx="4951844" cy="923330"/>
          </a:xfrm>
          <a:prstGeom prst="rect">
            <a:avLst/>
          </a:prstGeom>
          <a:noFill/>
        </p:spPr>
        <p:txBody>
          <a:bodyPr wrap="square" rtlCol="0">
            <a:spAutoFit/>
          </a:bodyPr>
          <a:lstStyle/>
          <a:p>
            <a:pPr algn="ctr"/>
            <a:r>
              <a:rPr kumimoji="1" lang="en-US" altLang="ja-JP" sz="5400" b="1" dirty="0">
                <a:latin typeface="Bodoni MT Black" panose="02070A03080606020203" pitchFamily="18" charset="0"/>
              </a:rPr>
              <a:t>Let’s Vote!</a:t>
            </a:r>
            <a:endParaRPr kumimoji="1" lang="ja-JP" altLang="en-US" sz="5400" b="1" dirty="0">
              <a:latin typeface="Bodoni MT Black" panose="02070A03080606020203" pitchFamily="18" charset="0"/>
            </a:endParaRPr>
          </a:p>
        </p:txBody>
      </p:sp>
      <p:pic>
        <p:nvPicPr>
          <p:cNvPr id="10" name="図 9">
            <a:extLst>
              <a:ext uri="{FF2B5EF4-FFF2-40B4-BE49-F238E27FC236}">
                <a16:creationId xmlns:a16="http://schemas.microsoft.com/office/drawing/2014/main" id="{09D451CD-1A54-482D-91B5-7A2B34E32CB0}"/>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18906" t="8430" r="5624"/>
          <a:stretch/>
        </p:blipFill>
        <p:spPr bwMode="auto">
          <a:xfrm>
            <a:off x="6783744" y="3016060"/>
            <a:ext cx="4266096" cy="34535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2" name="フッター プレースホルダー 1">
            <a:extLst>
              <a:ext uri="{FF2B5EF4-FFF2-40B4-BE49-F238E27FC236}">
                <a16:creationId xmlns:a16="http://schemas.microsoft.com/office/drawing/2014/main" id="{89EDB9C9-9D74-4B65-BC3C-5BEE25BD22B7}"/>
              </a:ext>
            </a:extLst>
          </p:cNvPr>
          <p:cNvSpPr>
            <a:spLocks noGrp="1"/>
          </p:cNvSpPr>
          <p:nvPr>
            <p:ph type="ftr" sz="quarter" idx="11"/>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9DD2CA1-FA41-48C0-9BB9-1C5354D9AF37}"/>
              </a:ext>
            </a:extLst>
          </p:cNvPr>
          <p:cNvSpPr>
            <a:spLocks noGrp="1"/>
          </p:cNvSpPr>
          <p:nvPr>
            <p:ph type="sldNum" sz="quarter" idx="12"/>
          </p:nvPr>
        </p:nvSpPr>
        <p:spPr>
          <a:xfrm>
            <a:off x="11214663" y="6399007"/>
            <a:ext cx="979879" cy="457200"/>
          </a:xfrm>
        </p:spPr>
        <p:txBody>
          <a:bodyPr/>
          <a:lstStyle/>
          <a:p>
            <a:fld id="{07E4A933-C580-40E2-A01E-9DF0CAD7932B}" type="slidenum">
              <a:rPr kumimoji="1" lang="ja-JP" altLang="en-US" smtClean="0"/>
              <a:t>12</a:t>
            </a:fld>
            <a:endParaRPr kumimoji="1" lang="ja-JP" altLang="en-US" dirty="0"/>
          </a:p>
        </p:txBody>
      </p:sp>
    </p:spTree>
    <p:extLst>
      <p:ext uri="{BB962C8B-B14F-4D97-AF65-F5344CB8AC3E}">
        <p14:creationId xmlns:p14="http://schemas.microsoft.com/office/powerpoint/2010/main" val="415582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3D6F5A3-9D1F-416F-8C68-C69EDE600072}"/>
              </a:ext>
            </a:extLst>
          </p:cNvPr>
          <p:cNvSpPr>
            <a:spLocks noGrp="1"/>
          </p:cNvSpPr>
          <p:nvPr>
            <p:ph type="title"/>
          </p:nvPr>
        </p:nvSpPr>
        <p:spPr/>
        <p:txBody>
          <a:bodyPr/>
          <a:lstStyle/>
          <a:p>
            <a:r>
              <a:rPr lang="ja-JP" altLang="en-US" dirty="0"/>
              <a:t>自己紹介</a:t>
            </a:r>
            <a:endParaRPr lang="en-US" dirty="0"/>
          </a:p>
        </p:txBody>
      </p:sp>
      <p:sp>
        <p:nvSpPr>
          <p:cNvPr id="5" name="テキスト ボックス 4">
            <a:extLst>
              <a:ext uri="{FF2B5EF4-FFF2-40B4-BE49-F238E27FC236}">
                <a16:creationId xmlns:a16="http://schemas.microsoft.com/office/drawing/2014/main" id="{233CC282-A7B8-48D0-8EE5-66B675628476}"/>
              </a:ext>
            </a:extLst>
          </p:cNvPr>
          <p:cNvSpPr txBox="1"/>
          <p:nvPr/>
        </p:nvSpPr>
        <p:spPr>
          <a:xfrm>
            <a:off x="1282045" y="197963"/>
            <a:ext cx="10605155" cy="4247317"/>
          </a:xfrm>
          <a:prstGeom prst="rect">
            <a:avLst/>
          </a:prstGeom>
          <a:noFill/>
        </p:spPr>
        <p:txBody>
          <a:bodyPr wrap="square" rtlCol="0">
            <a:spAutoFit/>
          </a:bodyPr>
          <a:lstStyle/>
          <a:p>
            <a:r>
              <a:rPr kumimoji="1" lang="en-US" altLang="ja-JP" dirty="0"/>
              <a:t>【</a:t>
            </a:r>
            <a:r>
              <a:rPr kumimoji="1" lang="ja-JP" altLang="en-US" dirty="0"/>
              <a:t>基本情報</a:t>
            </a:r>
            <a:r>
              <a:rPr kumimoji="1" lang="en-US" altLang="ja-JP" dirty="0"/>
              <a:t>】</a:t>
            </a:r>
          </a:p>
          <a:p>
            <a:r>
              <a:rPr kumimoji="1" lang="ja-JP" altLang="en-US" dirty="0"/>
              <a:t>　・名前：諏訪 良仁</a:t>
            </a:r>
            <a:endParaRPr kumimoji="1" lang="en-US" altLang="ja-JP" dirty="0"/>
          </a:p>
          <a:p>
            <a:r>
              <a:rPr kumimoji="1" lang="ja-JP" altLang="en-US" dirty="0"/>
              <a:t>　・年齢：</a:t>
            </a:r>
            <a:r>
              <a:rPr kumimoji="1" lang="en-US" altLang="ja-JP" dirty="0"/>
              <a:t>42</a:t>
            </a:r>
            <a:r>
              <a:rPr kumimoji="1" lang="ja-JP" altLang="en-US" dirty="0"/>
              <a:t>歳</a:t>
            </a:r>
            <a:endParaRPr kumimoji="1" lang="en-US" altLang="ja-JP" dirty="0"/>
          </a:p>
          <a:p>
            <a:r>
              <a:rPr kumimoji="1" lang="ja-JP" altLang="en-US" dirty="0"/>
              <a:t>　・出身：岐阜県下呂市</a:t>
            </a:r>
            <a:endParaRPr kumimoji="1" lang="en-US" altLang="ja-JP" dirty="0"/>
          </a:p>
          <a:p>
            <a:endParaRPr kumimoji="1" lang="en-US" altLang="ja-JP" dirty="0"/>
          </a:p>
          <a:p>
            <a:r>
              <a:rPr kumimoji="1" lang="en-US" altLang="ja-JP" dirty="0"/>
              <a:t>【</a:t>
            </a:r>
            <a:r>
              <a:rPr kumimoji="1" lang="ja-JP" altLang="en-US" dirty="0"/>
              <a:t>経歴</a:t>
            </a:r>
            <a:r>
              <a:rPr kumimoji="1" lang="en-US" altLang="ja-JP" dirty="0"/>
              <a:t>】</a:t>
            </a:r>
          </a:p>
          <a:p>
            <a:r>
              <a:rPr kumimoji="1" lang="ja-JP" altLang="en-US" dirty="0"/>
              <a:t>　・</a:t>
            </a:r>
            <a:r>
              <a:rPr kumimoji="1" lang="en-US" altLang="ja-JP" dirty="0"/>
              <a:t>2002.03 </a:t>
            </a:r>
            <a:r>
              <a:rPr kumimoji="1" lang="ja-JP" altLang="en-US" dirty="0"/>
              <a:t>高知大学理学部数理情報科学科卒業</a:t>
            </a:r>
            <a:endParaRPr kumimoji="1" lang="en-US" altLang="ja-JP" dirty="0"/>
          </a:p>
          <a:p>
            <a:r>
              <a:rPr kumimoji="1" lang="ja-JP" altLang="en-US" dirty="0"/>
              <a:t>　・</a:t>
            </a:r>
            <a:r>
              <a:rPr kumimoji="1" lang="en-US" altLang="ja-JP" dirty="0"/>
              <a:t>2002.04 </a:t>
            </a:r>
            <a:r>
              <a:rPr kumimoji="1" lang="ja-JP" altLang="en-US" dirty="0"/>
              <a:t>株式会社 アルファシステムズ入社</a:t>
            </a:r>
            <a:endParaRPr kumimoji="1" lang="en-US" altLang="ja-JP" dirty="0"/>
          </a:p>
          <a:p>
            <a:r>
              <a:rPr kumimoji="1" lang="ja-JP" altLang="en-US" dirty="0"/>
              <a:t>　・</a:t>
            </a:r>
            <a:r>
              <a:rPr kumimoji="1" lang="en-US" altLang="ja-JP" dirty="0"/>
              <a:t>2004.07 </a:t>
            </a:r>
            <a:r>
              <a:rPr kumimoji="1" lang="ja-JP" altLang="en-US" dirty="0"/>
              <a:t>株式会社 東芝住電医療情報システムズ入社</a:t>
            </a:r>
            <a:endParaRPr kumimoji="1" lang="en-US" altLang="ja-JP" dirty="0"/>
          </a:p>
          <a:p>
            <a:r>
              <a:rPr kumimoji="1" lang="ja-JP" altLang="en-US" dirty="0"/>
              <a:t>　　　　　　　　 　⇒ 東芝メディカルシステムズ 株式会社 ⇒ キヤノンメディカルシステムズ 株式会社</a:t>
            </a:r>
            <a:endParaRPr kumimoji="1" lang="en-US" altLang="ja-JP" dirty="0"/>
          </a:p>
          <a:p>
            <a:r>
              <a:rPr kumimoji="1" lang="ja-JP" altLang="en-US" dirty="0"/>
              <a:t>　・</a:t>
            </a:r>
            <a:r>
              <a:rPr kumimoji="1" lang="en-US" altLang="ja-JP" dirty="0"/>
              <a:t>2020.07 </a:t>
            </a:r>
            <a:r>
              <a:rPr kumimoji="1" lang="ja-JP" altLang="en-US" dirty="0"/>
              <a:t>フリーランス活動開始</a:t>
            </a:r>
            <a:endParaRPr kumimoji="1" lang="en-US" altLang="ja-JP" dirty="0"/>
          </a:p>
          <a:p>
            <a:r>
              <a:rPr kumimoji="1" lang="ja-JP" altLang="en-US" dirty="0"/>
              <a:t>　・</a:t>
            </a:r>
            <a:r>
              <a:rPr kumimoji="1" lang="en-US" altLang="ja-JP" dirty="0"/>
              <a:t>2021.07 DiveIntoCode</a:t>
            </a:r>
            <a:r>
              <a:rPr kumimoji="1" lang="ja-JP" altLang="en-US" dirty="0"/>
              <a:t>へ入校</a:t>
            </a:r>
            <a:endParaRPr kumimoji="1" lang="en-US" altLang="ja-JP" dirty="0"/>
          </a:p>
          <a:p>
            <a:endParaRPr kumimoji="1" lang="en-US" altLang="ja-JP" dirty="0"/>
          </a:p>
          <a:p>
            <a:r>
              <a:rPr kumimoji="1" lang="en-US" altLang="ja-JP" dirty="0"/>
              <a:t>【</a:t>
            </a:r>
            <a:r>
              <a:rPr kumimoji="1" lang="ja-JP" altLang="en-US" dirty="0"/>
              <a:t>趣味</a:t>
            </a:r>
            <a:r>
              <a:rPr kumimoji="1" lang="en-US" altLang="ja-JP" dirty="0"/>
              <a:t>】</a:t>
            </a:r>
          </a:p>
          <a:p>
            <a:r>
              <a:rPr kumimoji="1" lang="ja-JP" altLang="en-US" dirty="0"/>
              <a:t>　・ゲーム、動画鑑賞</a:t>
            </a:r>
            <a:r>
              <a:rPr kumimoji="1" lang="en-US" altLang="ja-JP" dirty="0"/>
              <a:t>(YouTube</a:t>
            </a:r>
            <a:r>
              <a:rPr kumimoji="1" lang="ja-JP" altLang="en-US" dirty="0"/>
              <a:t>、</a:t>
            </a:r>
            <a:r>
              <a:rPr kumimoji="1" lang="en-US" altLang="ja-JP" dirty="0"/>
              <a:t>Netflix</a:t>
            </a:r>
            <a:r>
              <a:rPr kumimoji="1" lang="ja-JP" altLang="en-US" dirty="0"/>
              <a:t>など）</a:t>
            </a:r>
          </a:p>
        </p:txBody>
      </p:sp>
      <p:sp>
        <p:nvSpPr>
          <p:cNvPr id="2" name="フッター プレースホルダー 1">
            <a:extLst>
              <a:ext uri="{FF2B5EF4-FFF2-40B4-BE49-F238E27FC236}">
                <a16:creationId xmlns:a16="http://schemas.microsoft.com/office/drawing/2014/main" id="{5232D902-001B-4CA9-B218-45018FC139A2}"/>
              </a:ext>
            </a:extLst>
          </p:cNvPr>
          <p:cNvSpPr>
            <a:spLocks noGrp="1"/>
          </p:cNvSpPr>
          <p:nvPr>
            <p:ph type="ftr" sz="quarter" idx="11"/>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CD98346-B41B-4B82-8764-68D8E9EE50F8}"/>
              </a:ext>
            </a:extLst>
          </p:cNvPr>
          <p:cNvSpPr>
            <a:spLocks noGrp="1"/>
          </p:cNvSpPr>
          <p:nvPr>
            <p:ph type="sldNum" sz="quarter" idx="12"/>
          </p:nvPr>
        </p:nvSpPr>
        <p:spPr>
          <a:xfrm>
            <a:off x="11214660" y="6399010"/>
            <a:ext cx="979879" cy="457200"/>
          </a:xfrm>
        </p:spPr>
        <p:txBody>
          <a:bodyPr/>
          <a:lstStyle/>
          <a:p>
            <a:fld id="{07E4A933-C580-40E2-A01E-9DF0CAD7932B}" type="slidenum">
              <a:rPr kumimoji="1" lang="ja-JP" altLang="en-US" smtClean="0"/>
              <a:t>1</a:t>
            </a:fld>
            <a:endParaRPr kumimoji="1" lang="ja-JP" altLang="en-US" dirty="0"/>
          </a:p>
        </p:txBody>
      </p:sp>
    </p:spTree>
    <p:extLst>
      <p:ext uri="{BB962C8B-B14F-4D97-AF65-F5344CB8AC3E}">
        <p14:creationId xmlns:p14="http://schemas.microsoft.com/office/powerpoint/2010/main" val="78746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0CA4151-847F-47BD-90FC-A0A1B33C456F}"/>
              </a:ext>
            </a:extLst>
          </p:cNvPr>
          <p:cNvSpPr>
            <a:spLocks noGrp="1"/>
          </p:cNvSpPr>
          <p:nvPr>
            <p:ph type="title"/>
          </p:nvPr>
        </p:nvSpPr>
        <p:spPr>
          <a:xfrm>
            <a:off x="-1725" y="0"/>
            <a:ext cx="12193725" cy="1434353"/>
          </a:xfrm>
        </p:spPr>
        <p:txBody>
          <a:bodyPr anchor="ctr">
            <a:normAutofit fontScale="90000"/>
          </a:bodyPr>
          <a:lstStyle/>
          <a:p>
            <a:r>
              <a:rPr lang="ja-JP" altLang="en-US" dirty="0"/>
              <a:t>卒業課題：</a:t>
            </a:r>
            <a:br>
              <a:rPr lang="en-US" altLang="ja-JP" dirty="0"/>
            </a:br>
            <a:r>
              <a:rPr lang="en-US" altLang="ja-JP" dirty="0"/>
              <a:t>AWS</a:t>
            </a:r>
            <a:r>
              <a:rPr lang="ja-JP" altLang="en-US" dirty="0"/>
              <a:t>の</a:t>
            </a:r>
            <a:r>
              <a:rPr lang="en-US" altLang="ja-JP" i="0" dirty="0">
                <a:solidFill>
                  <a:srgbClr val="FFFFFF"/>
                </a:solidFill>
                <a:effectLst/>
              </a:rPr>
              <a:t>MachineLearning</a:t>
            </a:r>
            <a:r>
              <a:rPr lang="ja-JP" altLang="en-US" i="0" dirty="0">
                <a:solidFill>
                  <a:srgbClr val="FFFFFF"/>
                </a:solidFill>
                <a:effectLst/>
              </a:rPr>
              <a:t>を使用した選挙向けアプリ開発</a:t>
            </a:r>
            <a:endParaRPr lang="ja-JP" altLang="en-US" dirty="0"/>
          </a:p>
        </p:txBody>
      </p:sp>
      <p:sp>
        <p:nvSpPr>
          <p:cNvPr id="8" name="テキスト プレースホルダー 7">
            <a:extLst>
              <a:ext uri="{FF2B5EF4-FFF2-40B4-BE49-F238E27FC236}">
                <a16:creationId xmlns:a16="http://schemas.microsoft.com/office/drawing/2014/main" id="{73BD9D29-3395-4015-B924-768D1865096A}"/>
              </a:ext>
            </a:extLst>
          </p:cNvPr>
          <p:cNvSpPr>
            <a:spLocks noGrp="1"/>
          </p:cNvSpPr>
          <p:nvPr>
            <p:ph type="body" sz="quarter" idx="14"/>
          </p:nvPr>
        </p:nvSpPr>
        <p:spPr>
          <a:xfrm>
            <a:off x="-1726" y="2085380"/>
            <a:ext cx="4564761" cy="1079962"/>
          </a:xfrm>
        </p:spPr>
        <p:txBody>
          <a:bodyPr>
            <a:normAutofit/>
          </a:bodyPr>
          <a:lstStyle/>
          <a:p>
            <a:pPr algn="ctr"/>
            <a:r>
              <a:rPr lang="en-US" altLang="ja-JP" sz="3200" dirty="0"/>
              <a:t>【</a:t>
            </a:r>
            <a:r>
              <a:rPr lang="ja-JP" altLang="en-US" sz="3200" dirty="0"/>
              <a:t>補足</a:t>
            </a:r>
            <a:r>
              <a:rPr lang="en-US" altLang="ja-JP" sz="3200" dirty="0"/>
              <a:t>】</a:t>
            </a:r>
            <a:endParaRPr lang="ja-JP" altLang="en-US" sz="3200" dirty="0"/>
          </a:p>
        </p:txBody>
      </p:sp>
      <p:sp>
        <p:nvSpPr>
          <p:cNvPr id="9" name="テキスト ボックス 8">
            <a:extLst>
              <a:ext uri="{FF2B5EF4-FFF2-40B4-BE49-F238E27FC236}">
                <a16:creationId xmlns:a16="http://schemas.microsoft.com/office/drawing/2014/main" id="{38678041-6E77-4BE6-B397-E595F4BB6835}"/>
              </a:ext>
            </a:extLst>
          </p:cNvPr>
          <p:cNvSpPr txBox="1"/>
          <p:nvPr/>
        </p:nvSpPr>
        <p:spPr>
          <a:xfrm>
            <a:off x="4833305" y="1979030"/>
            <a:ext cx="7044930" cy="3785652"/>
          </a:xfrm>
          <a:prstGeom prst="rect">
            <a:avLst/>
          </a:prstGeom>
          <a:noFill/>
        </p:spPr>
        <p:txBody>
          <a:bodyPr wrap="square" rtlCol="0">
            <a:spAutoFit/>
          </a:bodyPr>
          <a:lstStyle/>
          <a:p>
            <a:r>
              <a:rPr kumimoji="1" lang="en-US" altLang="ja-JP" sz="2400" b="1" dirty="0"/>
              <a:t>【</a:t>
            </a:r>
            <a:r>
              <a:rPr kumimoji="1" lang="ja-JP" altLang="en-US" sz="2400" b="1" dirty="0"/>
              <a:t>目次</a:t>
            </a:r>
            <a:r>
              <a:rPr kumimoji="1" lang="en-US" altLang="ja-JP" sz="2400" b="1" dirty="0"/>
              <a:t>】</a:t>
            </a:r>
          </a:p>
          <a:p>
            <a:pPr algn="r"/>
            <a:r>
              <a:rPr kumimoji="1" lang="ja-JP" altLang="en-US" sz="2400" b="1" dirty="0"/>
              <a:t>自己紹介</a:t>
            </a:r>
            <a:r>
              <a:rPr kumimoji="1" lang="en-US" altLang="ja-JP" sz="2400" b="1" dirty="0"/>
              <a:t>					…</a:t>
            </a:r>
            <a:r>
              <a:rPr kumimoji="1" lang="ja-JP" altLang="en-US" sz="2400" b="1" dirty="0"/>
              <a:t>　</a:t>
            </a:r>
            <a:r>
              <a:rPr kumimoji="1" lang="en-US" altLang="ja-JP" sz="2400" b="1" dirty="0"/>
              <a:t>1</a:t>
            </a:r>
          </a:p>
          <a:p>
            <a:pPr algn="r"/>
            <a:r>
              <a:rPr kumimoji="1" lang="ja-JP" altLang="en-US" sz="2400" b="1" dirty="0"/>
              <a:t>卒業課題、及び目次</a:t>
            </a:r>
            <a:r>
              <a:rPr kumimoji="1" lang="en-US" altLang="ja-JP" sz="2400" b="1" dirty="0"/>
              <a:t>				…</a:t>
            </a:r>
            <a:r>
              <a:rPr kumimoji="1" lang="ja-JP" altLang="en-US" sz="2400" b="1" dirty="0"/>
              <a:t>　</a:t>
            </a:r>
            <a:r>
              <a:rPr kumimoji="1" lang="en-US" altLang="ja-JP" sz="2400" b="1" dirty="0"/>
              <a:t>2</a:t>
            </a:r>
          </a:p>
          <a:p>
            <a:pPr algn="r"/>
            <a:r>
              <a:rPr kumimoji="1" lang="ja-JP" altLang="en-US" sz="2400" b="1" dirty="0"/>
              <a:t>動機</a:t>
            </a:r>
            <a:r>
              <a:rPr kumimoji="1" lang="en-US" altLang="ja-JP" sz="2400" b="1" dirty="0"/>
              <a:t>						…</a:t>
            </a:r>
            <a:r>
              <a:rPr kumimoji="1" lang="ja-JP" altLang="en-US" sz="2400" b="1" dirty="0"/>
              <a:t>　</a:t>
            </a:r>
            <a:r>
              <a:rPr kumimoji="1" lang="en-US" altLang="ja-JP" sz="2400" b="1" dirty="0"/>
              <a:t>3</a:t>
            </a:r>
          </a:p>
          <a:p>
            <a:pPr algn="r"/>
            <a:r>
              <a:rPr kumimoji="1" lang="ja-JP" altLang="en-US" sz="2400" b="1" dirty="0"/>
              <a:t>アプリの概要</a:t>
            </a:r>
            <a:r>
              <a:rPr kumimoji="1" lang="en-US" altLang="ja-JP" sz="2400" b="1" dirty="0"/>
              <a:t>					…</a:t>
            </a:r>
            <a:r>
              <a:rPr kumimoji="1" lang="ja-JP" altLang="en-US" sz="2400" b="1" dirty="0"/>
              <a:t>　</a:t>
            </a:r>
            <a:r>
              <a:rPr kumimoji="1" lang="en-US" altLang="ja-JP" sz="2400" b="1" dirty="0"/>
              <a:t>7</a:t>
            </a:r>
          </a:p>
          <a:p>
            <a:pPr algn="r"/>
            <a:r>
              <a:rPr kumimoji="1" lang="ja-JP" altLang="en-US" sz="2400" b="1" dirty="0"/>
              <a:t>使用技術</a:t>
            </a:r>
            <a:r>
              <a:rPr kumimoji="1" lang="en-US" altLang="ja-JP" sz="2400" b="1" dirty="0"/>
              <a:t>					…</a:t>
            </a:r>
            <a:r>
              <a:rPr kumimoji="1" lang="ja-JP" altLang="en-US" sz="2400" b="1" dirty="0"/>
              <a:t>　</a:t>
            </a:r>
            <a:r>
              <a:rPr kumimoji="1" lang="en-US" altLang="ja-JP" sz="2400" b="1" dirty="0"/>
              <a:t>8</a:t>
            </a:r>
          </a:p>
          <a:p>
            <a:pPr algn="r"/>
            <a:r>
              <a:rPr kumimoji="1" lang="ja-JP" altLang="en-US" sz="2400" b="1" dirty="0"/>
              <a:t>実装（構成図）</a:t>
            </a:r>
            <a:r>
              <a:rPr kumimoji="1" lang="en-US" altLang="ja-JP" sz="2400" b="1" dirty="0"/>
              <a:t>				…</a:t>
            </a:r>
            <a:r>
              <a:rPr kumimoji="1" lang="ja-JP" altLang="en-US" sz="2400" b="1" dirty="0"/>
              <a:t>　</a:t>
            </a:r>
            <a:r>
              <a:rPr kumimoji="1" lang="en-US" altLang="ja-JP" sz="2400" b="1" dirty="0"/>
              <a:t>9</a:t>
            </a:r>
          </a:p>
          <a:p>
            <a:pPr algn="r"/>
            <a:r>
              <a:rPr kumimoji="1" lang="ja-JP" altLang="en-US" sz="2400" b="1" dirty="0"/>
              <a:t>実演</a:t>
            </a:r>
            <a:r>
              <a:rPr kumimoji="1" lang="en-US" altLang="ja-JP" sz="2400" b="1" dirty="0"/>
              <a:t>						…10</a:t>
            </a:r>
          </a:p>
          <a:p>
            <a:pPr algn="r"/>
            <a:r>
              <a:rPr kumimoji="1" lang="ja-JP" altLang="en-US" sz="2400" b="1" dirty="0"/>
              <a:t>総括</a:t>
            </a:r>
            <a:r>
              <a:rPr kumimoji="1" lang="en-US" altLang="ja-JP" sz="2400" b="1" dirty="0"/>
              <a:t>						…11</a:t>
            </a:r>
          </a:p>
          <a:p>
            <a:pPr algn="r"/>
            <a:r>
              <a:rPr kumimoji="1" lang="ja-JP" altLang="en-US" sz="2400" b="1" dirty="0"/>
              <a:t>最後に</a:t>
            </a:r>
            <a:r>
              <a:rPr kumimoji="1" lang="en-US" altLang="ja-JP" sz="2400" b="1" dirty="0"/>
              <a:t>						…12</a:t>
            </a:r>
          </a:p>
        </p:txBody>
      </p:sp>
      <p:sp>
        <p:nvSpPr>
          <p:cNvPr id="2" name="フッター プレースホルダー 1">
            <a:extLst>
              <a:ext uri="{FF2B5EF4-FFF2-40B4-BE49-F238E27FC236}">
                <a16:creationId xmlns:a16="http://schemas.microsoft.com/office/drawing/2014/main" id="{07C49A12-62CB-4AA2-B199-C37F9CA0936E}"/>
              </a:ext>
            </a:extLst>
          </p:cNvPr>
          <p:cNvSpPr>
            <a:spLocks noGrp="1"/>
          </p:cNvSpPr>
          <p:nvPr>
            <p:ph type="ftr" sz="quarter" idx="11"/>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04A4323-7D10-4EDB-BD50-34B31ABC94C4}"/>
              </a:ext>
            </a:extLst>
          </p:cNvPr>
          <p:cNvSpPr>
            <a:spLocks noGrp="1"/>
          </p:cNvSpPr>
          <p:nvPr>
            <p:ph type="sldNum" sz="quarter" idx="12"/>
          </p:nvPr>
        </p:nvSpPr>
        <p:spPr>
          <a:xfrm>
            <a:off x="11214664" y="6399010"/>
            <a:ext cx="979879" cy="457200"/>
          </a:xfrm>
        </p:spPr>
        <p:txBody>
          <a:bodyPr/>
          <a:lstStyle/>
          <a:p>
            <a:fld id="{07E4A933-C580-40E2-A01E-9DF0CAD7932B}" type="slidenum">
              <a:rPr kumimoji="1" lang="ja-JP" altLang="en-US" smtClean="0"/>
              <a:t>2</a:t>
            </a:fld>
            <a:endParaRPr kumimoji="1" lang="ja-JP" altLang="en-US" dirty="0"/>
          </a:p>
        </p:txBody>
      </p:sp>
      <p:sp>
        <p:nvSpPr>
          <p:cNvPr id="10" name="テキスト ボックス 9">
            <a:extLst>
              <a:ext uri="{FF2B5EF4-FFF2-40B4-BE49-F238E27FC236}">
                <a16:creationId xmlns:a16="http://schemas.microsoft.com/office/drawing/2014/main" id="{18BD79CC-52E7-4E3F-9DB0-F323306F4D9A}"/>
              </a:ext>
            </a:extLst>
          </p:cNvPr>
          <p:cNvSpPr txBox="1"/>
          <p:nvPr/>
        </p:nvSpPr>
        <p:spPr>
          <a:xfrm>
            <a:off x="0" y="3165342"/>
            <a:ext cx="4563035" cy="2677656"/>
          </a:xfrm>
          <a:prstGeom prst="rect">
            <a:avLst/>
          </a:prstGeom>
          <a:noFill/>
        </p:spPr>
        <p:txBody>
          <a:bodyPr wrap="square" rtlCol="0">
            <a:spAutoFit/>
          </a:bodyPr>
          <a:lstStyle/>
          <a:p>
            <a:r>
              <a:rPr kumimoji="1" lang="en-US" altLang="ja-JP" sz="2400" b="1" dirty="0"/>
              <a:t>AWS</a:t>
            </a:r>
            <a:r>
              <a:rPr kumimoji="1" lang="ja-JP" altLang="en-US" sz="2400" b="1" dirty="0"/>
              <a:t>を選んだ理由：</a:t>
            </a:r>
            <a:endParaRPr kumimoji="1" lang="en-US" altLang="ja-JP" sz="2400" b="1" dirty="0"/>
          </a:p>
          <a:p>
            <a:r>
              <a:rPr kumimoji="1" lang="ja-JP" altLang="en-US" sz="2400" b="1" dirty="0"/>
              <a:t>・現在日本の企業で使用されているクラウドサービスの中で、主流の一つであること</a:t>
            </a:r>
            <a:endParaRPr kumimoji="1" lang="en-US" altLang="ja-JP" sz="2400" b="1" dirty="0"/>
          </a:p>
          <a:p>
            <a:r>
              <a:rPr kumimoji="1" lang="ja-JP" altLang="en-US" sz="2400" b="1" dirty="0"/>
              <a:t>・将来的にアプリとして実装をめざしているため、自作モデルより精度の高い</a:t>
            </a:r>
            <a:r>
              <a:rPr kumimoji="1" lang="en-US" altLang="ja-JP" sz="2400" b="1" dirty="0"/>
              <a:t>API</a:t>
            </a:r>
            <a:r>
              <a:rPr kumimoji="1" lang="ja-JP" altLang="en-US" sz="2400" b="1" dirty="0"/>
              <a:t>を利用することとした</a:t>
            </a:r>
            <a:endParaRPr kumimoji="1" lang="en-US" altLang="ja-JP" sz="2400" b="1" dirty="0"/>
          </a:p>
        </p:txBody>
      </p:sp>
    </p:spTree>
    <p:extLst>
      <p:ext uri="{BB962C8B-B14F-4D97-AF65-F5344CB8AC3E}">
        <p14:creationId xmlns:p14="http://schemas.microsoft.com/office/powerpoint/2010/main" val="217679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a:extLst>
              <a:ext uri="{FF2B5EF4-FFF2-40B4-BE49-F238E27FC236}">
                <a16:creationId xmlns:a16="http://schemas.microsoft.com/office/drawing/2014/main" id="{5F9D7DF2-9546-4E64-98B8-FEDFA9A1367F}"/>
              </a:ext>
            </a:extLst>
          </p:cNvPr>
          <p:cNvSpPr>
            <a:spLocks noGrp="1"/>
          </p:cNvSpPr>
          <p:nvPr>
            <p:ph type="title"/>
          </p:nvPr>
        </p:nvSpPr>
        <p:spPr>
          <a:xfrm>
            <a:off x="648935" y="89647"/>
            <a:ext cx="10174800" cy="1174377"/>
          </a:xfrm>
        </p:spPr>
        <p:txBody>
          <a:bodyPr anchor="ctr">
            <a:normAutofit fontScale="90000"/>
          </a:bodyPr>
          <a:lstStyle/>
          <a:p>
            <a:pPr algn="ctr">
              <a:lnSpc>
                <a:spcPct val="100000"/>
              </a:lnSpc>
            </a:pPr>
            <a:r>
              <a:rPr lang="ja-JP" altLang="en-US" dirty="0"/>
              <a:t>動機：政治にもっと興味を持ってもらいたい！</a:t>
            </a:r>
            <a:br>
              <a:rPr lang="en-US" altLang="ja-JP" dirty="0"/>
            </a:br>
            <a:r>
              <a:rPr lang="ja-JP" altLang="en-US" dirty="0"/>
              <a:t>⇒もっと政治に参加</a:t>
            </a:r>
            <a:r>
              <a:rPr lang="en-US" altLang="ja-JP" dirty="0"/>
              <a:t>(</a:t>
            </a:r>
            <a:r>
              <a:rPr lang="ja-JP" altLang="en-US" dirty="0"/>
              <a:t>≒投票</a:t>
            </a:r>
            <a:r>
              <a:rPr lang="en-US" altLang="ja-JP" dirty="0"/>
              <a:t>)</a:t>
            </a:r>
            <a:r>
              <a:rPr lang="ja-JP" altLang="en-US" dirty="0"/>
              <a:t>してもらいたい！！！</a:t>
            </a:r>
          </a:p>
        </p:txBody>
      </p:sp>
      <p:sp>
        <p:nvSpPr>
          <p:cNvPr id="4" name="コンテンツ プレースホルダー 3">
            <a:extLst>
              <a:ext uri="{FF2B5EF4-FFF2-40B4-BE49-F238E27FC236}">
                <a16:creationId xmlns:a16="http://schemas.microsoft.com/office/drawing/2014/main" id="{032C8EC8-DF06-4EB7-B3B9-FC6630B4D15C}"/>
              </a:ext>
            </a:extLst>
          </p:cNvPr>
          <p:cNvSpPr>
            <a:spLocks noGrp="1"/>
          </p:cNvSpPr>
          <p:nvPr>
            <p:ph idx="14"/>
          </p:nvPr>
        </p:nvSpPr>
        <p:spPr>
          <a:xfrm>
            <a:off x="847118" y="1224378"/>
            <a:ext cx="4320000" cy="539763"/>
          </a:xfrm>
        </p:spPr>
        <p:txBody>
          <a:bodyPr vert="horz" wrap="square" anchor="ctr" anchorCtr="0">
            <a:spAutoFit/>
          </a:bodyPr>
          <a:lstStyle/>
          <a:p>
            <a:r>
              <a:rPr lang="ja-JP" altLang="en-US" sz="1800" dirty="0"/>
              <a:t>日本人の政治への関心度が低い</a:t>
            </a:r>
          </a:p>
        </p:txBody>
      </p:sp>
      <p:sp>
        <p:nvSpPr>
          <p:cNvPr id="23" name="コンテンツ プレースホルダー 3">
            <a:extLst>
              <a:ext uri="{FF2B5EF4-FFF2-40B4-BE49-F238E27FC236}">
                <a16:creationId xmlns:a16="http://schemas.microsoft.com/office/drawing/2014/main" id="{540A094B-A3DA-4A39-8105-C9F3438BCE21}"/>
              </a:ext>
            </a:extLst>
          </p:cNvPr>
          <p:cNvSpPr txBox="1">
            <a:spLocks/>
          </p:cNvSpPr>
          <p:nvPr/>
        </p:nvSpPr>
        <p:spPr>
          <a:xfrm>
            <a:off x="7367782" y="1284516"/>
            <a:ext cx="4320000" cy="432000"/>
          </a:xfrm>
          <a:prstGeom prst="rect">
            <a:avLst/>
          </a:prstGeom>
        </p:spPr>
        <p:txBody>
          <a:bodyPr vert="horz" lIns="109728" tIns="109728" rIns="109728" bIns="91440" rtlCol="0" anchor="ctr">
            <a:noAutofit/>
          </a:bodyPr>
          <a:lstStyle>
            <a:lvl1pPr marL="0" indent="0" algn="l" defTabSz="914400" rtl="0" eaLnBrk="1" latinLnBrk="0" hangingPunct="1">
              <a:lnSpc>
                <a:spcPct val="140000"/>
              </a:lnSpc>
              <a:spcBef>
                <a:spcPts val="930"/>
              </a:spcBef>
              <a:buFont typeface="Arial" panose="020B0604020202020204" pitchFamily="34" charset="0"/>
              <a:buNone/>
              <a:defRPr kumimoji="1" sz="20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kumimoji="1"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kumimoji="1"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kumimoji="1"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kumimoji="1"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kumimoji="1"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kumimoji="1"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kumimoji="1"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kumimoji="1" sz="1400" i="1" kern="1200">
                <a:solidFill>
                  <a:schemeClr val="accent1">
                    <a:lumMod val="75000"/>
                  </a:schemeClr>
                </a:solidFill>
                <a:latin typeface="+mn-lt"/>
                <a:ea typeface="+mn-ea"/>
                <a:cs typeface="+mn-cs"/>
              </a:defRPr>
            </a:lvl9pPr>
          </a:lstStyle>
          <a:p>
            <a:r>
              <a:rPr lang="ja-JP" altLang="en-US" sz="1800" dirty="0"/>
              <a:t>投票率が年々下がっている</a:t>
            </a:r>
          </a:p>
        </p:txBody>
      </p:sp>
      <p:graphicFrame>
        <p:nvGraphicFramePr>
          <p:cNvPr id="27" name="グラフ 26">
            <a:extLst>
              <a:ext uri="{FF2B5EF4-FFF2-40B4-BE49-F238E27FC236}">
                <a16:creationId xmlns:a16="http://schemas.microsoft.com/office/drawing/2014/main" id="{05A6CA61-6416-453F-9CBC-BAC49E733142}"/>
              </a:ext>
            </a:extLst>
          </p:cNvPr>
          <p:cNvGraphicFramePr>
            <a:graphicFrameLocks/>
          </p:cNvGraphicFramePr>
          <p:nvPr>
            <p:extLst>
              <p:ext uri="{D42A27DB-BD31-4B8C-83A1-F6EECF244321}">
                <p14:modId xmlns:p14="http://schemas.microsoft.com/office/powerpoint/2010/main" val="3670708049"/>
              </p:ext>
            </p:extLst>
          </p:nvPr>
        </p:nvGraphicFramePr>
        <p:xfrm>
          <a:off x="5402653" y="1709962"/>
          <a:ext cx="6699700" cy="43501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9" name="グラフ 28">
            <a:extLst>
              <a:ext uri="{FF2B5EF4-FFF2-40B4-BE49-F238E27FC236}">
                <a16:creationId xmlns:a16="http://schemas.microsoft.com/office/drawing/2014/main" id="{C13E0C48-6EA3-4413-9C79-5E8ACC567B2B}"/>
              </a:ext>
            </a:extLst>
          </p:cNvPr>
          <p:cNvGraphicFramePr>
            <a:graphicFrameLocks/>
          </p:cNvGraphicFramePr>
          <p:nvPr>
            <p:extLst>
              <p:ext uri="{D42A27DB-BD31-4B8C-83A1-F6EECF244321}">
                <p14:modId xmlns:p14="http://schemas.microsoft.com/office/powerpoint/2010/main" val="716406865"/>
              </p:ext>
            </p:extLst>
          </p:nvPr>
        </p:nvGraphicFramePr>
        <p:xfrm>
          <a:off x="89647" y="1709962"/>
          <a:ext cx="5096087" cy="4350180"/>
        </p:xfrm>
        <a:graphic>
          <a:graphicData uri="http://schemas.openxmlformats.org/drawingml/2006/chart">
            <c:chart xmlns:c="http://schemas.openxmlformats.org/drawingml/2006/chart" xmlns:r="http://schemas.openxmlformats.org/officeDocument/2006/relationships" r:id="rId3"/>
          </a:graphicData>
        </a:graphic>
      </p:graphicFrame>
      <p:sp>
        <p:nvSpPr>
          <p:cNvPr id="8" name="テキスト ボックス 7">
            <a:extLst>
              <a:ext uri="{FF2B5EF4-FFF2-40B4-BE49-F238E27FC236}">
                <a16:creationId xmlns:a16="http://schemas.microsoft.com/office/drawing/2014/main" id="{30F1E047-5237-4EB8-8DEB-474DBB46ACB3}"/>
              </a:ext>
            </a:extLst>
          </p:cNvPr>
          <p:cNvSpPr txBox="1"/>
          <p:nvPr/>
        </p:nvSpPr>
        <p:spPr>
          <a:xfrm>
            <a:off x="7915835" y="6148174"/>
            <a:ext cx="4276165" cy="461665"/>
          </a:xfrm>
          <a:prstGeom prst="rect">
            <a:avLst/>
          </a:prstGeom>
          <a:noFill/>
        </p:spPr>
        <p:txBody>
          <a:bodyPr wrap="square" rtlCol="0">
            <a:spAutoFit/>
          </a:bodyPr>
          <a:lstStyle/>
          <a:p>
            <a:r>
              <a:rPr kumimoji="1" lang="ja-JP" altLang="en-US" sz="1200" dirty="0"/>
              <a:t>グラフ</a:t>
            </a:r>
            <a:r>
              <a:rPr kumimoji="1" lang="en-US" altLang="ja-JP" sz="1200" dirty="0"/>
              <a:t>…『</a:t>
            </a:r>
            <a:r>
              <a:rPr kumimoji="1" lang="ja-JP" altLang="en-US" sz="1200" dirty="0"/>
              <a:t>投票率いろいろ</a:t>
            </a:r>
            <a:r>
              <a:rPr kumimoji="1" lang="en-US" altLang="ja-JP" sz="1200" dirty="0"/>
              <a:t>』.</a:t>
            </a:r>
            <a:r>
              <a:rPr kumimoji="1" lang="ja-JP" altLang="en-US" sz="1200" dirty="0"/>
              <a:t>公益財団法人 明るい選挙推進協会、</a:t>
            </a:r>
            <a:r>
              <a:rPr kumimoji="1" lang="en-US" altLang="ja-JP" sz="1200" dirty="0"/>
              <a:t> http://www.akaruisenkyo.or.jp/070various/</a:t>
            </a:r>
            <a:endParaRPr kumimoji="1" lang="ja-JP" altLang="en-US" sz="1200" dirty="0"/>
          </a:p>
        </p:txBody>
      </p:sp>
      <p:sp>
        <p:nvSpPr>
          <p:cNvPr id="9" name="テキスト ボックス 8">
            <a:extLst>
              <a:ext uri="{FF2B5EF4-FFF2-40B4-BE49-F238E27FC236}">
                <a16:creationId xmlns:a16="http://schemas.microsoft.com/office/drawing/2014/main" id="{EF724D6D-32E4-48BD-8707-31CF3BBA7945}"/>
              </a:ext>
            </a:extLst>
          </p:cNvPr>
          <p:cNvSpPr txBox="1"/>
          <p:nvPr/>
        </p:nvSpPr>
        <p:spPr>
          <a:xfrm>
            <a:off x="89647" y="6148174"/>
            <a:ext cx="5096087" cy="461665"/>
          </a:xfrm>
          <a:prstGeom prst="rect">
            <a:avLst/>
          </a:prstGeom>
          <a:noFill/>
        </p:spPr>
        <p:txBody>
          <a:bodyPr wrap="square" rtlCol="0">
            <a:spAutoFit/>
          </a:bodyPr>
          <a:lstStyle/>
          <a:p>
            <a:r>
              <a:rPr kumimoji="1" lang="ja-JP" altLang="en-US" sz="1200" dirty="0"/>
              <a:t>グラフ</a:t>
            </a:r>
            <a:r>
              <a:rPr kumimoji="1" lang="en-US" altLang="ja-JP" sz="1200" dirty="0"/>
              <a:t>…『</a:t>
            </a:r>
            <a:r>
              <a:rPr kumimoji="1" lang="ja-JP" altLang="en-US" sz="1200" dirty="0"/>
              <a:t>我が国と諸外国の若者の意識に関する調査</a:t>
            </a:r>
            <a:r>
              <a:rPr kumimoji="1" lang="en-US" altLang="ja-JP" sz="1200" dirty="0"/>
              <a:t>(</a:t>
            </a:r>
            <a:r>
              <a:rPr lang="ja-JP" altLang="en-US" sz="1200" b="0" i="0" dirty="0">
                <a:effectLst/>
              </a:rPr>
              <a:t>平成</a:t>
            </a:r>
            <a:r>
              <a:rPr lang="en-US" altLang="ja-JP" sz="1200" b="0" i="0" dirty="0">
                <a:effectLst/>
              </a:rPr>
              <a:t>30</a:t>
            </a:r>
            <a:r>
              <a:rPr lang="ja-JP" altLang="en-US" sz="1200" b="0" i="0" dirty="0">
                <a:effectLst/>
              </a:rPr>
              <a:t>年度</a:t>
            </a:r>
            <a:r>
              <a:rPr lang="en-US" altLang="ja-JP" sz="1200" b="0" i="0" dirty="0">
                <a:effectLst/>
              </a:rPr>
              <a:t>)</a:t>
            </a:r>
            <a:r>
              <a:rPr kumimoji="1" lang="en-US" altLang="ja-JP" sz="1200" dirty="0"/>
              <a:t>』.</a:t>
            </a:r>
            <a:r>
              <a:rPr kumimoji="1" lang="ja-JP" altLang="en-US" sz="1200" dirty="0"/>
              <a:t>内閣府、</a:t>
            </a:r>
            <a:r>
              <a:rPr kumimoji="1" lang="en-US" altLang="ja-JP" sz="1200" dirty="0"/>
              <a:t> https://www8.cao.go.jp/youth/kenkyu/ishiki/h30/pdf-index.html</a:t>
            </a:r>
            <a:endParaRPr kumimoji="1" lang="ja-JP" altLang="en-US" sz="1200" dirty="0"/>
          </a:p>
        </p:txBody>
      </p:sp>
      <p:sp>
        <p:nvSpPr>
          <p:cNvPr id="2" name="フッター プレースホルダー 1">
            <a:extLst>
              <a:ext uri="{FF2B5EF4-FFF2-40B4-BE49-F238E27FC236}">
                <a16:creationId xmlns:a16="http://schemas.microsoft.com/office/drawing/2014/main" id="{8FF18F8E-32DB-4A44-BF74-80F1DF1E2585}"/>
              </a:ext>
            </a:extLst>
          </p:cNvPr>
          <p:cNvSpPr>
            <a:spLocks noGrp="1"/>
          </p:cNvSpPr>
          <p:nvPr>
            <p:ph type="ftr" sz="quarter" idx="11"/>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09DC2A7E-1060-4610-B846-3ECEAB76C514}"/>
              </a:ext>
            </a:extLst>
          </p:cNvPr>
          <p:cNvSpPr>
            <a:spLocks noGrp="1"/>
          </p:cNvSpPr>
          <p:nvPr>
            <p:ph type="sldNum" sz="quarter" idx="12"/>
          </p:nvPr>
        </p:nvSpPr>
        <p:spPr>
          <a:xfrm>
            <a:off x="11214666" y="6399007"/>
            <a:ext cx="979879" cy="457200"/>
          </a:xfrm>
        </p:spPr>
        <p:txBody>
          <a:bodyPr/>
          <a:lstStyle/>
          <a:p>
            <a:fld id="{07E4A933-C580-40E2-A01E-9DF0CAD7932B}" type="slidenum">
              <a:rPr kumimoji="1" lang="ja-JP" altLang="en-US" smtClean="0"/>
              <a:t>3</a:t>
            </a:fld>
            <a:endParaRPr kumimoji="1" lang="ja-JP" altLang="en-US" dirty="0"/>
          </a:p>
        </p:txBody>
      </p:sp>
    </p:spTree>
    <p:extLst>
      <p:ext uri="{BB962C8B-B14F-4D97-AF65-F5344CB8AC3E}">
        <p14:creationId xmlns:p14="http://schemas.microsoft.com/office/powerpoint/2010/main" val="288062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6E51FCDA-51A3-470C-8B9D-72F8EED97340}"/>
              </a:ext>
            </a:extLst>
          </p:cNvPr>
          <p:cNvSpPr>
            <a:spLocks noGrp="1"/>
          </p:cNvSpPr>
          <p:nvPr>
            <p:ph type="title"/>
          </p:nvPr>
        </p:nvSpPr>
        <p:spPr/>
        <p:txBody>
          <a:bodyPr anchor="ctr">
            <a:normAutofit fontScale="90000"/>
          </a:bodyPr>
          <a:lstStyle/>
          <a:p>
            <a:pPr>
              <a:lnSpc>
                <a:spcPct val="100000"/>
              </a:lnSpc>
            </a:pPr>
            <a:r>
              <a:rPr lang="ja-JP" altLang="en-US" dirty="0"/>
              <a:t>どうすれば政治に参加してもらえるか</a:t>
            </a:r>
            <a:br>
              <a:rPr lang="en-US" altLang="ja-JP" dirty="0"/>
            </a:br>
            <a:r>
              <a:rPr lang="ja-JP" altLang="en-US" dirty="0"/>
              <a:t>⇒どうすれば投票してもらえるか</a:t>
            </a:r>
            <a:endParaRPr lang="en-US" dirty="0"/>
          </a:p>
        </p:txBody>
      </p:sp>
      <p:sp>
        <p:nvSpPr>
          <p:cNvPr id="14" name="コンテンツ プレースホルダー 13">
            <a:extLst>
              <a:ext uri="{FF2B5EF4-FFF2-40B4-BE49-F238E27FC236}">
                <a16:creationId xmlns:a16="http://schemas.microsoft.com/office/drawing/2014/main" id="{A179ECB7-D2D4-4DB5-8828-AE400FF9D325}"/>
              </a:ext>
            </a:extLst>
          </p:cNvPr>
          <p:cNvSpPr>
            <a:spLocks noGrp="1"/>
          </p:cNvSpPr>
          <p:nvPr>
            <p:ph idx="14"/>
          </p:nvPr>
        </p:nvSpPr>
        <p:spPr>
          <a:xfrm>
            <a:off x="298712" y="1304244"/>
            <a:ext cx="4727735" cy="465155"/>
          </a:xfrm>
        </p:spPr>
        <p:txBody>
          <a:bodyPr>
            <a:normAutofit fontScale="77500" lnSpcReduction="20000"/>
          </a:bodyPr>
          <a:lstStyle/>
          <a:p>
            <a:r>
              <a:rPr lang="ja-JP" altLang="en-US" dirty="0"/>
              <a:t>■棄権した理由から考察する</a:t>
            </a:r>
          </a:p>
        </p:txBody>
      </p:sp>
      <p:graphicFrame>
        <p:nvGraphicFramePr>
          <p:cNvPr id="18" name="グラフ 17">
            <a:extLst>
              <a:ext uri="{FF2B5EF4-FFF2-40B4-BE49-F238E27FC236}">
                <a16:creationId xmlns:a16="http://schemas.microsoft.com/office/drawing/2014/main" id="{ED0EB378-F945-4C4A-84AC-C860BFB30B0A}"/>
              </a:ext>
            </a:extLst>
          </p:cNvPr>
          <p:cNvGraphicFramePr>
            <a:graphicFrameLocks/>
          </p:cNvGraphicFramePr>
          <p:nvPr>
            <p:extLst>
              <p:ext uri="{D42A27DB-BD31-4B8C-83A1-F6EECF244321}">
                <p14:modId xmlns:p14="http://schemas.microsoft.com/office/powerpoint/2010/main" val="1815946767"/>
              </p:ext>
            </p:extLst>
          </p:nvPr>
        </p:nvGraphicFramePr>
        <p:xfrm>
          <a:off x="298712" y="1727773"/>
          <a:ext cx="7359388" cy="4263452"/>
        </p:xfrm>
        <a:graphic>
          <a:graphicData uri="http://schemas.openxmlformats.org/drawingml/2006/chart">
            <c:chart xmlns:c="http://schemas.openxmlformats.org/drawingml/2006/chart" xmlns:r="http://schemas.openxmlformats.org/officeDocument/2006/relationships" r:id="rId2"/>
          </a:graphicData>
        </a:graphic>
      </p:graphicFrame>
      <p:sp>
        <p:nvSpPr>
          <p:cNvPr id="23" name="コンテンツ プレースホルダー 3">
            <a:extLst>
              <a:ext uri="{FF2B5EF4-FFF2-40B4-BE49-F238E27FC236}">
                <a16:creationId xmlns:a16="http://schemas.microsoft.com/office/drawing/2014/main" id="{8CA05E10-D771-4BF7-A06B-F14856D6F349}"/>
              </a:ext>
            </a:extLst>
          </p:cNvPr>
          <p:cNvSpPr>
            <a:spLocks noGrp="1"/>
          </p:cNvSpPr>
          <p:nvPr>
            <p:ph idx="1"/>
          </p:nvPr>
        </p:nvSpPr>
        <p:spPr>
          <a:xfrm>
            <a:off x="7829549" y="1727774"/>
            <a:ext cx="4162425" cy="1701226"/>
          </a:xfrm>
        </p:spPr>
        <p:txBody>
          <a:bodyPr/>
          <a:lstStyle/>
          <a:p>
            <a:pPr marL="0" indent="0">
              <a:lnSpc>
                <a:spcPct val="100000"/>
              </a:lnSpc>
              <a:buNone/>
            </a:pPr>
            <a:r>
              <a:rPr lang="ja-JP" altLang="en-US" dirty="0"/>
              <a:t>やむを得ないと思われる理由</a:t>
            </a:r>
            <a:r>
              <a:rPr lang="en-US" altLang="ja-JP" dirty="0"/>
              <a:t>(</a:t>
            </a:r>
            <a:r>
              <a:rPr lang="ja-JP" altLang="en-US" dirty="0"/>
              <a:t>仕事や体調</a:t>
            </a:r>
            <a:r>
              <a:rPr lang="en-US" altLang="ja-JP" dirty="0"/>
              <a:t>)</a:t>
            </a:r>
            <a:r>
              <a:rPr lang="ja-JP" altLang="en-US" dirty="0"/>
              <a:t>を除くと上位３つは次のとおり。</a:t>
            </a:r>
            <a:endParaRPr lang="en-US" altLang="ja-JP" dirty="0"/>
          </a:p>
          <a:p>
            <a:pPr marL="0" indent="0">
              <a:lnSpc>
                <a:spcPct val="100000"/>
              </a:lnSpc>
              <a:buNone/>
            </a:pPr>
            <a:r>
              <a:rPr lang="ja-JP" altLang="en-US" sz="1400" dirty="0"/>
              <a:t>　</a:t>
            </a:r>
            <a:r>
              <a:rPr lang="en-US" altLang="ja-JP" sz="1400" dirty="0"/>
              <a:t>1.</a:t>
            </a:r>
            <a:r>
              <a:rPr lang="ja-JP" altLang="en-US" sz="1400" dirty="0"/>
              <a:t>選挙に関心がなかった</a:t>
            </a:r>
            <a:endParaRPr lang="en-US" altLang="ja-JP" sz="1400" dirty="0"/>
          </a:p>
          <a:p>
            <a:pPr marL="0" indent="0">
              <a:lnSpc>
                <a:spcPct val="100000"/>
              </a:lnSpc>
              <a:buNone/>
            </a:pPr>
            <a:r>
              <a:rPr lang="ja-JP" altLang="en-US" sz="1400" dirty="0"/>
              <a:t>　</a:t>
            </a:r>
            <a:r>
              <a:rPr lang="en-US" altLang="ja-JP" sz="1400" dirty="0"/>
              <a:t>2.</a:t>
            </a:r>
            <a:r>
              <a:rPr lang="ja-JP" altLang="en-US" sz="1400" dirty="0"/>
              <a:t>適当な候補者や政党がなかった</a:t>
            </a:r>
            <a:endParaRPr lang="en-US" altLang="ja-JP" sz="1400" dirty="0"/>
          </a:p>
          <a:p>
            <a:pPr marL="0" indent="0">
              <a:lnSpc>
                <a:spcPct val="100000"/>
              </a:lnSpc>
              <a:buNone/>
            </a:pPr>
            <a:r>
              <a:rPr lang="ja-JP" altLang="en-US" sz="1400" dirty="0"/>
              <a:t>　</a:t>
            </a:r>
            <a:r>
              <a:rPr lang="en-US" altLang="ja-JP" sz="1400" dirty="0"/>
              <a:t>3.</a:t>
            </a:r>
            <a:r>
              <a:rPr lang="ja-JP" altLang="en-US" sz="1400" dirty="0"/>
              <a:t>政党や候補者の違いがわからなかった</a:t>
            </a:r>
            <a:endParaRPr lang="en-US" altLang="ja-JP" sz="1400" dirty="0"/>
          </a:p>
        </p:txBody>
      </p:sp>
      <p:sp>
        <p:nvSpPr>
          <p:cNvPr id="8" name="矢印: 下 7">
            <a:extLst>
              <a:ext uri="{FF2B5EF4-FFF2-40B4-BE49-F238E27FC236}">
                <a16:creationId xmlns:a16="http://schemas.microsoft.com/office/drawing/2014/main" id="{A0D3DAD8-BF7E-4D74-974B-14056EAAA060}"/>
              </a:ext>
            </a:extLst>
          </p:cNvPr>
          <p:cNvSpPr/>
          <p:nvPr/>
        </p:nvSpPr>
        <p:spPr>
          <a:xfrm>
            <a:off x="9353550" y="3429000"/>
            <a:ext cx="838200" cy="39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コンテンツ プレースホルダー 3">
            <a:extLst>
              <a:ext uri="{FF2B5EF4-FFF2-40B4-BE49-F238E27FC236}">
                <a16:creationId xmlns:a16="http://schemas.microsoft.com/office/drawing/2014/main" id="{362B1841-A689-4AFA-88A8-5447E5862964}"/>
              </a:ext>
            </a:extLst>
          </p:cNvPr>
          <p:cNvSpPr txBox="1">
            <a:spLocks/>
          </p:cNvSpPr>
          <p:nvPr/>
        </p:nvSpPr>
        <p:spPr>
          <a:xfrm>
            <a:off x="7829549" y="3859499"/>
            <a:ext cx="4162425" cy="1701226"/>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kumimoji="1"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kumimoji="1"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kumimoji="1"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kumimoji="1"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kumimoji="1"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kumimoji="1"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kumimoji="1"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kumimoji="1"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kumimoji="1" sz="1400" i="1" kern="1200">
                <a:solidFill>
                  <a:schemeClr val="accent1">
                    <a:lumMod val="75000"/>
                  </a:schemeClr>
                </a:solidFill>
                <a:latin typeface="+mn-lt"/>
                <a:ea typeface="+mn-ea"/>
                <a:cs typeface="+mn-cs"/>
              </a:defRPr>
            </a:lvl9pPr>
          </a:lstStyle>
          <a:p>
            <a:pPr marL="0" indent="0">
              <a:lnSpc>
                <a:spcPct val="150000"/>
              </a:lnSpc>
              <a:buFont typeface="Arial" panose="020B0604020202020204" pitchFamily="34" charset="0"/>
              <a:buNone/>
            </a:pPr>
            <a:r>
              <a:rPr lang="ja-JP" altLang="en-US" sz="1400" dirty="0"/>
              <a:t>棄権した理由の上位である、②と③や「支持する政党の候補者がいなかった」の人（全体の約</a:t>
            </a:r>
            <a:r>
              <a:rPr lang="en-US" altLang="ja-JP" sz="1400" dirty="0"/>
              <a:t>40%</a:t>
            </a:r>
            <a:r>
              <a:rPr lang="ja-JP" altLang="en-US" sz="1400" dirty="0"/>
              <a:t>）は適当な候補者、政党が見つかれば投票する可能性があがると思われる</a:t>
            </a:r>
            <a:endParaRPr lang="en-US" altLang="ja-JP" sz="1400" dirty="0"/>
          </a:p>
        </p:txBody>
      </p:sp>
      <p:sp>
        <p:nvSpPr>
          <p:cNvPr id="2" name="正方形/長方形 1">
            <a:extLst>
              <a:ext uri="{FF2B5EF4-FFF2-40B4-BE49-F238E27FC236}">
                <a16:creationId xmlns:a16="http://schemas.microsoft.com/office/drawing/2014/main" id="{1D24B1DC-2F5F-49E9-A9C5-7F21F9836445}"/>
              </a:ext>
            </a:extLst>
          </p:cNvPr>
          <p:cNvSpPr/>
          <p:nvPr/>
        </p:nvSpPr>
        <p:spPr>
          <a:xfrm>
            <a:off x="200026" y="3720353"/>
            <a:ext cx="7320726" cy="6364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676B9AA-9C46-42A9-8294-FC939D42F9B5}"/>
              </a:ext>
            </a:extLst>
          </p:cNvPr>
          <p:cNvSpPr txBox="1"/>
          <p:nvPr/>
        </p:nvSpPr>
        <p:spPr>
          <a:xfrm>
            <a:off x="4706470" y="6210927"/>
            <a:ext cx="7133103" cy="276999"/>
          </a:xfrm>
          <a:prstGeom prst="rect">
            <a:avLst/>
          </a:prstGeom>
          <a:noFill/>
        </p:spPr>
        <p:txBody>
          <a:bodyPr wrap="square" rtlCol="0">
            <a:spAutoFit/>
          </a:bodyPr>
          <a:lstStyle/>
          <a:p>
            <a:r>
              <a:rPr kumimoji="1" lang="ja-JP" altLang="en-US" sz="1200" dirty="0"/>
              <a:t>グラフ</a:t>
            </a:r>
            <a:r>
              <a:rPr kumimoji="1" lang="en-US" altLang="ja-JP" sz="1200" dirty="0"/>
              <a:t>…『</a:t>
            </a:r>
            <a:r>
              <a:rPr kumimoji="1" lang="ja-JP" altLang="en-US" sz="1200" dirty="0"/>
              <a:t>第</a:t>
            </a:r>
            <a:r>
              <a:rPr kumimoji="1" lang="en-US" altLang="ja-JP" sz="1200" dirty="0"/>
              <a:t>48</a:t>
            </a:r>
            <a:r>
              <a:rPr kumimoji="1" lang="ja-JP" altLang="en-US" sz="1200" dirty="0"/>
              <a:t>回衆議院議員総選挙全国意識調査</a:t>
            </a:r>
            <a:r>
              <a:rPr kumimoji="1" lang="en-US" altLang="ja-JP" sz="1200" dirty="0"/>
              <a:t>』.</a:t>
            </a:r>
            <a:r>
              <a:rPr kumimoji="1" lang="ja-JP" altLang="en-US" sz="1200" dirty="0"/>
              <a:t>公益財団法人 明るい選挙推進協会、</a:t>
            </a:r>
            <a:r>
              <a:rPr kumimoji="1" lang="en-US" altLang="ja-JP" sz="1200" dirty="0"/>
              <a:t>2018</a:t>
            </a:r>
            <a:r>
              <a:rPr kumimoji="1" lang="ja-JP" altLang="en-US" sz="1200" dirty="0"/>
              <a:t>、</a:t>
            </a:r>
            <a:r>
              <a:rPr kumimoji="1" lang="en-US" altLang="ja-JP" sz="1200" dirty="0"/>
              <a:t>41P</a:t>
            </a:r>
            <a:endParaRPr kumimoji="1" lang="ja-JP" altLang="en-US" sz="1200" dirty="0"/>
          </a:p>
        </p:txBody>
      </p:sp>
      <p:sp>
        <p:nvSpPr>
          <p:cNvPr id="4" name="フッター プレースホルダー 3">
            <a:extLst>
              <a:ext uri="{FF2B5EF4-FFF2-40B4-BE49-F238E27FC236}">
                <a16:creationId xmlns:a16="http://schemas.microsoft.com/office/drawing/2014/main" id="{21DD5B12-DD7B-49F0-8696-C351501D591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6BA338-5F73-478A-B797-15D6BC5B4562}"/>
              </a:ext>
            </a:extLst>
          </p:cNvPr>
          <p:cNvSpPr>
            <a:spLocks noGrp="1"/>
          </p:cNvSpPr>
          <p:nvPr>
            <p:ph type="sldNum" sz="quarter" idx="12"/>
          </p:nvPr>
        </p:nvSpPr>
        <p:spPr>
          <a:xfrm>
            <a:off x="11214659" y="6399009"/>
            <a:ext cx="979879" cy="457200"/>
          </a:xfrm>
        </p:spPr>
        <p:txBody>
          <a:bodyPr/>
          <a:lstStyle/>
          <a:p>
            <a:fld id="{07E4A933-C580-40E2-A01E-9DF0CAD7932B}" type="slidenum">
              <a:rPr kumimoji="1" lang="ja-JP" altLang="en-US" smtClean="0"/>
              <a:t>4</a:t>
            </a:fld>
            <a:endParaRPr kumimoji="1" lang="ja-JP" altLang="en-US"/>
          </a:p>
        </p:txBody>
      </p:sp>
    </p:spTree>
    <p:extLst>
      <p:ext uri="{BB962C8B-B14F-4D97-AF65-F5344CB8AC3E}">
        <p14:creationId xmlns:p14="http://schemas.microsoft.com/office/powerpoint/2010/main" val="219366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77401B7-1F2A-4198-AB6C-44C3EE6B9837}"/>
              </a:ext>
            </a:extLst>
          </p:cNvPr>
          <p:cNvSpPr>
            <a:spLocks noGrp="1"/>
          </p:cNvSpPr>
          <p:nvPr>
            <p:ph type="title"/>
          </p:nvPr>
        </p:nvSpPr>
        <p:spPr/>
        <p:txBody>
          <a:bodyPr/>
          <a:lstStyle/>
          <a:p>
            <a:r>
              <a:rPr lang="ja-JP" altLang="en-US" dirty="0"/>
              <a:t>一方、投票した人の基準をみてみる</a:t>
            </a:r>
          </a:p>
        </p:txBody>
      </p:sp>
      <p:sp>
        <p:nvSpPr>
          <p:cNvPr id="17" name="コンテンツ プレースホルダー 13">
            <a:extLst>
              <a:ext uri="{FF2B5EF4-FFF2-40B4-BE49-F238E27FC236}">
                <a16:creationId xmlns:a16="http://schemas.microsoft.com/office/drawing/2014/main" id="{47B505C1-BBF8-40D8-BECF-C14BDABCD8C7}"/>
              </a:ext>
            </a:extLst>
          </p:cNvPr>
          <p:cNvSpPr>
            <a:spLocks noGrp="1"/>
          </p:cNvSpPr>
          <p:nvPr>
            <p:ph idx="14"/>
          </p:nvPr>
        </p:nvSpPr>
        <p:spPr>
          <a:xfrm>
            <a:off x="298712" y="1304244"/>
            <a:ext cx="4727735" cy="465155"/>
          </a:xfrm>
        </p:spPr>
        <p:txBody>
          <a:bodyPr>
            <a:normAutofit fontScale="77500" lnSpcReduction="20000"/>
          </a:bodyPr>
          <a:lstStyle/>
          <a:p>
            <a:r>
              <a:rPr lang="ja-JP" altLang="en-US" dirty="0"/>
              <a:t>■投票理由から考察する</a:t>
            </a:r>
          </a:p>
        </p:txBody>
      </p:sp>
      <p:graphicFrame>
        <p:nvGraphicFramePr>
          <p:cNvPr id="20" name="グラフ 19">
            <a:extLst>
              <a:ext uri="{FF2B5EF4-FFF2-40B4-BE49-F238E27FC236}">
                <a16:creationId xmlns:a16="http://schemas.microsoft.com/office/drawing/2014/main" id="{0D6FD128-B3C3-440A-829C-1EFF58136911}"/>
              </a:ext>
            </a:extLst>
          </p:cNvPr>
          <p:cNvGraphicFramePr>
            <a:graphicFrameLocks/>
          </p:cNvGraphicFramePr>
          <p:nvPr>
            <p:extLst>
              <p:ext uri="{D42A27DB-BD31-4B8C-83A1-F6EECF244321}">
                <p14:modId xmlns:p14="http://schemas.microsoft.com/office/powerpoint/2010/main" val="2826751749"/>
              </p:ext>
            </p:extLst>
          </p:nvPr>
        </p:nvGraphicFramePr>
        <p:xfrm>
          <a:off x="298712" y="1769400"/>
          <a:ext cx="6292103" cy="4212300"/>
        </p:xfrm>
        <a:graphic>
          <a:graphicData uri="http://schemas.openxmlformats.org/drawingml/2006/chart">
            <c:chart xmlns:c="http://schemas.openxmlformats.org/drawingml/2006/chart" xmlns:r="http://schemas.openxmlformats.org/officeDocument/2006/relationships" r:id="rId2"/>
          </a:graphicData>
        </a:graphic>
      </p:graphicFrame>
      <p:sp>
        <p:nvSpPr>
          <p:cNvPr id="21" name="コンテンツ プレースホルダー 3">
            <a:extLst>
              <a:ext uri="{FF2B5EF4-FFF2-40B4-BE49-F238E27FC236}">
                <a16:creationId xmlns:a16="http://schemas.microsoft.com/office/drawing/2014/main" id="{C97B6177-8C15-460E-A3B4-19036CFA2A64}"/>
              </a:ext>
            </a:extLst>
          </p:cNvPr>
          <p:cNvSpPr>
            <a:spLocks noGrp="1"/>
          </p:cNvSpPr>
          <p:nvPr>
            <p:ph idx="1"/>
          </p:nvPr>
        </p:nvSpPr>
        <p:spPr>
          <a:xfrm>
            <a:off x="6753225" y="1782673"/>
            <a:ext cx="5276850" cy="1646327"/>
          </a:xfrm>
        </p:spPr>
        <p:txBody>
          <a:bodyPr/>
          <a:lstStyle/>
          <a:p>
            <a:pPr marL="0" indent="0">
              <a:lnSpc>
                <a:spcPct val="150000"/>
              </a:lnSpc>
              <a:buNone/>
            </a:pPr>
            <a:r>
              <a:rPr lang="ja-JP" altLang="en-US" sz="1200" dirty="0"/>
              <a:t>「自分の考えに近い政策を訴えていたか」が一番多く、約</a:t>
            </a:r>
            <a:r>
              <a:rPr lang="en-US" altLang="ja-JP" sz="1200" dirty="0"/>
              <a:t>34%</a:t>
            </a:r>
            <a:r>
              <a:rPr lang="ja-JP" altLang="en-US" sz="1200" dirty="0"/>
              <a:t>、</a:t>
            </a:r>
            <a:endParaRPr lang="en-US" altLang="ja-JP" sz="1200" dirty="0"/>
          </a:p>
          <a:p>
            <a:pPr marL="0" indent="0">
              <a:lnSpc>
                <a:spcPct val="150000"/>
              </a:lnSpc>
              <a:buNone/>
            </a:pPr>
            <a:r>
              <a:rPr lang="ja-JP" altLang="en-US" sz="1200" dirty="0"/>
              <a:t>「家族や知人の評価」　約</a:t>
            </a:r>
            <a:r>
              <a:rPr lang="en-US" altLang="ja-JP" sz="1200" dirty="0"/>
              <a:t>14%</a:t>
            </a:r>
            <a:r>
              <a:rPr lang="ja-JP" altLang="en-US" sz="1200" dirty="0"/>
              <a:t>、</a:t>
            </a:r>
            <a:endParaRPr lang="en-US" altLang="ja-JP" sz="1200" dirty="0"/>
          </a:p>
          <a:p>
            <a:pPr marL="0" indent="0">
              <a:lnSpc>
                <a:spcPct val="150000"/>
              </a:lnSpc>
              <a:buNone/>
            </a:pPr>
            <a:r>
              <a:rPr lang="ja-JP" altLang="en-US" sz="1200" dirty="0"/>
              <a:t>「基準など設けてないで直感で選んだ」　約</a:t>
            </a:r>
            <a:r>
              <a:rPr lang="en-US" altLang="ja-JP" sz="1200" dirty="0"/>
              <a:t>14%</a:t>
            </a:r>
            <a:r>
              <a:rPr lang="ja-JP" altLang="en-US" sz="1200" dirty="0"/>
              <a:t>、</a:t>
            </a:r>
            <a:endParaRPr lang="en-US" altLang="ja-JP" sz="1200" dirty="0"/>
          </a:p>
          <a:p>
            <a:pPr marL="0" indent="0">
              <a:lnSpc>
                <a:spcPct val="150000"/>
              </a:lnSpc>
              <a:buNone/>
            </a:pPr>
            <a:r>
              <a:rPr lang="ja-JP" altLang="en-US" sz="1200" dirty="0"/>
              <a:t>「テレビや新聞・雑誌などで親しみが持てたか」　約</a:t>
            </a:r>
            <a:r>
              <a:rPr lang="en-US" altLang="ja-JP" sz="1200" dirty="0"/>
              <a:t>9%</a:t>
            </a:r>
            <a:r>
              <a:rPr lang="ja-JP" altLang="en-US" sz="1200" dirty="0"/>
              <a:t>、となっている。</a:t>
            </a:r>
            <a:endParaRPr lang="en-US" altLang="ja-JP" sz="1200" dirty="0"/>
          </a:p>
        </p:txBody>
      </p:sp>
      <p:sp>
        <p:nvSpPr>
          <p:cNvPr id="22" name="矢印: 下 21">
            <a:extLst>
              <a:ext uri="{FF2B5EF4-FFF2-40B4-BE49-F238E27FC236}">
                <a16:creationId xmlns:a16="http://schemas.microsoft.com/office/drawing/2014/main" id="{3FF0066D-5B09-4AB9-859E-3A9901E084FD}"/>
              </a:ext>
            </a:extLst>
          </p:cNvPr>
          <p:cNvSpPr/>
          <p:nvPr/>
        </p:nvSpPr>
        <p:spPr>
          <a:xfrm>
            <a:off x="8972550" y="3429000"/>
            <a:ext cx="838200" cy="39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3">
            <a:extLst>
              <a:ext uri="{FF2B5EF4-FFF2-40B4-BE49-F238E27FC236}">
                <a16:creationId xmlns:a16="http://schemas.microsoft.com/office/drawing/2014/main" id="{12BDCF0C-36A8-4CB3-A0EE-337540171ABF}"/>
              </a:ext>
            </a:extLst>
          </p:cNvPr>
          <p:cNvSpPr txBox="1">
            <a:spLocks/>
          </p:cNvSpPr>
          <p:nvPr/>
        </p:nvSpPr>
        <p:spPr>
          <a:xfrm>
            <a:off x="6753225" y="3821280"/>
            <a:ext cx="5276850" cy="779296"/>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kumimoji="1"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kumimoji="1"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kumimoji="1"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kumimoji="1"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kumimoji="1"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kumimoji="1"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kumimoji="1"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kumimoji="1"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kumimoji="1" sz="1400" i="1" kern="1200">
                <a:solidFill>
                  <a:schemeClr val="accent1">
                    <a:lumMod val="75000"/>
                  </a:schemeClr>
                </a:solidFill>
                <a:latin typeface="+mn-lt"/>
                <a:ea typeface="+mn-ea"/>
                <a:cs typeface="+mn-cs"/>
              </a:defRPr>
            </a:lvl9pPr>
          </a:lstStyle>
          <a:p>
            <a:pPr marL="0" indent="0">
              <a:lnSpc>
                <a:spcPct val="150000"/>
              </a:lnSpc>
              <a:buFont typeface="Arial" panose="020B0604020202020204" pitchFamily="34" charset="0"/>
              <a:buNone/>
            </a:pPr>
            <a:r>
              <a:rPr lang="ja-JP" altLang="en-US" sz="1200" dirty="0"/>
              <a:t>「自分の考えに近い政策を訴えていたか」以外では、投票した政党や候補者について自分の意見で投票をしていない割合が約</a:t>
            </a:r>
            <a:r>
              <a:rPr lang="en-US" altLang="ja-JP" sz="1200" dirty="0"/>
              <a:t>40%</a:t>
            </a:r>
          </a:p>
        </p:txBody>
      </p:sp>
      <p:sp>
        <p:nvSpPr>
          <p:cNvPr id="24" name="矢印: 下 23">
            <a:extLst>
              <a:ext uri="{FF2B5EF4-FFF2-40B4-BE49-F238E27FC236}">
                <a16:creationId xmlns:a16="http://schemas.microsoft.com/office/drawing/2014/main" id="{55A68FFA-B3B2-4AB4-B857-53775B71E944}"/>
              </a:ext>
            </a:extLst>
          </p:cNvPr>
          <p:cNvSpPr/>
          <p:nvPr/>
        </p:nvSpPr>
        <p:spPr>
          <a:xfrm>
            <a:off x="8972550" y="4600576"/>
            <a:ext cx="838200" cy="39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コンテンツ プレースホルダー 3">
            <a:extLst>
              <a:ext uri="{FF2B5EF4-FFF2-40B4-BE49-F238E27FC236}">
                <a16:creationId xmlns:a16="http://schemas.microsoft.com/office/drawing/2014/main" id="{9D777336-322F-4239-9DBF-9B0435596C45}"/>
              </a:ext>
            </a:extLst>
          </p:cNvPr>
          <p:cNvSpPr txBox="1">
            <a:spLocks/>
          </p:cNvSpPr>
          <p:nvPr/>
        </p:nvSpPr>
        <p:spPr>
          <a:xfrm>
            <a:off x="6753225" y="4992855"/>
            <a:ext cx="5276850" cy="779296"/>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kumimoji="1"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kumimoji="1"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kumimoji="1"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kumimoji="1"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kumimoji="1"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kumimoji="1"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kumimoji="1"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kumimoji="1"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kumimoji="1" sz="1400" i="1" kern="1200">
                <a:solidFill>
                  <a:schemeClr val="accent1">
                    <a:lumMod val="75000"/>
                  </a:schemeClr>
                </a:solidFill>
                <a:latin typeface="+mn-lt"/>
                <a:ea typeface="+mn-ea"/>
                <a:cs typeface="+mn-cs"/>
              </a:defRPr>
            </a:lvl9pPr>
          </a:lstStyle>
          <a:p>
            <a:pPr marL="0" indent="0">
              <a:lnSpc>
                <a:spcPct val="150000"/>
              </a:lnSpc>
              <a:buFont typeface="Arial" panose="020B0604020202020204" pitchFamily="34" charset="0"/>
              <a:buNone/>
            </a:pPr>
            <a:r>
              <a:rPr lang="ja-JP" altLang="en-US" sz="1200" dirty="0"/>
              <a:t>せっかく投票をして政治に参加しているのに、自分の意見を反映できないのはもったいない！</a:t>
            </a:r>
            <a:endParaRPr lang="en-US" altLang="ja-JP" sz="1200" dirty="0"/>
          </a:p>
        </p:txBody>
      </p:sp>
      <p:sp>
        <p:nvSpPr>
          <p:cNvPr id="10" name="テキスト ボックス 9">
            <a:extLst>
              <a:ext uri="{FF2B5EF4-FFF2-40B4-BE49-F238E27FC236}">
                <a16:creationId xmlns:a16="http://schemas.microsoft.com/office/drawing/2014/main" id="{BBCF6E5B-D72E-4E96-AFB0-A0805495F3DC}"/>
              </a:ext>
            </a:extLst>
          </p:cNvPr>
          <p:cNvSpPr txBox="1"/>
          <p:nvPr/>
        </p:nvSpPr>
        <p:spPr>
          <a:xfrm>
            <a:off x="0" y="6175067"/>
            <a:ext cx="4814047" cy="276999"/>
          </a:xfrm>
          <a:prstGeom prst="rect">
            <a:avLst/>
          </a:prstGeom>
          <a:noFill/>
        </p:spPr>
        <p:txBody>
          <a:bodyPr wrap="square" rtlCol="0">
            <a:spAutoFit/>
          </a:bodyPr>
          <a:lstStyle/>
          <a:p>
            <a:r>
              <a:rPr kumimoji="1" lang="ja-JP" altLang="en-US" sz="1200" dirty="0"/>
              <a:t>データ</a:t>
            </a:r>
            <a:r>
              <a:rPr kumimoji="1" lang="en-US" altLang="ja-JP" sz="1200" dirty="0"/>
              <a:t>…『18</a:t>
            </a:r>
            <a:r>
              <a:rPr kumimoji="1" lang="ja-JP" altLang="en-US" sz="1200" dirty="0"/>
              <a:t>歳選挙権に関する意識調査 報告書</a:t>
            </a:r>
            <a:r>
              <a:rPr kumimoji="1" lang="en-US" altLang="ja-JP" sz="1200" dirty="0"/>
              <a:t>』.</a:t>
            </a:r>
            <a:r>
              <a:rPr kumimoji="1" lang="ja-JP" altLang="en-US" sz="1200" dirty="0"/>
              <a:t>総務省、</a:t>
            </a:r>
            <a:r>
              <a:rPr kumimoji="1" lang="en-US" altLang="ja-JP" sz="1200" dirty="0"/>
              <a:t>2016</a:t>
            </a:r>
            <a:r>
              <a:rPr kumimoji="1" lang="ja-JP" altLang="en-US" sz="1200" dirty="0"/>
              <a:t>、</a:t>
            </a:r>
            <a:r>
              <a:rPr kumimoji="1" lang="en-US" altLang="ja-JP" sz="1200" dirty="0"/>
              <a:t>20P</a:t>
            </a:r>
            <a:endParaRPr kumimoji="1" lang="ja-JP" altLang="en-US" sz="1200" dirty="0"/>
          </a:p>
        </p:txBody>
      </p:sp>
      <p:sp>
        <p:nvSpPr>
          <p:cNvPr id="2" name="フッター プレースホルダー 1">
            <a:extLst>
              <a:ext uri="{FF2B5EF4-FFF2-40B4-BE49-F238E27FC236}">
                <a16:creationId xmlns:a16="http://schemas.microsoft.com/office/drawing/2014/main" id="{FE3C17D3-3271-4FA1-A626-1127892B12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347EC9-5A36-4C43-823D-1E044BFD0653}"/>
              </a:ext>
            </a:extLst>
          </p:cNvPr>
          <p:cNvSpPr>
            <a:spLocks noGrp="1"/>
          </p:cNvSpPr>
          <p:nvPr>
            <p:ph type="sldNum" sz="quarter" idx="12"/>
          </p:nvPr>
        </p:nvSpPr>
        <p:spPr>
          <a:xfrm>
            <a:off x="11214665" y="6399009"/>
            <a:ext cx="979879" cy="457200"/>
          </a:xfrm>
        </p:spPr>
        <p:txBody>
          <a:bodyPr/>
          <a:lstStyle/>
          <a:p>
            <a:fld id="{07E4A933-C580-40E2-A01E-9DF0CAD7932B}" type="slidenum">
              <a:rPr kumimoji="1" lang="ja-JP" altLang="en-US" smtClean="0"/>
              <a:t>5</a:t>
            </a:fld>
            <a:endParaRPr kumimoji="1" lang="ja-JP" altLang="en-US" dirty="0"/>
          </a:p>
        </p:txBody>
      </p:sp>
    </p:spTree>
    <p:extLst>
      <p:ext uri="{BB962C8B-B14F-4D97-AF65-F5344CB8AC3E}">
        <p14:creationId xmlns:p14="http://schemas.microsoft.com/office/powerpoint/2010/main" val="16916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88AC6-6918-4891-81B6-396B0DEB31D4}"/>
              </a:ext>
            </a:extLst>
          </p:cNvPr>
          <p:cNvSpPr>
            <a:spLocks noGrp="1"/>
          </p:cNvSpPr>
          <p:nvPr>
            <p:ph type="title"/>
          </p:nvPr>
        </p:nvSpPr>
        <p:spPr>
          <a:xfrm>
            <a:off x="1256388" y="1102660"/>
            <a:ext cx="5356357" cy="2066464"/>
          </a:xfrm>
        </p:spPr>
        <p:txBody>
          <a:bodyPr>
            <a:normAutofit/>
          </a:bodyPr>
          <a:lstStyle/>
          <a:p>
            <a:r>
              <a:rPr kumimoji="1" lang="ja-JP" altLang="en-US" dirty="0"/>
              <a:t>投票率の改善、より政治に興味を持ってもらうには</a:t>
            </a:r>
          </a:p>
        </p:txBody>
      </p:sp>
      <p:sp>
        <p:nvSpPr>
          <p:cNvPr id="3" name="テキスト ボックス 2">
            <a:extLst>
              <a:ext uri="{FF2B5EF4-FFF2-40B4-BE49-F238E27FC236}">
                <a16:creationId xmlns:a16="http://schemas.microsoft.com/office/drawing/2014/main" id="{CBDF1478-9298-493A-B73A-565B47BC6097}"/>
              </a:ext>
            </a:extLst>
          </p:cNvPr>
          <p:cNvSpPr txBox="1"/>
          <p:nvPr/>
        </p:nvSpPr>
        <p:spPr>
          <a:xfrm>
            <a:off x="1256388" y="3688877"/>
            <a:ext cx="5041045" cy="1200329"/>
          </a:xfrm>
          <a:prstGeom prst="rect">
            <a:avLst/>
          </a:prstGeom>
          <a:noFill/>
        </p:spPr>
        <p:txBody>
          <a:bodyPr wrap="square" rtlCol="0">
            <a:spAutoFit/>
          </a:bodyPr>
          <a:lstStyle/>
          <a:p>
            <a:r>
              <a:rPr kumimoji="1" lang="ja-JP" altLang="en-US" sz="2400" dirty="0"/>
              <a:t>投票を棄権した理由の約</a:t>
            </a:r>
            <a:r>
              <a:rPr kumimoji="1" lang="en-US" altLang="ja-JP" sz="2400" dirty="0"/>
              <a:t>40</a:t>
            </a:r>
            <a:r>
              <a:rPr kumimoji="1" lang="ja-JP" altLang="en-US" sz="2400" dirty="0"/>
              <a:t>％は政党や政治家についてよくわからないことが起因していた</a:t>
            </a:r>
            <a:endParaRPr kumimoji="1" lang="en-US" altLang="ja-JP" sz="2400" dirty="0"/>
          </a:p>
        </p:txBody>
      </p:sp>
      <p:sp>
        <p:nvSpPr>
          <p:cNvPr id="7" name="テキスト ボックス 6">
            <a:extLst>
              <a:ext uri="{FF2B5EF4-FFF2-40B4-BE49-F238E27FC236}">
                <a16:creationId xmlns:a16="http://schemas.microsoft.com/office/drawing/2014/main" id="{05843BCC-0DB0-4504-A07D-A1B9F790233F}"/>
              </a:ext>
            </a:extLst>
          </p:cNvPr>
          <p:cNvSpPr txBox="1"/>
          <p:nvPr/>
        </p:nvSpPr>
        <p:spPr>
          <a:xfrm>
            <a:off x="7004488" y="215004"/>
            <a:ext cx="5041045" cy="1200329"/>
          </a:xfrm>
          <a:prstGeom prst="rect">
            <a:avLst/>
          </a:prstGeom>
          <a:noFill/>
        </p:spPr>
        <p:txBody>
          <a:bodyPr wrap="square" rtlCol="0">
            <a:spAutoFit/>
          </a:bodyPr>
          <a:lstStyle/>
          <a:p>
            <a:r>
              <a:rPr kumimoji="1" lang="ja-JP" altLang="en-US" sz="2400" dirty="0"/>
              <a:t>投票した人の約</a:t>
            </a:r>
            <a:r>
              <a:rPr kumimoji="1" lang="en-US" altLang="ja-JP" sz="2400" dirty="0"/>
              <a:t>40</a:t>
            </a:r>
            <a:r>
              <a:rPr kumimoji="1" lang="ja-JP" altLang="en-US" sz="2400" dirty="0"/>
              <a:t>％は自分の意見ではなく、他人からの意見をそのままに投票していた</a:t>
            </a:r>
            <a:endParaRPr kumimoji="1" lang="en-US" altLang="ja-JP" sz="2400" dirty="0"/>
          </a:p>
        </p:txBody>
      </p:sp>
      <p:sp>
        <p:nvSpPr>
          <p:cNvPr id="8" name="テキスト ボックス 7">
            <a:extLst>
              <a:ext uri="{FF2B5EF4-FFF2-40B4-BE49-F238E27FC236}">
                <a16:creationId xmlns:a16="http://schemas.microsoft.com/office/drawing/2014/main" id="{E03D23DB-13ED-446A-9FA6-19B95CF5139B}"/>
              </a:ext>
            </a:extLst>
          </p:cNvPr>
          <p:cNvSpPr txBox="1"/>
          <p:nvPr/>
        </p:nvSpPr>
        <p:spPr>
          <a:xfrm>
            <a:off x="1256388" y="5571465"/>
            <a:ext cx="5041045" cy="830997"/>
          </a:xfrm>
          <a:prstGeom prst="rect">
            <a:avLst/>
          </a:prstGeom>
          <a:noFill/>
        </p:spPr>
        <p:txBody>
          <a:bodyPr wrap="square" rtlCol="0">
            <a:spAutoFit/>
          </a:bodyPr>
          <a:lstStyle/>
          <a:p>
            <a:r>
              <a:rPr kumimoji="1" lang="ja-JP" altLang="en-US" sz="2400" dirty="0"/>
              <a:t>政党や政治家について知ることができれば投票してくれるかもしれない</a:t>
            </a:r>
            <a:endParaRPr kumimoji="1" lang="en-US" altLang="ja-JP" sz="2400" dirty="0"/>
          </a:p>
        </p:txBody>
      </p:sp>
      <p:sp>
        <p:nvSpPr>
          <p:cNvPr id="9" name="矢印: 下 8">
            <a:extLst>
              <a:ext uri="{FF2B5EF4-FFF2-40B4-BE49-F238E27FC236}">
                <a16:creationId xmlns:a16="http://schemas.microsoft.com/office/drawing/2014/main" id="{BACDE19E-4CE0-48A3-A7DC-0EC42C6AF6D4}"/>
              </a:ext>
            </a:extLst>
          </p:cNvPr>
          <p:cNvSpPr/>
          <p:nvPr/>
        </p:nvSpPr>
        <p:spPr>
          <a:xfrm>
            <a:off x="3357810" y="5034196"/>
            <a:ext cx="838200" cy="39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93F0BAB-E463-48AE-9B1A-96DE01BCF8BB}"/>
              </a:ext>
            </a:extLst>
          </p:cNvPr>
          <p:cNvSpPr txBox="1"/>
          <p:nvPr/>
        </p:nvSpPr>
        <p:spPr>
          <a:xfrm>
            <a:off x="7004488" y="1805711"/>
            <a:ext cx="5041045" cy="1569660"/>
          </a:xfrm>
          <a:prstGeom prst="rect">
            <a:avLst/>
          </a:prstGeom>
          <a:noFill/>
        </p:spPr>
        <p:txBody>
          <a:bodyPr wrap="square" rtlCol="0">
            <a:spAutoFit/>
          </a:bodyPr>
          <a:lstStyle/>
          <a:p>
            <a:r>
              <a:rPr kumimoji="1" lang="ja-JP" altLang="en-US" sz="2400" dirty="0"/>
              <a:t>自分の考えにより近い人を見つけることができれば、一票を投じる意義を感じられ、より政治に関心をもってもらえるかもしれない</a:t>
            </a:r>
            <a:endParaRPr kumimoji="1" lang="en-US" altLang="ja-JP" sz="2400" dirty="0"/>
          </a:p>
        </p:txBody>
      </p:sp>
      <p:sp>
        <p:nvSpPr>
          <p:cNvPr id="11" name="矢印: 下 10">
            <a:extLst>
              <a:ext uri="{FF2B5EF4-FFF2-40B4-BE49-F238E27FC236}">
                <a16:creationId xmlns:a16="http://schemas.microsoft.com/office/drawing/2014/main" id="{ABA7663D-A286-4D4A-8198-58513014C58B}"/>
              </a:ext>
            </a:extLst>
          </p:cNvPr>
          <p:cNvSpPr/>
          <p:nvPr/>
        </p:nvSpPr>
        <p:spPr>
          <a:xfrm>
            <a:off x="9048821" y="1351627"/>
            <a:ext cx="838200" cy="39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9BE5FA5-1BFA-499B-BD71-0766BC178FA8}"/>
              </a:ext>
            </a:extLst>
          </p:cNvPr>
          <p:cNvSpPr txBox="1"/>
          <p:nvPr/>
        </p:nvSpPr>
        <p:spPr>
          <a:xfrm>
            <a:off x="7178326" y="3833867"/>
            <a:ext cx="4693368" cy="1200329"/>
          </a:xfrm>
          <a:prstGeom prst="rect">
            <a:avLst/>
          </a:prstGeom>
          <a:noFill/>
        </p:spPr>
        <p:txBody>
          <a:bodyPr wrap="square" rtlCol="0">
            <a:spAutoFit/>
          </a:bodyPr>
          <a:lstStyle/>
          <a:p>
            <a:r>
              <a:rPr kumimoji="1" lang="ja-JP" altLang="en-US" sz="2400" dirty="0"/>
              <a:t>自分の考えにより近い人を見つけられ、政党や政治かが何をしているのか、を簡単に調べられればよい</a:t>
            </a:r>
            <a:endParaRPr kumimoji="1" lang="en-US" altLang="ja-JP" sz="2400" dirty="0"/>
          </a:p>
        </p:txBody>
      </p:sp>
      <p:sp>
        <p:nvSpPr>
          <p:cNvPr id="15" name="矢印: 下 14">
            <a:extLst>
              <a:ext uri="{FF2B5EF4-FFF2-40B4-BE49-F238E27FC236}">
                <a16:creationId xmlns:a16="http://schemas.microsoft.com/office/drawing/2014/main" id="{CE52C4A0-F65D-4023-9666-4DCCCBCC99EE}"/>
              </a:ext>
            </a:extLst>
          </p:cNvPr>
          <p:cNvSpPr/>
          <p:nvPr/>
        </p:nvSpPr>
        <p:spPr>
          <a:xfrm>
            <a:off x="9048821" y="5179186"/>
            <a:ext cx="838200" cy="39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4D7230F-C2E5-4713-B8ED-49EFD9656E11}"/>
              </a:ext>
            </a:extLst>
          </p:cNvPr>
          <p:cNvSpPr txBox="1"/>
          <p:nvPr/>
        </p:nvSpPr>
        <p:spPr>
          <a:xfrm>
            <a:off x="8445754" y="5732910"/>
            <a:ext cx="2044334" cy="461665"/>
          </a:xfrm>
          <a:prstGeom prst="rect">
            <a:avLst/>
          </a:prstGeom>
          <a:noFill/>
        </p:spPr>
        <p:txBody>
          <a:bodyPr wrap="square" rtlCol="0">
            <a:spAutoFit/>
          </a:bodyPr>
          <a:lstStyle/>
          <a:p>
            <a:pPr algn="ctr"/>
            <a:r>
              <a:rPr kumimoji="1" lang="ja-JP" altLang="en-US" sz="2400" dirty="0"/>
              <a:t>アプリを作ろう</a:t>
            </a:r>
            <a:endParaRPr kumimoji="1" lang="en-US" altLang="ja-JP" sz="2400" dirty="0"/>
          </a:p>
        </p:txBody>
      </p:sp>
      <p:pic>
        <p:nvPicPr>
          <p:cNvPr id="18" name="グラフィックス 17" descr="ノート PC 単色塗りつぶし">
            <a:extLst>
              <a:ext uri="{FF2B5EF4-FFF2-40B4-BE49-F238E27FC236}">
                <a16:creationId xmlns:a16="http://schemas.microsoft.com/office/drawing/2014/main" id="{C79864F5-D0BA-4786-92CC-937C026863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3044" y="5528304"/>
            <a:ext cx="914400" cy="914400"/>
          </a:xfrm>
          <a:prstGeom prst="rect">
            <a:avLst/>
          </a:prstGeom>
        </p:spPr>
      </p:pic>
      <p:pic>
        <p:nvPicPr>
          <p:cNvPr id="20" name="グラフィックス 19" descr="スマート フォン 単色塗りつぶし">
            <a:extLst>
              <a:ext uri="{FF2B5EF4-FFF2-40B4-BE49-F238E27FC236}">
                <a16:creationId xmlns:a16="http://schemas.microsoft.com/office/drawing/2014/main" id="{B372957E-7B2E-472A-AA33-36F2AA222E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1354" y="5571465"/>
            <a:ext cx="914400" cy="914400"/>
          </a:xfrm>
          <a:prstGeom prst="rect">
            <a:avLst/>
          </a:prstGeom>
        </p:spPr>
      </p:pic>
      <p:sp>
        <p:nvSpPr>
          <p:cNvPr id="21" name="フッター プレースホルダー 20">
            <a:extLst>
              <a:ext uri="{FF2B5EF4-FFF2-40B4-BE49-F238E27FC236}">
                <a16:creationId xmlns:a16="http://schemas.microsoft.com/office/drawing/2014/main" id="{27617D74-41AB-4061-B6B8-9465C1EE9934}"/>
              </a:ext>
            </a:extLst>
          </p:cNvPr>
          <p:cNvSpPr>
            <a:spLocks noGrp="1"/>
          </p:cNvSpPr>
          <p:nvPr>
            <p:ph type="ftr" sz="quarter" idx="11"/>
          </p:nvPr>
        </p:nvSpPr>
        <p:spPr/>
        <p:txBody>
          <a:bodyPr/>
          <a:lstStyle/>
          <a:p>
            <a:endParaRPr kumimoji="1" lang="ja-JP" altLang="en-US"/>
          </a:p>
        </p:txBody>
      </p:sp>
      <p:sp>
        <p:nvSpPr>
          <p:cNvPr id="22" name="スライド番号プレースホルダー 21">
            <a:extLst>
              <a:ext uri="{FF2B5EF4-FFF2-40B4-BE49-F238E27FC236}">
                <a16:creationId xmlns:a16="http://schemas.microsoft.com/office/drawing/2014/main" id="{68BA8B04-71B3-4771-930B-1A2F2C1AA474}"/>
              </a:ext>
            </a:extLst>
          </p:cNvPr>
          <p:cNvSpPr>
            <a:spLocks noGrp="1"/>
          </p:cNvSpPr>
          <p:nvPr>
            <p:ph type="sldNum" sz="quarter" idx="12"/>
          </p:nvPr>
        </p:nvSpPr>
        <p:spPr>
          <a:xfrm>
            <a:off x="11214664" y="6399010"/>
            <a:ext cx="979879" cy="457200"/>
          </a:xfrm>
        </p:spPr>
        <p:txBody>
          <a:bodyPr/>
          <a:lstStyle/>
          <a:p>
            <a:fld id="{07E4A933-C580-40E2-A01E-9DF0CAD7932B}" type="slidenum">
              <a:rPr kumimoji="1" lang="ja-JP" altLang="en-US" smtClean="0"/>
              <a:t>6</a:t>
            </a:fld>
            <a:endParaRPr kumimoji="1" lang="ja-JP" altLang="en-US" dirty="0"/>
          </a:p>
        </p:txBody>
      </p:sp>
    </p:spTree>
    <p:extLst>
      <p:ext uri="{BB962C8B-B14F-4D97-AF65-F5344CB8AC3E}">
        <p14:creationId xmlns:p14="http://schemas.microsoft.com/office/powerpoint/2010/main" val="130538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EB2D76B-AEF7-4DA8-83D1-1312BF49D875}"/>
              </a:ext>
            </a:extLst>
          </p:cNvPr>
          <p:cNvSpPr>
            <a:spLocks noGrp="1"/>
          </p:cNvSpPr>
          <p:nvPr>
            <p:ph type="title"/>
          </p:nvPr>
        </p:nvSpPr>
        <p:spPr>
          <a:xfrm>
            <a:off x="1535371" y="1044054"/>
            <a:ext cx="10013709" cy="1030360"/>
          </a:xfrm>
        </p:spPr>
        <p:txBody>
          <a:bodyPr/>
          <a:lstStyle/>
          <a:p>
            <a:r>
              <a:rPr lang="ja-JP" altLang="en-US" dirty="0"/>
              <a:t>アプリの概要</a:t>
            </a:r>
            <a:endParaRPr lang="en-US" dirty="0"/>
          </a:p>
        </p:txBody>
      </p:sp>
      <p:sp>
        <p:nvSpPr>
          <p:cNvPr id="11" name="テキスト ボックス 10">
            <a:extLst>
              <a:ext uri="{FF2B5EF4-FFF2-40B4-BE49-F238E27FC236}">
                <a16:creationId xmlns:a16="http://schemas.microsoft.com/office/drawing/2014/main" id="{FC84E58A-D8E9-4A2E-90A7-8F9A1F668FA0}"/>
              </a:ext>
            </a:extLst>
          </p:cNvPr>
          <p:cNvSpPr txBox="1"/>
          <p:nvPr/>
        </p:nvSpPr>
        <p:spPr>
          <a:xfrm>
            <a:off x="1395167" y="2545237"/>
            <a:ext cx="10275217" cy="707886"/>
          </a:xfrm>
          <a:prstGeom prst="rect">
            <a:avLst/>
          </a:prstGeom>
          <a:noFill/>
        </p:spPr>
        <p:txBody>
          <a:bodyPr wrap="square" rtlCol="0">
            <a:spAutoFit/>
          </a:bodyPr>
          <a:lstStyle/>
          <a:p>
            <a:r>
              <a:rPr kumimoji="1" lang="ja-JP" altLang="en-US" sz="2000" dirty="0"/>
              <a:t>■スマホなどで撮った政治家</a:t>
            </a:r>
            <a:r>
              <a:rPr kumimoji="1" lang="en-US" altLang="ja-JP" sz="2000" dirty="0"/>
              <a:t>(</a:t>
            </a:r>
            <a:r>
              <a:rPr kumimoji="1" lang="ja-JP" altLang="en-US" sz="2000" dirty="0"/>
              <a:t>候補者</a:t>
            </a:r>
            <a:r>
              <a:rPr kumimoji="1" lang="en-US" altLang="ja-JP" sz="2000" dirty="0"/>
              <a:t>)</a:t>
            </a:r>
            <a:r>
              <a:rPr kumimoji="1" lang="ja-JP" altLang="en-US" sz="2000" dirty="0"/>
              <a:t>の写真から、その政治家についての情報を表示する。</a:t>
            </a:r>
            <a:endParaRPr kumimoji="1" lang="en-US" altLang="ja-JP" sz="2000" dirty="0"/>
          </a:p>
          <a:p>
            <a:r>
              <a:rPr kumimoji="1" lang="ja-JP" altLang="en-US" sz="2000" dirty="0"/>
              <a:t>　</a:t>
            </a:r>
            <a:r>
              <a:rPr kumimoji="1" lang="en-US" altLang="ja-JP" sz="2000" dirty="0"/>
              <a:t>※</a:t>
            </a:r>
            <a:r>
              <a:rPr kumimoji="1" lang="ja-JP" altLang="en-US" sz="2000" dirty="0"/>
              <a:t>今回は</a:t>
            </a:r>
            <a:r>
              <a:rPr kumimoji="1" lang="en-US" altLang="ja-JP" sz="2000" dirty="0"/>
              <a:t>web</a:t>
            </a:r>
            <a:r>
              <a:rPr kumimoji="1" lang="ja-JP" altLang="en-US" sz="2000" dirty="0"/>
              <a:t>アプリとして実装</a:t>
            </a:r>
          </a:p>
        </p:txBody>
      </p:sp>
      <p:sp>
        <p:nvSpPr>
          <p:cNvPr id="14" name="矢印: 下 13">
            <a:extLst>
              <a:ext uri="{FF2B5EF4-FFF2-40B4-BE49-F238E27FC236}">
                <a16:creationId xmlns:a16="http://schemas.microsoft.com/office/drawing/2014/main" id="{7E779A26-631C-48E2-ABC1-4D6CEC5CC956}"/>
              </a:ext>
            </a:extLst>
          </p:cNvPr>
          <p:cNvSpPr/>
          <p:nvPr/>
        </p:nvSpPr>
        <p:spPr>
          <a:xfrm>
            <a:off x="3005419" y="3283228"/>
            <a:ext cx="838200" cy="39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E9C5B6-BCDB-4956-A7FB-CE7D5A15AF3D}"/>
              </a:ext>
            </a:extLst>
          </p:cNvPr>
          <p:cNvSpPr txBox="1"/>
          <p:nvPr/>
        </p:nvSpPr>
        <p:spPr>
          <a:xfrm>
            <a:off x="1395167" y="3724304"/>
            <a:ext cx="10275217" cy="707886"/>
          </a:xfrm>
          <a:prstGeom prst="rect">
            <a:avLst/>
          </a:prstGeom>
          <a:noFill/>
        </p:spPr>
        <p:txBody>
          <a:bodyPr wrap="square" rtlCol="0">
            <a:spAutoFit/>
          </a:bodyPr>
          <a:lstStyle/>
          <a:p>
            <a:r>
              <a:rPr kumimoji="1" lang="ja-JP" altLang="en-US" sz="2000" dirty="0"/>
              <a:t>立候補している人がどのような考えを持っているのかが分かり、</a:t>
            </a:r>
            <a:endParaRPr kumimoji="1" lang="en-US" altLang="ja-JP" sz="2000" dirty="0"/>
          </a:p>
          <a:p>
            <a:r>
              <a:rPr kumimoji="1" lang="ja-JP" altLang="en-US" sz="2000" dirty="0"/>
              <a:t>より自分の考えに近い人へ投票することができる。</a:t>
            </a:r>
            <a:endParaRPr kumimoji="1" lang="en-US" altLang="ja-JP" sz="2000" dirty="0"/>
          </a:p>
        </p:txBody>
      </p:sp>
      <p:pic>
        <p:nvPicPr>
          <p:cNvPr id="3" name="図 2" descr="テキスト が含まれている画像&#10;&#10;自動的に生成された説明">
            <a:extLst>
              <a:ext uri="{FF2B5EF4-FFF2-40B4-BE49-F238E27FC236}">
                <a16:creationId xmlns:a16="http://schemas.microsoft.com/office/drawing/2014/main" id="{1D2234E6-15A4-419F-90A4-D6E3E88E3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8027" y="4830047"/>
            <a:ext cx="1936528" cy="1694988"/>
          </a:xfrm>
          <a:prstGeom prst="rect">
            <a:avLst/>
          </a:prstGeom>
        </p:spPr>
      </p:pic>
      <p:pic>
        <p:nvPicPr>
          <p:cNvPr id="5" name="図 4" descr="挿絵 が含まれている画像&#10;&#10;自動的に生成された説明">
            <a:extLst>
              <a:ext uri="{FF2B5EF4-FFF2-40B4-BE49-F238E27FC236}">
                <a16:creationId xmlns:a16="http://schemas.microsoft.com/office/drawing/2014/main" id="{A8FDCBB1-7412-4FD2-B324-8D20D9A709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695" y="4167967"/>
            <a:ext cx="1871472" cy="2357068"/>
          </a:xfrm>
          <a:prstGeom prst="rect">
            <a:avLst/>
          </a:prstGeom>
        </p:spPr>
      </p:pic>
      <p:sp>
        <p:nvSpPr>
          <p:cNvPr id="7" name="思考の吹き出し: 雲形 6">
            <a:extLst>
              <a:ext uri="{FF2B5EF4-FFF2-40B4-BE49-F238E27FC236}">
                <a16:creationId xmlns:a16="http://schemas.microsoft.com/office/drawing/2014/main" id="{E11A5354-C5F2-4CEE-8D73-C91F931D6CD6}"/>
              </a:ext>
            </a:extLst>
          </p:cNvPr>
          <p:cNvSpPr/>
          <p:nvPr/>
        </p:nvSpPr>
        <p:spPr>
          <a:xfrm>
            <a:off x="7708040" y="4362893"/>
            <a:ext cx="1774124" cy="1225294"/>
          </a:xfrm>
          <a:prstGeom prst="cloudCallout">
            <a:avLst>
              <a:gd name="adj1" fmla="val -62773"/>
              <a:gd name="adj2" fmla="val 434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誰？</a:t>
            </a:r>
          </a:p>
        </p:txBody>
      </p:sp>
      <p:pic>
        <p:nvPicPr>
          <p:cNvPr id="12" name="図 11" descr="光 が含まれている画像&#10;&#10;自動的に生成された説明">
            <a:extLst>
              <a:ext uri="{FF2B5EF4-FFF2-40B4-BE49-F238E27FC236}">
                <a16:creationId xmlns:a16="http://schemas.microsoft.com/office/drawing/2014/main" id="{54EFF56B-9CA2-4729-BFBF-A55875A6AC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3225" y="5113389"/>
            <a:ext cx="1258060" cy="1380489"/>
          </a:xfrm>
          <a:prstGeom prst="rect">
            <a:avLst/>
          </a:prstGeom>
        </p:spPr>
      </p:pic>
      <p:sp>
        <p:nvSpPr>
          <p:cNvPr id="18" name="思考の吹き出し: 雲形 17">
            <a:extLst>
              <a:ext uri="{FF2B5EF4-FFF2-40B4-BE49-F238E27FC236}">
                <a16:creationId xmlns:a16="http://schemas.microsoft.com/office/drawing/2014/main" id="{5A589E1F-FFCD-4E64-AD29-6B411AC9D5FC}"/>
              </a:ext>
            </a:extLst>
          </p:cNvPr>
          <p:cNvSpPr/>
          <p:nvPr/>
        </p:nvSpPr>
        <p:spPr>
          <a:xfrm>
            <a:off x="1841978" y="4484455"/>
            <a:ext cx="1955701" cy="1451053"/>
          </a:xfrm>
          <a:prstGeom prst="cloudCallout">
            <a:avLst>
              <a:gd name="adj1" fmla="val 73368"/>
              <a:gd name="adj2" fmla="val 27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なるほど！こういう人かぁ。</a:t>
            </a:r>
          </a:p>
        </p:txBody>
      </p:sp>
      <p:sp>
        <p:nvSpPr>
          <p:cNvPr id="19" name="フッター プレースホルダー 18">
            <a:extLst>
              <a:ext uri="{FF2B5EF4-FFF2-40B4-BE49-F238E27FC236}">
                <a16:creationId xmlns:a16="http://schemas.microsoft.com/office/drawing/2014/main" id="{00D63B89-C9C7-48C0-AC37-075AB4F14106}"/>
              </a:ext>
            </a:extLst>
          </p:cNvPr>
          <p:cNvSpPr>
            <a:spLocks noGrp="1"/>
          </p:cNvSpPr>
          <p:nvPr>
            <p:ph type="ftr" sz="quarter" idx="11"/>
          </p:nvPr>
        </p:nvSpPr>
        <p:spPr/>
        <p:txBody>
          <a:bodyPr/>
          <a:lstStyle/>
          <a:p>
            <a:endParaRPr kumimoji="1" lang="ja-JP" altLang="en-US"/>
          </a:p>
        </p:txBody>
      </p:sp>
      <p:sp>
        <p:nvSpPr>
          <p:cNvPr id="20" name="スライド番号プレースホルダー 19">
            <a:extLst>
              <a:ext uri="{FF2B5EF4-FFF2-40B4-BE49-F238E27FC236}">
                <a16:creationId xmlns:a16="http://schemas.microsoft.com/office/drawing/2014/main" id="{A835B38B-4EC6-47D3-A70E-0EB115A9E45E}"/>
              </a:ext>
            </a:extLst>
          </p:cNvPr>
          <p:cNvSpPr>
            <a:spLocks noGrp="1"/>
          </p:cNvSpPr>
          <p:nvPr>
            <p:ph type="sldNum" sz="quarter" idx="12"/>
          </p:nvPr>
        </p:nvSpPr>
        <p:spPr>
          <a:xfrm>
            <a:off x="11214662" y="6399007"/>
            <a:ext cx="979879" cy="457200"/>
          </a:xfrm>
        </p:spPr>
        <p:txBody>
          <a:bodyPr/>
          <a:lstStyle/>
          <a:p>
            <a:fld id="{07E4A933-C580-40E2-A01E-9DF0CAD7932B}" type="slidenum">
              <a:rPr kumimoji="1" lang="ja-JP" altLang="en-US" smtClean="0"/>
              <a:t>7</a:t>
            </a:fld>
            <a:endParaRPr kumimoji="1" lang="ja-JP" altLang="en-US" dirty="0"/>
          </a:p>
        </p:txBody>
      </p:sp>
    </p:spTree>
    <p:extLst>
      <p:ext uri="{BB962C8B-B14F-4D97-AF65-F5344CB8AC3E}">
        <p14:creationId xmlns:p14="http://schemas.microsoft.com/office/powerpoint/2010/main" val="82658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03B2A-4FDB-40A6-BFBD-9902B6580F3C}"/>
              </a:ext>
            </a:extLst>
          </p:cNvPr>
          <p:cNvSpPr>
            <a:spLocks noGrp="1"/>
          </p:cNvSpPr>
          <p:nvPr>
            <p:ph type="title"/>
          </p:nvPr>
        </p:nvSpPr>
        <p:spPr/>
        <p:txBody>
          <a:bodyPr/>
          <a:lstStyle/>
          <a:p>
            <a:r>
              <a:rPr kumimoji="1" lang="ja-JP" altLang="en-US" dirty="0"/>
              <a:t>使用技術など</a:t>
            </a:r>
          </a:p>
        </p:txBody>
      </p:sp>
      <p:sp>
        <p:nvSpPr>
          <p:cNvPr id="13" name="テキスト ボックス 12">
            <a:extLst>
              <a:ext uri="{FF2B5EF4-FFF2-40B4-BE49-F238E27FC236}">
                <a16:creationId xmlns:a16="http://schemas.microsoft.com/office/drawing/2014/main" id="{1D7D070F-9D0F-4E9B-BF27-5578A8F04B8F}"/>
              </a:ext>
            </a:extLst>
          </p:cNvPr>
          <p:cNvSpPr txBox="1"/>
          <p:nvPr/>
        </p:nvSpPr>
        <p:spPr>
          <a:xfrm>
            <a:off x="1106135" y="2521329"/>
            <a:ext cx="2160000" cy="432000"/>
          </a:xfrm>
          <a:prstGeom prst="rect">
            <a:avLst/>
          </a:prstGeom>
          <a:noFill/>
        </p:spPr>
        <p:txBody>
          <a:bodyPr wrap="square" rtlCol="0" anchor="ctr" anchorCtr="0">
            <a:noAutofit/>
          </a:bodyPr>
          <a:lstStyle/>
          <a:p>
            <a:r>
              <a:rPr kumimoji="1" lang="ja-JP" altLang="en-US" b="1" dirty="0"/>
              <a:t>フレームワーク：</a:t>
            </a:r>
          </a:p>
        </p:txBody>
      </p:sp>
      <p:sp>
        <p:nvSpPr>
          <p:cNvPr id="17" name="テキスト ボックス 16">
            <a:extLst>
              <a:ext uri="{FF2B5EF4-FFF2-40B4-BE49-F238E27FC236}">
                <a16:creationId xmlns:a16="http://schemas.microsoft.com/office/drawing/2014/main" id="{A357FA8F-1366-4200-BB63-B721DB49DEE2}"/>
              </a:ext>
            </a:extLst>
          </p:cNvPr>
          <p:cNvSpPr txBox="1"/>
          <p:nvPr/>
        </p:nvSpPr>
        <p:spPr>
          <a:xfrm>
            <a:off x="1106135" y="2989089"/>
            <a:ext cx="2160000" cy="432000"/>
          </a:xfrm>
          <a:prstGeom prst="rect">
            <a:avLst/>
          </a:prstGeom>
          <a:noFill/>
        </p:spPr>
        <p:txBody>
          <a:bodyPr wrap="square" rtlCol="0" anchor="ctr" anchorCtr="0">
            <a:noAutofit/>
          </a:bodyPr>
          <a:lstStyle/>
          <a:p>
            <a:r>
              <a:rPr kumimoji="1" lang="ja-JP" altLang="en-US" b="1" dirty="0"/>
              <a:t>構成</a:t>
            </a:r>
            <a:r>
              <a:rPr kumimoji="1" lang="en-US" altLang="ja-JP" b="1" dirty="0"/>
              <a:t>(AWS)</a:t>
            </a:r>
            <a:r>
              <a:rPr kumimoji="1" lang="ja-JP" altLang="en-US" b="1" dirty="0"/>
              <a:t>：</a:t>
            </a:r>
          </a:p>
        </p:txBody>
      </p:sp>
      <p:sp>
        <p:nvSpPr>
          <p:cNvPr id="19" name="テキスト ボックス 18">
            <a:extLst>
              <a:ext uri="{FF2B5EF4-FFF2-40B4-BE49-F238E27FC236}">
                <a16:creationId xmlns:a16="http://schemas.microsoft.com/office/drawing/2014/main" id="{1930A6FB-A3BB-440F-B37B-5CE45347850E}"/>
              </a:ext>
            </a:extLst>
          </p:cNvPr>
          <p:cNvSpPr txBox="1"/>
          <p:nvPr/>
        </p:nvSpPr>
        <p:spPr>
          <a:xfrm>
            <a:off x="1106135" y="1583143"/>
            <a:ext cx="2160000" cy="432000"/>
          </a:xfrm>
          <a:prstGeom prst="rect">
            <a:avLst/>
          </a:prstGeom>
          <a:noFill/>
        </p:spPr>
        <p:txBody>
          <a:bodyPr wrap="square" rtlCol="0" anchor="ctr" anchorCtr="0">
            <a:noAutofit/>
          </a:bodyPr>
          <a:lstStyle/>
          <a:p>
            <a:r>
              <a:rPr kumimoji="1" lang="ja-JP" altLang="en-US" b="1" dirty="0"/>
              <a:t>言語：</a:t>
            </a:r>
          </a:p>
        </p:txBody>
      </p:sp>
      <p:sp>
        <p:nvSpPr>
          <p:cNvPr id="20" name="テキスト ボックス 19">
            <a:extLst>
              <a:ext uri="{FF2B5EF4-FFF2-40B4-BE49-F238E27FC236}">
                <a16:creationId xmlns:a16="http://schemas.microsoft.com/office/drawing/2014/main" id="{ABF3A69B-AFDD-4324-8D70-F8420F0B05AF}"/>
              </a:ext>
            </a:extLst>
          </p:cNvPr>
          <p:cNvSpPr txBox="1"/>
          <p:nvPr/>
        </p:nvSpPr>
        <p:spPr>
          <a:xfrm>
            <a:off x="3266135" y="1583143"/>
            <a:ext cx="7492086" cy="432000"/>
          </a:xfrm>
          <a:prstGeom prst="rect">
            <a:avLst/>
          </a:prstGeom>
          <a:noFill/>
        </p:spPr>
        <p:txBody>
          <a:bodyPr wrap="square" rtlCol="0" anchor="ctr" anchorCtr="0">
            <a:noAutofit/>
          </a:bodyPr>
          <a:lstStyle/>
          <a:p>
            <a:r>
              <a:rPr kumimoji="1" lang="en-US" altLang="ja-JP" dirty="0"/>
              <a:t>Python(3.7)</a:t>
            </a:r>
            <a:r>
              <a:rPr kumimoji="1" lang="ja-JP" altLang="en-US" dirty="0"/>
              <a:t>、</a:t>
            </a:r>
            <a:r>
              <a:rPr kumimoji="1" lang="en-US" altLang="ja-JP" dirty="0"/>
              <a:t>JavaScript</a:t>
            </a:r>
            <a:r>
              <a:rPr kumimoji="1" lang="ja-JP" altLang="en-US" dirty="0"/>
              <a:t>、</a:t>
            </a:r>
            <a:r>
              <a:rPr kumimoji="1" lang="en-US" altLang="ja-JP" dirty="0"/>
              <a:t>HTML(CSS)</a:t>
            </a:r>
            <a:r>
              <a:rPr kumimoji="1" lang="ja-JP" altLang="en-US" dirty="0"/>
              <a:t>、</a:t>
            </a:r>
            <a:r>
              <a:rPr kumimoji="1" lang="en-US" altLang="ja-JP" dirty="0"/>
              <a:t>SQL</a:t>
            </a:r>
            <a:r>
              <a:rPr kumimoji="1" lang="ja-JP" altLang="en-US" dirty="0"/>
              <a:t>、シェルスクリプト</a:t>
            </a:r>
          </a:p>
        </p:txBody>
      </p:sp>
      <p:sp>
        <p:nvSpPr>
          <p:cNvPr id="21" name="テキスト ボックス 20">
            <a:extLst>
              <a:ext uri="{FF2B5EF4-FFF2-40B4-BE49-F238E27FC236}">
                <a16:creationId xmlns:a16="http://schemas.microsoft.com/office/drawing/2014/main" id="{CEC828B2-6B8F-40D6-B011-3079514328A8}"/>
              </a:ext>
            </a:extLst>
          </p:cNvPr>
          <p:cNvSpPr txBox="1"/>
          <p:nvPr/>
        </p:nvSpPr>
        <p:spPr>
          <a:xfrm>
            <a:off x="3266135" y="2050882"/>
            <a:ext cx="7492086" cy="432000"/>
          </a:xfrm>
          <a:prstGeom prst="rect">
            <a:avLst/>
          </a:prstGeom>
          <a:noFill/>
        </p:spPr>
        <p:txBody>
          <a:bodyPr wrap="square" rtlCol="0" anchor="ctr" anchorCtr="0">
            <a:noAutofit/>
          </a:bodyPr>
          <a:lstStyle/>
          <a:p>
            <a:r>
              <a:rPr kumimoji="1" lang="en-US" altLang="ja-JP" dirty="0"/>
              <a:t>Python</a:t>
            </a:r>
            <a:r>
              <a:rPr kumimoji="1" lang="ja-JP" altLang="en-US" dirty="0"/>
              <a:t>ディストリビューション：</a:t>
            </a:r>
            <a:r>
              <a:rPr kumimoji="1" lang="en-US" altLang="ja-JP" dirty="0"/>
              <a:t>anaconda</a:t>
            </a:r>
            <a:endParaRPr kumimoji="1" lang="ja-JP" altLang="en-US" dirty="0"/>
          </a:p>
        </p:txBody>
      </p:sp>
      <p:sp>
        <p:nvSpPr>
          <p:cNvPr id="22" name="テキスト ボックス 21">
            <a:extLst>
              <a:ext uri="{FF2B5EF4-FFF2-40B4-BE49-F238E27FC236}">
                <a16:creationId xmlns:a16="http://schemas.microsoft.com/office/drawing/2014/main" id="{58AC9BD7-3F86-43CE-BE0B-572245C4FA08}"/>
              </a:ext>
            </a:extLst>
          </p:cNvPr>
          <p:cNvSpPr txBox="1"/>
          <p:nvPr/>
        </p:nvSpPr>
        <p:spPr>
          <a:xfrm>
            <a:off x="3266135" y="2518621"/>
            <a:ext cx="7492086" cy="432000"/>
          </a:xfrm>
          <a:prstGeom prst="rect">
            <a:avLst/>
          </a:prstGeom>
          <a:noFill/>
        </p:spPr>
        <p:txBody>
          <a:bodyPr wrap="square" rtlCol="0" anchor="ctr" anchorCtr="0">
            <a:noAutofit/>
          </a:bodyPr>
          <a:lstStyle/>
          <a:p>
            <a:r>
              <a:rPr kumimoji="1" lang="en-US" altLang="ja-JP" dirty="0"/>
              <a:t>Django</a:t>
            </a:r>
            <a:r>
              <a:rPr kumimoji="1" lang="ja-JP" altLang="en-US" dirty="0"/>
              <a:t>、</a:t>
            </a:r>
            <a:r>
              <a:rPr kumimoji="1" lang="en-US" altLang="ja-JP" dirty="0"/>
              <a:t>Bootstrap</a:t>
            </a:r>
            <a:endParaRPr kumimoji="1" lang="ja-JP" altLang="en-US" dirty="0"/>
          </a:p>
        </p:txBody>
      </p:sp>
      <p:sp>
        <p:nvSpPr>
          <p:cNvPr id="26" name="テキスト ボックス 25">
            <a:extLst>
              <a:ext uri="{FF2B5EF4-FFF2-40B4-BE49-F238E27FC236}">
                <a16:creationId xmlns:a16="http://schemas.microsoft.com/office/drawing/2014/main" id="{DC4393D7-7039-4BC6-A743-5B2F78BFEC8A}"/>
              </a:ext>
            </a:extLst>
          </p:cNvPr>
          <p:cNvSpPr txBox="1"/>
          <p:nvPr/>
        </p:nvSpPr>
        <p:spPr>
          <a:xfrm>
            <a:off x="3266134" y="2996438"/>
            <a:ext cx="3681513" cy="1360109"/>
          </a:xfrm>
          <a:prstGeom prst="rect">
            <a:avLst/>
          </a:prstGeom>
          <a:noFill/>
        </p:spPr>
        <p:txBody>
          <a:bodyPr wrap="square" rtlCol="0" anchor="ctr" anchorCtr="0">
            <a:noAutofit/>
          </a:bodyPr>
          <a:lstStyle/>
          <a:p>
            <a:pPr>
              <a:lnSpc>
                <a:spcPts val="2400"/>
              </a:lnSpc>
            </a:pPr>
            <a:r>
              <a:rPr kumimoji="1" lang="en-US" altLang="ja-JP" dirty="0"/>
              <a:t>EC2</a:t>
            </a:r>
            <a:r>
              <a:rPr kumimoji="1" lang="ja-JP" altLang="en-US" dirty="0"/>
              <a:t>（</a:t>
            </a:r>
            <a:r>
              <a:rPr kumimoji="1" lang="en-US" altLang="ja-JP" dirty="0"/>
              <a:t>OS:AmazonLinux2</a:t>
            </a:r>
            <a:r>
              <a:rPr kumimoji="1" lang="ja-JP" altLang="en-US" dirty="0"/>
              <a:t>）</a:t>
            </a:r>
            <a:endParaRPr kumimoji="1" lang="en-US" altLang="ja-JP" dirty="0"/>
          </a:p>
          <a:p>
            <a:pPr>
              <a:lnSpc>
                <a:spcPts val="2400"/>
              </a:lnSpc>
            </a:pPr>
            <a:r>
              <a:rPr kumimoji="1" lang="ja-JP" altLang="en-US" dirty="0"/>
              <a:t>　　・ </a:t>
            </a:r>
            <a:r>
              <a:rPr kumimoji="1" lang="en-US" altLang="ja-JP" dirty="0"/>
              <a:t>Web</a:t>
            </a:r>
            <a:r>
              <a:rPr kumimoji="1" lang="ja-JP" altLang="en-US" dirty="0"/>
              <a:t>サーバー</a:t>
            </a:r>
            <a:r>
              <a:rPr kumimoji="1" lang="en-US" altLang="ja-JP" dirty="0"/>
              <a:t>	</a:t>
            </a:r>
            <a:r>
              <a:rPr kumimoji="1" lang="ja-JP" altLang="en-US" dirty="0"/>
              <a:t>：</a:t>
            </a:r>
            <a:r>
              <a:rPr kumimoji="1" lang="en-US" altLang="ja-JP" dirty="0"/>
              <a:t>NGINX</a:t>
            </a:r>
          </a:p>
          <a:p>
            <a:pPr>
              <a:lnSpc>
                <a:spcPts val="2400"/>
              </a:lnSpc>
            </a:pPr>
            <a:r>
              <a:rPr kumimoji="1" lang="ja-JP" altLang="en-US" dirty="0"/>
              <a:t>　　・ </a:t>
            </a:r>
            <a:r>
              <a:rPr kumimoji="1" lang="en-US" altLang="ja-JP" dirty="0"/>
              <a:t>AP</a:t>
            </a:r>
            <a:r>
              <a:rPr kumimoji="1" lang="ja-JP" altLang="en-US" dirty="0"/>
              <a:t>サーバー</a:t>
            </a:r>
            <a:r>
              <a:rPr kumimoji="1" lang="en-US" altLang="ja-JP" dirty="0"/>
              <a:t>	</a:t>
            </a:r>
            <a:r>
              <a:rPr kumimoji="1" lang="ja-JP" altLang="en-US" dirty="0"/>
              <a:t>：</a:t>
            </a:r>
            <a:r>
              <a:rPr kumimoji="1" lang="en-US" altLang="ja-JP" dirty="0"/>
              <a:t>Gunicorn</a:t>
            </a:r>
          </a:p>
          <a:p>
            <a:pPr>
              <a:lnSpc>
                <a:spcPts val="2400"/>
              </a:lnSpc>
            </a:pPr>
            <a:r>
              <a:rPr kumimoji="1" lang="ja-JP" altLang="en-US" dirty="0"/>
              <a:t>　　・ </a:t>
            </a:r>
            <a:r>
              <a:rPr kumimoji="1" lang="en-US" altLang="ja-JP" dirty="0"/>
              <a:t>DB</a:t>
            </a:r>
            <a:r>
              <a:rPr kumimoji="1" lang="ja-JP" altLang="en-US" dirty="0"/>
              <a:t>サーバー</a:t>
            </a:r>
            <a:r>
              <a:rPr kumimoji="1" lang="en-US" altLang="ja-JP" dirty="0"/>
              <a:t>	</a:t>
            </a:r>
            <a:r>
              <a:rPr kumimoji="1" lang="ja-JP" altLang="en-US" dirty="0"/>
              <a:t>：</a:t>
            </a:r>
            <a:r>
              <a:rPr kumimoji="1" lang="en-US" altLang="ja-JP" dirty="0"/>
              <a:t>MySQL</a:t>
            </a:r>
            <a:endParaRPr kumimoji="1" lang="ja-JP" altLang="en-US" dirty="0"/>
          </a:p>
        </p:txBody>
      </p:sp>
      <p:sp>
        <p:nvSpPr>
          <p:cNvPr id="31" name="テキスト ボックス 30">
            <a:extLst>
              <a:ext uri="{FF2B5EF4-FFF2-40B4-BE49-F238E27FC236}">
                <a16:creationId xmlns:a16="http://schemas.microsoft.com/office/drawing/2014/main" id="{6D3ABA5C-EBE4-422B-AC2F-3F77DE7D04AB}"/>
              </a:ext>
            </a:extLst>
          </p:cNvPr>
          <p:cNvSpPr txBox="1"/>
          <p:nvPr/>
        </p:nvSpPr>
        <p:spPr>
          <a:xfrm>
            <a:off x="3266135" y="4391491"/>
            <a:ext cx="7492086" cy="432000"/>
          </a:xfrm>
          <a:prstGeom prst="rect">
            <a:avLst/>
          </a:prstGeom>
          <a:noFill/>
        </p:spPr>
        <p:txBody>
          <a:bodyPr wrap="square" rtlCol="0" anchor="ctr" anchorCtr="0">
            <a:noAutofit/>
          </a:bodyPr>
          <a:lstStyle/>
          <a:p>
            <a:r>
              <a:rPr kumimoji="1" lang="en-US" altLang="ja-JP" dirty="0"/>
              <a:t>S3</a:t>
            </a:r>
            <a:endParaRPr kumimoji="1" lang="ja-JP" altLang="en-US" dirty="0"/>
          </a:p>
        </p:txBody>
      </p:sp>
      <p:sp>
        <p:nvSpPr>
          <p:cNvPr id="32" name="テキスト ボックス 31">
            <a:extLst>
              <a:ext uri="{FF2B5EF4-FFF2-40B4-BE49-F238E27FC236}">
                <a16:creationId xmlns:a16="http://schemas.microsoft.com/office/drawing/2014/main" id="{4B75DB77-BC98-420D-92DA-D3F7D1D1ED09}"/>
              </a:ext>
            </a:extLst>
          </p:cNvPr>
          <p:cNvSpPr txBox="1"/>
          <p:nvPr/>
        </p:nvSpPr>
        <p:spPr>
          <a:xfrm>
            <a:off x="3266135" y="4852711"/>
            <a:ext cx="7492086" cy="432000"/>
          </a:xfrm>
          <a:prstGeom prst="rect">
            <a:avLst/>
          </a:prstGeom>
          <a:noFill/>
        </p:spPr>
        <p:txBody>
          <a:bodyPr wrap="square" rtlCol="0" anchor="ctr" anchorCtr="0">
            <a:noAutofit/>
          </a:bodyPr>
          <a:lstStyle/>
          <a:p>
            <a:r>
              <a:rPr kumimoji="1" lang="en-US" altLang="ja-JP" dirty="0"/>
              <a:t>AmazonRekognition</a:t>
            </a:r>
            <a:endParaRPr kumimoji="1" lang="ja-JP" altLang="en-US" dirty="0"/>
          </a:p>
        </p:txBody>
      </p:sp>
      <p:pic>
        <p:nvPicPr>
          <p:cNvPr id="4" name="図 3">
            <a:extLst>
              <a:ext uri="{FF2B5EF4-FFF2-40B4-BE49-F238E27FC236}">
                <a16:creationId xmlns:a16="http://schemas.microsoft.com/office/drawing/2014/main" id="{53EE9A64-A845-4C76-9201-C67CD2D6E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738" y="3027178"/>
            <a:ext cx="3182483" cy="2578342"/>
          </a:xfrm>
          <a:prstGeom prst="rect">
            <a:avLst/>
          </a:prstGeom>
        </p:spPr>
      </p:pic>
      <p:sp>
        <p:nvSpPr>
          <p:cNvPr id="5" name="フッター プレースホルダー 4">
            <a:extLst>
              <a:ext uri="{FF2B5EF4-FFF2-40B4-BE49-F238E27FC236}">
                <a16:creationId xmlns:a16="http://schemas.microsoft.com/office/drawing/2014/main" id="{91D560BC-E34E-4385-8001-D035AB95CA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AFC326-BB2E-45A3-B050-6B4237B903A0}"/>
              </a:ext>
            </a:extLst>
          </p:cNvPr>
          <p:cNvSpPr>
            <a:spLocks noGrp="1"/>
          </p:cNvSpPr>
          <p:nvPr>
            <p:ph type="sldNum" sz="quarter" idx="12"/>
          </p:nvPr>
        </p:nvSpPr>
        <p:spPr>
          <a:xfrm>
            <a:off x="11214662" y="6399010"/>
            <a:ext cx="979879" cy="457200"/>
          </a:xfrm>
        </p:spPr>
        <p:txBody>
          <a:bodyPr/>
          <a:lstStyle/>
          <a:p>
            <a:fld id="{07E4A933-C580-40E2-A01E-9DF0CAD7932B}" type="slidenum">
              <a:rPr kumimoji="1" lang="ja-JP" altLang="en-US" smtClean="0"/>
              <a:t>8</a:t>
            </a:fld>
            <a:endParaRPr kumimoji="1" lang="ja-JP" altLang="en-US"/>
          </a:p>
        </p:txBody>
      </p:sp>
    </p:spTree>
    <p:extLst>
      <p:ext uri="{BB962C8B-B14F-4D97-AF65-F5344CB8AC3E}">
        <p14:creationId xmlns:p14="http://schemas.microsoft.com/office/powerpoint/2010/main" val="1718248221"/>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UI"/>
        <a:ea typeface=""/>
        <a:cs typeface=""/>
      </a:majorFont>
      <a:minorFont>
        <a:latin typeface="Meiryo UI"/>
        <a:ea typeface=""/>
        <a:cs typeface=""/>
      </a:minorFont>
    </a:fontScheme>
    <a:fmtScheme name="フェザー">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6350.tgt.Office_50301273_TF56000440_Win32_OJ112196103" id="{F818B041-C405-4D59-86E3-49B70B476D68}" vid="{D4C11160-5B7B-4F25-9704-CCD4990DA89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tf56000440_win32</Template>
  <TotalTime>1953</TotalTime>
  <Words>1424</Words>
  <Application>Microsoft Office PowerPoint</Application>
  <PresentationFormat>ワイド画面</PresentationFormat>
  <Paragraphs>154</Paragraphs>
  <Slides>13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游ゴシック</vt:lpstr>
      <vt:lpstr>Arial</vt:lpstr>
      <vt:lpstr>Bodoni MT Black</vt:lpstr>
      <vt:lpstr>Corbel</vt:lpstr>
      <vt:lpstr>ShojiVTI</vt:lpstr>
      <vt:lpstr>卒業課題発表</vt:lpstr>
      <vt:lpstr>自己紹介</vt:lpstr>
      <vt:lpstr>卒業課題： AWSのMachineLearningを使用した選挙向けアプリ開発</vt:lpstr>
      <vt:lpstr>動機：政治にもっと興味を持ってもらいたい！ ⇒もっと政治に参加(≒投票)してもらいたい！！！</vt:lpstr>
      <vt:lpstr>どうすれば政治に参加してもらえるか ⇒どうすれば投票してもらえるか</vt:lpstr>
      <vt:lpstr>一方、投票した人の基準をみてみる</vt:lpstr>
      <vt:lpstr>投票率の改善、より政治に興味を持ってもらうには</vt:lpstr>
      <vt:lpstr>アプリの概要</vt:lpstr>
      <vt:lpstr>使用技術など</vt:lpstr>
      <vt:lpstr>実装（構成図）</vt:lpstr>
      <vt:lpstr>実演</vt:lpstr>
      <vt:lpstr>総括</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卒業課題発表</dc:title>
  <dc:creator>諏訪 良仁</dc:creator>
  <cp:lastModifiedBy>諏訪 良仁</cp:lastModifiedBy>
  <cp:revision>13</cp:revision>
  <dcterms:created xsi:type="dcterms:W3CDTF">2021-10-11T06:05:46Z</dcterms:created>
  <dcterms:modified xsi:type="dcterms:W3CDTF">2021-10-22T09:42:56Z</dcterms:modified>
</cp:coreProperties>
</file>