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-354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DAF7B-4D7A-B342-B213-0E97EEC31C21}" type="datetimeFigureOut">
              <a:rPr lang="en-US" smtClean="0"/>
              <a:t>1/28/16 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38528-FD59-9B4E-8076-1D02D89A3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2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・</a:t>
            </a:r>
            <a:r>
              <a:rPr lang="en-US" altLang="ja-JP" dirty="0" err="1" smtClean="0"/>
              <a:t>KeyListener</a:t>
            </a:r>
            <a:r>
              <a:rPr lang="ja-JP" altLang="en-US" dirty="0" smtClean="0"/>
              <a:t>は</a:t>
            </a:r>
            <a:r>
              <a:rPr lang="en-US" altLang="ja-JP" dirty="0" err="1" smtClean="0"/>
              <a:t>addKeyListener</a:t>
            </a:r>
            <a:r>
              <a:rPr lang="ja-JP" altLang="en-US" dirty="0" smtClean="0"/>
              <a:t>をこのクラスに追加して</a:t>
            </a:r>
            <a:r>
              <a:rPr lang="en-US" altLang="ja-JP" dirty="0" err="1" smtClean="0"/>
              <a:t>TitleFrame</a:t>
            </a:r>
            <a:r>
              <a:rPr lang="ja-JP" altLang="en-US" dirty="0" smtClean="0"/>
              <a:t>で操作ができるようにするためだけのために実装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8528-FD59-9B4E-8076-1D02D89A33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25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9ABA-0EF0-6441-855B-DDCD7D3C84BF}" type="datetimeFigureOut">
              <a:rPr lang="en-US" smtClean="0"/>
              <a:t>1/28/16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953E-3707-F644-918F-63A532E21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8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9ABA-0EF0-6441-855B-DDCD7D3C84BF}" type="datetimeFigureOut">
              <a:rPr lang="en-US" smtClean="0"/>
              <a:t>1/28/16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953E-3707-F644-918F-63A532E21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8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9ABA-0EF0-6441-855B-DDCD7D3C84BF}" type="datetimeFigureOut">
              <a:rPr lang="en-US" smtClean="0"/>
              <a:t>1/28/16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953E-3707-F644-918F-63A532E21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7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9ABA-0EF0-6441-855B-DDCD7D3C84BF}" type="datetimeFigureOut">
              <a:rPr lang="en-US" smtClean="0"/>
              <a:t>1/28/16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953E-3707-F644-918F-63A532E21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5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9ABA-0EF0-6441-855B-DDCD7D3C84BF}" type="datetimeFigureOut">
              <a:rPr lang="en-US" smtClean="0"/>
              <a:t>1/28/16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953E-3707-F644-918F-63A532E21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5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9ABA-0EF0-6441-855B-DDCD7D3C84BF}" type="datetimeFigureOut">
              <a:rPr lang="en-US" smtClean="0"/>
              <a:t>1/28/16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953E-3707-F644-918F-63A532E21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6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9ABA-0EF0-6441-855B-DDCD7D3C84BF}" type="datetimeFigureOut">
              <a:rPr lang="en-US" smtClean="0"/>
              <a:t>1/28/16 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953E-3707-F644-918F-63A532E21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9ABA-0EF0-6441-855B-DDCD7D3C84BF}" type="datetimeFigureOut">
              <a:rPr lang="en-US" smtClean="0"/>
              <a:t>1/28/16 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953E-3707-F644-918F-63A532E21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8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9ABA-0EF0-6441-855B-DDCD7D3C84BF}" type="datetimeFigureOut">
              <a:rPr lang="en-US" smtClean="0"/>
              <a:t>1/28/16 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953E-3707-F644-918F-63A532E21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8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9ABA-0EF0-6441-855B-DDCD7D3C84BF}" type="datetimeFigureOut">
              <a:rPr lang="en-US" smtClean="0"/>
              <a:t>1/28/16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953E-3707-F644-918F-63A532E21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9ABA-0EF0-6441-855B-DDCD7D3C84BF}" type="datetimeFigureOut">
              <a:rPr lang="en-US" smtClean="0"/>
              <a:t>1/28/16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0953E-3707-F644-918F-63A532E21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7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19ABA-0EF0-6441-855B-DDCD7D3C84BF}" type="datetimeFigureOut">
              <a:rPr lang="en-US" smtClean="0"/>
              <a:t>1/28/16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0953E-3707-F644-918F-63A532E21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6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811" y="508278"/>
            <a:ext cx="85913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佐藤担当分</a:t>
            </a:r>
            <a:r>
              <a:rPr lang="ja-JP" altLang="en-US" sz="4400" b="1" dirty="0" smtClean="0"/>
              <a:t>：</a:t>
            </a:r>
            <a:endParaRPr lang="en-US" sz="4400" b="1" dirty="0" smtClean="0"/>
          </a:p>
          <a:p>
            <a:pPr algn="r"/>
            <a:r>
              <a:rPr lang="en-US" altLang="ja-JP" sz="4400" b="1" dirty="0" err="1" smtClean="0"/>
              <a:t>CharactorController</a:t>
            </a:r>
            <a:r>
              <a:rPr lang="ja-JP" altLang="en-US" sz="4400" b="1" dirty="0" smtClean="0"/>
              <a:t>クラス</a:t>
            </a:r>
            <a:endParaRPr lang="en-US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74141" y="2367666"/>
            <a:ext cx="81210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sz="2800" dirty="0" smtClean="0"/>
              <a:t>ゲーム画面を表示するクラス</a:t>
            </a:r>
            <a:endParaRPr lang="en-US" altLang="ja-JP" sz="2800" dirty="0" smtClean="0"/>
          </a:p>
          <a:p>
            <a:pPr marL="285750" indent="-285750">
              <a:buFont typeface="Arial"/>
              <a:buChar char="•"/>
            </a:pPr>
            <a:r>
              <a:rPr lang="en-US" altLang="ja-JP" sz="2800" dirty="0" err="1" smtClean="0"/>
              <a:t>Jpanel</a:t>
            </a:r>
            <a:r>
              <a:rPr lang="ja-JP" altLang="en-US" sz="2800" dirty="0" smtClean="0"/>
              <a:t>を継承し、</a:t>
            </a:r>
            <a:r>
              <a:rPr lang="en-US" altLang="ja-JP" sz="2800" dirty="0" err="1" smtClean="0"/>
              <a:t>ActionListener,</a:t>
            </a:r>
            <a:r>
              <a:rPr lang="en-US" altLang="ja-JP" sz="2800" dirty="0" err="1" smtClean="0"/>
              <a:t>KeyListener</a:t>
            </a:r>
            <a:r>
              <a:rPr lang="ja-JP" altLang="en-US" sz="2800" dirty="0" smtClean="0"/>
              <a:t>を</a:t>
            </a:r>
            <a:r>
              <a:rPr lang="ja-JP" altLang="en-US" sz="2800" dirty="0" smtClean="0"/>
              <a:t>実装したクラス</a:t>
            </a:r>
            <a:endParaRPr lang="en-US" altLang="ja-JP" sz="2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70330" y="4369203"/>
            <a:ext cx="81210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ja-JP" altLang="en-US" sz="2800" b="1" dirty="0" smtClean="0"/>
              <a:t>工夫点</a:t>
            </a:r>
            <a:endParaRPr lang="en-US" altLang="ja-JP" sz="2800" b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sz="2800" dirty="0" smtClean="0"/>
              <a:t>Timer</a:t>
            </a:r>
            <a:r>
              <a:rPr lang="ja-JP" altLang="en-US" sz="2800" dirty="0" smtClean="0"/>
              <a:t>クラスを使って、時間で敵の出現を管理</a:t>
            </a:r>
            <a:endParaRPr lang="en-US" altLang="ja-JP" sz="2800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sz="2800" dirty="0" smtClean="0"/>
              <a:t>キャラ操作を</a:t>
            </a:r>
            <a:r>
              <a:rPr lang="en-US" altLang="ja-JP" sz="2800" dirty="0" smtClean="0"/>
              <a:t>Timer</a:t>
            </a:r>
            <a:r>
              <a:rPr lang="ja-JP" altLang="en-US" sz="2800" dirty="0" smtClean="0"/>
              <a:t>クラスでサポートすることにより、スムーズにキャラクターが動くようにした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511799" y="4688293"/>
            <a:ext cx="163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57147" y="4123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/>
              <a:t>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51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82</Words>
  <Application>Microsoft Macintosh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Yoshiki Sato</dc:creator>
  <cp:lastModifiedBy>Yoshiki Sato</cp:lastModifiedBy>
  <cp:revision>7</cp:revision>
  <dcterms:created xsi:type="dcterms:W3CDTF">2016-01-21T04:12:09Z</dcterms:created>
  <dcterms:modified xsi:type="dcterms:W3CDTF">2016-01-28T04:09:25Z</dcterms:modified>
</cp:coreProperties>
</file>