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62C5-DB2C-4E5E-B02D-EBB6DB39E0CA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DE3B-E3A1-4901-A63A-D1F0E9445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39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62C5-DB2C-4E5E-B02D-EBB6DB39E0CA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DE3B-E3A1-4901-A63A-D1F0E9445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52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62C5-DB2C-4E5E-B02D-EBB6DB39E0CA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DE3B-E3A1-4901-A63A-D1F0E9445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656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62C5-DB2C-4E5E-B02D-EBB6DB39E0CA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DE3B-E3A1-4901-A63A-D1F0E9445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548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62C5-DB2C-4E5E-B02D-EBB6DB39E0CA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DE3B-E3A1-4901-A63A-D1F0E9445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218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62C5-DB2C-4E5E-B02D-EBB6DB39E0CA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DE3B-E3A1-4901-A63A-D1F0E9445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76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62C5-DB2C-4E5E-B02D-EBB6DB39E0CA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DE3B-E3A1-4901-A63A-D1F0E9445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29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62C5-DB2C-4E5E-B02D-EBB6DB39E0CA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DE3B-E3A1-4901-A63A-D1F0E9445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674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62C5-DB2C-4E5E-B02D-EBB6DB39E0CA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DE3B-E3A1-4901-A63A-D1F0E9445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43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62C5-DB2C-4E5E-B02D-EBB6DB39E0CA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DE3B-E3A1-4901-A63A-D1F0E9445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1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62C5-DB2C-4E5E-B02D-EBB6DB39E0CA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DE3B-E3A1-4901-A63A-D1F0E9445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82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62C5-DB2C-4E5E-B02D-EBB6DB39E0CA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DE3B-E3A1-4901-A63A-D1F0E9445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0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62C5-DB2C-4E5E-B02D-EBB6DB39E0CA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DE3B-E3A1-4901-A63A-D1F0E9445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51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C6D62C5-DB2C-4E5E-B02D-EBB6DB39E0CA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D92DE3B-E3A1-4901-A63A-D1F0E9445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87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C6D62C5-DB2C-4E5E-B02D-EBB6DB39E0CA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D92DE3B-E3A1-4901-A63A-D1F0E9445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12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Чат-бот «Олеся»</a:t>
            </a:r>
            <a:endParaRPr lang="ru-RU" sz="4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Сделали: Фролова Софья, </a:t>
            </a:r>
            <a:r>
              <a:rPr lang="ru-RU" sz="2400" dirty="0" err="1" smtClean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Ляпина</a:t>
            </a:r>
            <a:r>
              <a:rPr lang="ru-RU" sz="2400" dirty="0" smtClean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Виктория</a:t>
            </a:r>
            <a:endParaRPr lang="ru-RU" sz="2400" dirty="0">
              <a:solidFill>
                <a:schemeClr val="accent1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10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7675" y="111835"/>
            <a:ext cx="32249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Идея Проекта</a:t>
            </a:r>
            <a:endParaRPr lang="ru-RU" sz="4000" dirty="0">
              <a:solidFill>
                <a:schemeClr val="accent1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967" y="1484294"/>
            <a:ext cx="111452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Изначально идея была в том, чтобы сделать просто чат-бота со своим интеллектом.</a:t>
            </a:r>
            <a:endParaRPr lang="ru-RU" sz="2400" dirty="0">
              <a:solidFill>
                <a:schemeClr val="accent1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2677" y="2590367"/>
            <a:ext cx="118766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по итогу это больше походит на текстовую новеллу про то, как мы познакомились с одной девочкой, которая делилась своими деталями из жизни и предпочтениями.</a:t>
            </a:r>
            <a:endParaRPr lang="en-US" sz="2400" dirty="0" smtClean="0">
              <a:solidFill>
                <a:schemeClr val="accent1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smtClean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 бот написан на библиотеке </a:t>
            </a:r>
            <a:r>
              <a:rPr lang="en-US" sz="2400" dirty="0" err="1" smtClean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pyTelegramBotAPI</a:t>
            </a:r>
            <a:r>
              <a:rPr lang="en-US" sz="2400" dirty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chemeClr val="accent1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11967" y="4435105"/>
            <a:ext cx="11016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Думаю, при дальнейшей работе с Олесей она зайдёт любителям текстовых новелл.</a:t>
            </a:r>
            <a:endParaRPr lang="ru-RU" sz="2400" dirty="0">
              <a:solidFill>
                <a:schemeClr val="accent1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68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09" y="2979791"/>
            <a:ext cx="4076700" cy="17145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234127" y="127910"/>
            <a:ext cx="57237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работы проекта</a:t>
            </a:r>
            <a:endParaRPr lang="ru-RU" sz="4000" dirty="0">
              <a:solidFill>
                <a:schemeClr val="accent1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46809" y="921011"/>
            <a:ext cx="2912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Механика:</a:t>
            </a:r>
            <a:endParaRPr lang="ru-RU" sz="2400" dirty="0">
              <a:solidFill>
                <a:schemeClr val="accent1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46809" y="1382676"/>
            <a:ext cx="42527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уже было сказано ранее, основную часть нашего диалога будут кнопки с выбором ответа.</a:t>
            </a:r>
            <a:endParaRPr lang="ru-RU" sz="2000" dirty="0">
              <a:solidFill>
                <a:schemeClr val="accent1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08760" y="2400650"/>
            <a:ext cx="6050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эти самых кнопок:</a:t>
            </a:r>
            <a:endParaRPr lang="ru-RU" sz="2000" dirty="0">
              <a:solidFill>
                <a:schemeClr val="accent1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08760" y="4779766"/>
            <a:ext cx="52124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вашего выбора может зависеть тема разговора, реакция нашей Олеси или выбор самой Олеси.</a:t>
            </a:r>
            <a:endParaRPr lang="ru-RU" sz="2000" dirty="0">
              <a:solidFill>
                <a:schemeClr val="accent1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08760" y="5769480"/>
            <a:ext cx="45750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Примечание: На пару сообщений вам всё же нужно ответить самим, а не с помощью кнопок.</a:t>
            </a:r>
            <a:endParaRPr lang="ru-RU" sz="2000" dirty="0">
              <a:solidFill>
                <a:schemeClr val="accent1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589" y="1735128"/>
            <a:ext cx="1028700" cy="152400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7599659" y="921011"/>
            <a:ext cx="40291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работы интеллекта:</a:t>
            </a:r>
            <a:endParaRPr lang="ru-RU" sz="2400" dirty="0">
              <a:solidFill>
                <a:schemeClr val="accent1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872953" y="1735128"/>
            <a:ext cx="27558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Отведённые для Олеси ответы находятся в нескольких файлах формата</a:t>
            </a:r>
            <a:r>
              <a:rPr lang="en-US" sz="2000" dirty="0" smtClean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JSON.</a:t>
            </a:r>
            <a:r>
              <a:rPr lang="ru-RU" sz="2000" dirty="0" smtClean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solidFill>
                <a:schemeClr val="accent1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711589" y="3456327"/>
            <a:ext cx="40875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каждом таком файла имеются свои категории. В каждой из них имеется несколько вариантов ответа (минимум 2).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711589" y="5132218"/>
            <a:ext cx="40246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 присутствует некий рандом в выборе ответа Олеси. Это обеспечивает модуль </a:t>
            </a:r>
            <a:r>
              <a:rPr lang="en-US" sz="2000" dirty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sz="2000" dirty="0" smtClean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chemeClr val="accent1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42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71731" y="8011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4000" dirty="0" smtClean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Планы на проект</a:t>
            </a:r>
            <a:endParaRPr lang="ru-RU" sz="4000" dirty="0">
              <a:solidFill>
                <a:schemeClr val="accent1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6726" y="1117756"/>
            <a:ext cx="103476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Конечно, Олесю можно спокойно дорабатывать. Поэтому, если я буду в дальнейшем над ней работать, я планирую:</a:t>
            </a:r>
            <a:endParaRPr lang="ru-RU" sz="3200" dirty="0">
              <a:solidFill>
                <a:schemeClr val="accent1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56726" y="2524731"/>
            <a:ext cx="98375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3200" dirty="0" smtClean="0">
                <a:solidFill>
                  <a:schemeClr val="accent1">
                    <a:lumMod val="90000"/>
                  </a:schemeClr>
                </a:solidFill>
              </a:rPr>
              <a:t>Расширить количество вариантов ответа для Олеси.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3200" dirty="0" smtClean="0">
                <a:solidFill>
                  <a:schemeClr val="accent1">
                    <a:lumMod val="90000"/>
                  </a:schemeClr>
                </a:solidFill>
              </a:rPr>
              <a:t>Больше тем для разговора.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3200" dirty="0" smtClean="0">
                <a:solidFill>
                  <a:schemeClr val="accent1">
                    <a:lumMod val="90000"/>
                  </a:schemeClr>
                </a:solidFill>
              </a:rPr>
              <a:t>Большее раскрытие самой Олеси.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3200" dirty="0" smtClean="0">
                <a:solidFill>
                  <a:schemeClr val="accent1">
                    <a:lumMod val="90000"/>
                  </a:schemeClr>
                </a:solidFill>
              </a:rPr>
              <a:t>Добавление большего количества деталей из прошлого Олеси.</a:t>
            </a:r>
            <a:endParaRPr lang="ru-RU" sz="3200" dirty="0">
              <a:solidFill>
                <a:schemeClr val="accent1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374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Другая 2">
      <a:dk1>
        <a:srgbClr val="F2F2F2"/>
      </a:dk1>
      <a:lt1>
        <a:sysClr val="window" lastClr="FFFFFF"/>
      </a:lt1>
      <a:dk2>
        <a:srgbClr val="F2F2F2"/>
      </a:dk2>
      <a:lt2>
        <a:srgbClr val="636363"/>
      </a:lt2>
      <a:accent1>
        <a:srgbClr val="ABDFF7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234</Words>
  <Application>Microsoft Office PowerPoint</Application>
  <PresentationFormat>Широкоэкранный</PresentationFormat>
  <Paragraphs>23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Century Gothic</vt:lpstr>
      <vt:lpstr>Times New Roman</vt:lpstr>
      <vt:lpstr>Wingdings</vt:lpstr>
      <vt:lpstr>Wingdings 2</vt:lpstr>
      <vt:lpstr>Цитаты</vt:lpstr>
      <vt:lpstr>Чат-бот «Олеся»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Nikolay</dc:creator>
  <cp:lastModifiedBy>Nikolay</cp:lastModifiedBy>
  <cp:revision>8</cp:revision>
  <dcterms:created xsi:type="dcterms:W3CDTF">2024-04-29T16:02:18Z</dcterms:created>
  <dcterms:modified xsi:type="dcterms:W3CDTF">2024-04-29T22:23:24Z</dcterms:modified>
</cp:coreProperties>
</file>