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68" r:id="rId3"/>
    <p:sldId id="274" r:id="rId4"/>
    <p:sldId id="273" r:id="rId5"/>
    <p:sldId id="27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45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05E16-DFD0-404F-A726-6FA40E8C485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8CCAF19-0700-4C55-AF76-74B926F8AB49}">
      <dgm:prSet phldrT="[テキスト]" custT="1"/>
      <dgm:spPr/>
      <dgm:t>
        <a:bodyPr/>
        <a:lstStyle/>
        <a:p>
          <a:r>
            <a: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Hollow Knight</a:t>
          </a:r>
          <a:endParaRPr kumimoji="1" lang="ja-JP" altLang="en-US" sz="28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F98E005E-D999-465A-BA98-EFA2D838A559}" type="parTrans" cxnId="{948E9D16-3FB7-4CF0-B8F3-B015EBAAA11B}">
      <dgm:prSet/>
      <dgm:spPr/>
      <dgm:t>
        <a:bodyPr/>
        <a:lstStyle/>
        <a:p>
          <a:endParaRPr kumimoji="1" lang="ja-JP" altLang="en-US"/>
        </a:p>
      </dgm:t>
    </dgm:pt>
    <dgm:pt modelId="{69C581E9-7F0E-4F28-A1F6-E3DCE42FA2E2}" type="sibTrans" cxnId="{948E9D16-3FB7-4CF0-B8F3-B015EBAAA11B}">
      <dgm:prSet/>
      <dgm:spPr/>
      <dgm:t>
        <a:bodyPr/>
        <a:lstStyle/>
        <a:p>
          <a:endParaRPr kumimoji="1" lang="ja-JP" altLang="en-US"/>
        </a:p>
      </dgm:t>
    </dgm:pt>
    <dgm:pt modelId="{B5577176-E247-4170-96A9-F4F96A7907CD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メトロイド</a:t>
          </a:r>
          <a:endParaRPr kumimoji="1" lang="ja-JP" altLang="en-US" sz="28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244C81A9-1518-4C2F-AC5D-29485DF59EC6}" type="parTrans" cxnId="{B4F64B92-1E33-43BF-8DD0-7D4F2B3038C7}">
      <dgm:prSet/>
      <dgm:spPr/>
      <dgm:t>
        <a:bodyPr/>
        <a:lstStyle/>
        <a:p>
          <a:endParaRPr kumimoji="1" lang="ja-JP" altLang="en-US"/>
        </a:p>
      </dgm:t>
    </dgm:pt>
    <dgm:pt modelId="{3EE135AD-4B2D-4643-AE40-E06C93A81AA4}" type="sibTrans" cxnId="{B4F64B92-1E33-43BF-8DD0-7D4F2B3038C7}">
      <dgm:prSet/>
      <dgm:spPr/>
      <dgm:t>
        <a:bodyPr/>
        <a:lstStyle/>
        <a:p>
          <a:endParaRPr kumimoji="1" lang="ja-JP" altLang="en-US"/>
        </a:p>
      </dgm:t>
    </dgm:pt>
    <dgm:pt modelId="{DACA940A-0AE7-4F44-AEDD-DE6A7A381726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悪魔城ドラキュラ</a:t>
          </a:r>
          <a:endParaRPr kumimoji="1" lang="ja-JP" altLang="en-US" sz="24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gm:t>
    </dgm:pt>
    <dgm:pt modelId="{039C4F0D-CCE8-40BA-B0D0-2F95A609519C}" type="parTrans" cxnId="{92D9EDB7-84B7-4DDC-A26B-1E2B26A35698}">
      <dgm:prSet/>
      <dgm:spPr/>
      <dgm:t>
        <a:bodyPr/>
        <a:lstStyle/>
        <a:p>
          <a:endParaRPr kumimoji="1" lang="ja-JP" altLang="en-US"/>
        </a:p>
      </dgm:t>
    </dgm:pt>
    <dgm:pt modelId="{D9339C5E-BADF-4E78-9216-690F4DE4E57C}" type="sibTrans" cxnId="{92D9EDB7-84B7-4DDC-A26B-1E2B26A35698}">
      <dgm:prSet/>
      <dgm:spPr/>
      <dgm:t>
        <a:bodyPr/>
        <a:lstStyle/>
        <a:p>
          <a:endParaRPr kumimoji="1" lang="ja-JP" altLang="en-US"/>
        </a:p>
      </dgm:t>
    </dgm:pt>
    <dgm:pt modelId="{5C8F3C61-FDF5-4CB0-8CC9-00F7F31211CC}" type="pres">
      <dgm:prSet presAssocID="{08805E16-DFD0-404F-A726-6FA40E8C48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45D9405-D61B-499E-84BF-023C00F59433}" type="pres">
      <dgm:prSet presAssocID="{48CCAF19-0700-4C55-AF76-74B926F8AB49}" presName="compNode" presStyleCnt="0"/>
      <dgm:spPr/>
    </dgm:pt>
    <dgm:pt modelId="{FD0F66DB-4E63-4F41-A2CB-C2E9ADAA7E96}" type="pres">
      <dgm:prSet presAssocID="{48CCAF19-0700-4C55-AF76-74B926F8AB49}" presName="pict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B1B5080C-970F-46D3-B9D3-BC4E8FF7562B}" type="pres">
      <dgm:prSet presAssocID="{48CCAF19-0700-4C55-AF76-74B926F8AB49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589966-3A84-4649-AE33-3897510349FB}" type="pres">
      <dgm:prSet presAssocID="{69C581E9-7F0E-4F28-A1F6-E3DCE42FA2E2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1EB89267-2C97-4E54-AEAD-510595EBE418}" type="pres">
      <dgm:prSet presAssocID="{B5577176-E247-4170-96A9-F4F96A7907CD}" presName="compNode" presStyleCnt="0"/>
      <dgm:spPr/>
    </dgm:pt>
    <dgm:pt modelId="{EC806713-1D18-4428-82F8-DE4736345840}" type="pres">
      <dgm:prSet presAssocID="{B5577176-E247-4170-96A9-F4F96A7907CD}" presName="pictRect" presStyleLbl="node1" presStyleIdx="1" presStyleCnt="3" custScaleY="9680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E6AE07EB-ADE8-4F5B-9093-DB26FAC31FF4}" type="pres">
      <dgm:prSet presAssocID="{B5577176-E247-4170-96A9-F4F96A7907CD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682B452-337C-47E8-85D7-DEA6D22927E9}" type="pres">
      <dgm:prSet presAssocID="{3EE135AD-4B2D-4643-AE40-E06C93A81AA4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21023670-75C6-4478-8050-939F64BE0D40}" type="pres">
      <dgm:prSet presAssocID="{DACA940A-0AE7-4F44-AEDD-DE6A7A381726}" presName="compNode" presStyleCnt="0"/>
      <dgm:spPr/>
    </dgm:pt>
    <dgm:pt modelId="{919A8EB0-0411-4BD3-BC7F-5471AF895340}" type="pres">
      <dgm:prSet presAssocID="{DACA940A-0AE7-4F44-AEDD-DE6A7A381726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DCD84030-4AC0-42EE-8BAC-CE8A7BD59BF6}" type="pres">
      <dgm:prSet presAssocID="{DACA940A-0AE7-4F44-AEDD-DE6A7A381726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14DF78C-2276-489C-8B22-C74094B11CCB}" type="presOf" srcId="{69C581E9-7F0E-4F28-A1F6-E3DCE42FA2E2}" destId="{C8589966-3A84-4649-AE33-3897510349FB}" srcOrd="0" destOrd="0" presId="urn:microsoft.com/office/officeart/2005/8/layout/pList1"/>
    <dgm:cxn modelId="{12471324-4BC4-46A7-A792-C875A33BFF30}" type="presOf" srcId="{3EE135AD-4B2D-4643-AE40-E06C93A81AA4}" destId="{6682B452-337C-47E8-85D7-DEA6D22927E9}" srcOrd="0" destOrd="0" presId="urn:microsoft.com/office/officeart/2005/8/layout/pList1"/>
    <dgm:cxn modelId="{92D9EDB7-84B7-4DDC-A26B-1E2B26A35698}" srcId="{08805E16-DFD0-404F-A726-6FA40E8C485D}" destId="{DACA940A-0AE7-4F44-AEDD-DE6A7A381726}" srcOrd="2" destOrd="0" parTransId="{039C4F0D-CCE8-40BA-B0D0-2F95A609519C}" sibTransId="{D9339C5E-BADF-4E78-9216-690F4DE4E57C}"/>
    <dgm:cxn modelId="{B4F64B92-1E33-43BF-8DD0-7D4F2B3038C7}" srcId="{08805E16-DFD0-404F-A726-6FA40E8C485D}" destId="{B5577176-E247-4170-96A9-F4F96A7907CD}" srcOrd="1" destOrd="0" parTransId="{244C81A9-1518-4C2F-AC5D-29485DF59EC6}" sibTransId="{3EE135AD-4B2D-4643-AE40-E06C93A81AA4}"/>
    <dgm:cxn modelId="{03D17551-4FC3-41A5-BB17-00F225813564}" type="presOf" srcId="{DACA940A-0AE7-4F44-AEDD-DE6A7A381726}" destId="{DCD84030-4AC0-42EE-8BAC-CE8A7BD59BF6}" srcOrd="0" destOrd="0" presId="urn:microsoft.com/office/officeart/2005/8/layout/pList1"/>
    <dgm:cxn modelId="{E2204E31-99B9-4FD0-9632-4A5F93ACEBC2}" type="presOf" srcId="{B5577176-E247-4170-96A9-F4F96A7907CD}" destId="{E6AE07EB-ADE8-4F5B-9093-DB26FAC31FF4}" srcOrd="0" destOrd="0" presId="urn:microsoft.com/office/officeart/2005/8/layout/pList1"/>
    <dgm:cxn modelId="{F33BA730-F42C-4205-B575-BB45701F96BB}" type="presOf" srcId="{08805E16-DFD0-404F-A726-6FA40E8C485D}" destId="{5C8F3C61-FDF5-4CB0-8CC9-00F7F31211CC}" srcOrd="0" destOrd="0" presId="urn:microsoft.com/office/officeart/2005/8/layout/pList1"/>
    <dgm:cxn modelId="{7303B12C-5761-4A7A-B8CC-ACD943F1F725}" type="presOf" srcId="{48CCAF19-0700-4C55-AF76-74B926F8AB49}" destId="{B1B5080C-970F-46D3-B9D3-BC4E8FF7562B}" srcOrd="0" destOrd="0" presId="urn:microsoft.com/office/officeart/2005/8/layout/pList1"/>
    <dgm:cxn modelId="{948E9D16-3FB7-4CF0-B8F3-B015EBAAA11B}" srcId="{08805E16-DFD0-404F-A726-6FA40E8C485D}" destId="{48CCAF19-0700-4C55-AF76-74B926F8AB49}" srcOrd="0" destOrd="0" parTransId="{F98E005E-D999-465A-BA98-EFA2D838A559}" sibTransId="{69C581E9-7F0E-4F28-A1F6-E3DCE42FA2E2}"/>
    <dgm:cxn modelId="{9A59F467-D57B-4991-8E42-9F01717C469C}" type="presParOf" srcId="{5C8F3C61-FDF5-4CB0-8CC9-00F7F31211CC}" destId="{445D9405-D61B-499E-84BF-023C00F59433}" srcOrd="0" destOrd="0" presId="urn:microsoft.com/office/officeart/2005/8/layout/pList1"/>
    <dgm:cxn modelId="{5358AFA3-642F-471C-BC11-46F62E742D42}" type="presParOf" srcId="{445D9405-D61B-499E-84BF-023C00F59433}" destId="{FD0F66DB-4E63-4F41-A2CB-C2E9ADAA7E96}" srcOrd="0" destOrd="0" presId="urn:microsoft.com/office/officeart/2005/8/layout/pList1"/>
    <dgm:cxn modelId="{A1FEC689-0AF6-4771-A959-540F6652A5EF}" type="presParOf" srcId="{445D9405-D61B-499E-84BF-023C00F59433}" destId="{B1B5080C-970F-46D3-B9D3-BC4E8FF7562B}" srcOrd="1" destOrd="0" presId="urn:microsoft.com/office/officeart/2005/8/layout/pList1"/>
    <dgm:cxn modelId="{BE27EBFD-12D2-4165-91C0-3A22CC688245}" type="presParOf" srcId="{5C8F3C61-FDF5-4CB0-8CC9-00F7F31211CC}" destId="{C8589966-3A84-4649-AE33-3897510349FB}" srcOrd="1" destOrd="0" presId="urn:microsoft.com/office/officeart/2005/8/layout/pList1"/>
    <dgm:cxn modelId="{E2AC5DCD-E71C-4A69-A69A-C946DA712854}" type="presParOf" srcId="{5C8F3C61-FDF5-4CB0-8CC9-00F7F31211CC}" destId="{1EB89267-2C97-4E54-AEAD-510595EBE418}" srcOrd="2" destOrd="0" presId="urn:microsoft.com/office/officeart/2005/8/layout/pList1"/>
    <dgm:cxn modelId="{ADBE0D25-FE75-4A99-8D13-9B77E27A75AD}" type="presParOf" srcId="{1EB89267-2C97-4E54-AEAD-510595EBE418}" destId="{EC806713-1D18-4428-82F8-DE4736345840}" srcOrd="0" destOrd="0" presId="urn:microsoft.com/office/officeart/2005/8/layout/pList1"/>
    <dgm:cxn modelId="{136F8D08-D057-4224-9576-2BB241397DE4}" type="presParOf" srcId="{1EB89267-2C97-4E54-AEAD-510595EBE418}" destId="{E6AE07EB-ADE8-4F5B-9093-DB26FAC31FF4}" srcOrd="1" destOrd="0" presId="urn:microsoft.com/office/officeart/2005/8/layout/pList1"/>
    <dgm:cxn modelId="{044F11B8-5D70-4826-A9DF-02F2B72E9C61}" type="presParOf" srcId="{5C8F3C61-FDF5-4CB0-8CC9-00F7F31211CC}" destId="{6682B452-337C-47E8-85D7-DEA6D22927E9}" srcOrd="3" destOrd="0" presId="urn:microsoft.com/office/officeart/2005/8/layout/pList1"/>
    <dgm:cxn modelId="{C027BD2B-5E08-42F2-AA89-A684F872DD79}" type="presParOf" srcId="{5C8F3C61-FDF5-4CB0-8CC9-00F7F31211CC}" destId="{21023670-75C6-4478-8050-939F64BE0D40}" srcOrd="4" destOrd="0" presId="urn:microsoft.com/office/officeart/2005/8/layout/pList1"/>
    <dgm:cxn modelId="{40B3EF39-9BB7-486A-B113-CF31B46D97D2}" type="presParOf" srcId="{21023670-75C6-4478-8050-939F64BE0D40}" destId="{919A8EB0-0411-4BD3-BC7F-5471AF895340}" srcOrd="0" destOrd="0" presId="urn:microsoft.com/office/officeart/2005/8/layout/pList1"/>
    <dgm:cxn modelId="{2C7D2E89-87CD-4A0E-840C-2867BF6A57A1}" type="presParOf" srcId="{21023670-75C6-4478-8050-939F64BE0D40}" destId="{DCD84030-4AC0-42EE-8BAC-CE8A7BD59BF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F66DB-4E63-4F41-A2CB-C2E9ADAA7E96}">
      <dsp:nvSpPr>
        <dsp:cNvPr id="0" name=""/>
        <dsp:cNvSpPr/>
      </dsp:nvSpPr>
      <dsp:spPr>
        <a:xfrm>
          <a:off x="1979" y="521025"/>
          <a:ext cx="3140347" cy="2163699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5080C-970F-46D3-B9D3-BC4E8FF7562B}">
      <dsp:nvSpPr>
        <dsp:cNvPr id="0" name=""/>
        <dsp:cNvSpPr/>
      </dsp:nvSpPr>
      <dsp:spPr>
        <a:xfrm>
          <a:off x="1979" y="2684725"/>
          <a:ext cx="3140347" cy="1165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Hollow Knight</a:t>
          </a:r>
          <a:endParaRPr kumimoji="1" lang="ja-JP" altLang="en-US" sz="2800" kern="12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>
        <a:off x="1979" y="2684725"/>
        <a:ext cx="3140347" cy="1165069"/>
      </dsp:txXfrm>
    </dsp:sp>
    <dsp:sp modelId="{EC806713-1D18-4428-82F8-DE4736345840}">
      <dsp:nvSpPr>
        <dsp:cNvPr id="0" name=""/>
        <dsp:cNvSpPr/>
      </dsp:nvSpPr>
      <dsp:spPr>
        <a:xfrm>
          <a:off x="3456494" y="538313"/>
          <a:ext cx="3140347" cy="209454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E07EB-ADE8-4F5B-9093-DB26FAC31FF4}">
      <dsp:nvSpPr>
        <dsp:cNvPr id="0" name=""/>
        <dsp:cNvSpPr/>
      </dsp:nvSpPr>
      <dsp:spPr>
        <a:xfrm>
          <a:off x="3456494" y="2667437"/>
          <a:ext cx="3140347" cy="1165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メトロイド</a:t>
          </a:r>
          <a:endParaRPr kumimoji="1" lang="ja-JP" altLang="en-US" sz="2800" kern="12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>
        <a:off x="3456494" y="2667437"/>
        <a:ext cx="3140347" cy="1165069"/>
      </dsp:txXfrm>
    </dsp:sp>
    <dsp:sp modelId="{919A8EB0-0411-4BD3-BC7F-5471AF895340}">
      <dsp:nvSpPr>
        <dsp:cNvPr id="0" name=""/>
        <dsp:cNvSpPr/>
      </dsp:nvSpPr>
      <dsp:spPr>
        <a:xfrm>
          <a:off x="6911008" y="521025"/>
          <a:ext cx="3140347" cy="216369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84030-4AC0-42EE-8BAC-CE8A7BD59BF6}">
      <dsp:nvSpPr>
        <dsp:cNvPr id="0" name=""/>
        <dsp:cNvSpPr/>
      </dsp:nvSpPr>
      <dsp:spPr>
        <a:xfrm>
          <a:off x="6911008" y="2684725"/>
          <a:ext cx="3140347" cy="1165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HGPｺﾞｼｯｸE" panose="020B0900000000000000" pitchFamily="50" charset="-128"/>
              <a:ea typeface="HGPｺﾞｼｯｸE" panose="020B0900000000000000" pitchFamily="50" charset="-128"/>
            </a:rPr>
            <a:t>悪魔城ドラキュラ</a:t>
          </a:r>
          <a:endParaRPr kumimoji="1" lang="ja-JP" altLang="en-US" sz="2400" kern="1200" dirty="0">
            <a:latin typeface="HGPｺﾞｼｯｸE" panose="020B0900000000000000" pitchFamily="50" charset="-128"/>
            <a:ea typeface="HGPｺﾞｼｯｸE" panose="020B0900000000000000" pitchFamily="50" charset="-128"/>
          </a:endParaRPr>
        </a:p>
      </dsp:txBody>
      <dsp:txXfrm>
        <a:off x="6911008" y="2684725"/>
        <a:ext cx="3140347" cy="116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60B0-B148-42D6-9097-32E1970A8476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5D28F-FC01-4A8D-9F0D-1C9675E17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4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このクオリティやボリュームを目指すわけではない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5D28F-FC01-4A8D-9F0D-1C9675E17A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4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6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6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7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8525-BBCA-4865-B07B-60704F605ABA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9BD81A-0889-465E-A964-A1F1C5244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dirty="0" smtClean="0"/>
              <a:t>探索型アクション</a:t>
            </a:r>
            <a:endParaRPr kumimoji="1" lang="ja-JP" altLang="en-US" sz="48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名前：吉野　奈央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94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参考にした</a:t>
            </a:r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743753439"/>
              </p:ext>
            </p:extLst>
          </p:nvPr>
        </p:nvGraphicFramePr>
        <p:xfrm>
          <a:off x="1226546" y="1329136"/>
          <a:ext cx="10053336" cy="437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807766" y="4772256"/>
            <a:ext cx="881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ジャンル</a:t>
            </a:r>
            <a:r>
              <a:rPr lang="ja-JP" altLang="en-US" sz="2800" dirty="0" smtClean="0"/>
              <a:t>：</a:t>
            </a:r>
            <a:r>
              <a:rPr kumimoji="1"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メトロイドヴァニア（探索型アクション）</a:t>
            </a:r>
            <a:endParaRPr kumimoji="1" lang="ja-JP" altLang="en-US" sz="28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57642" y="5329553"/>
            <a:ext cx="559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既存のゲームに近づけたい</a:t>
            </a: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5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つくったもの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32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08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こだわった部分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プレイヤーの挙動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lnSpc>
                <a:spcPct val="250000"/>
              </a:lnSpc>
            </a:pP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アニメーション制御</a:t>
            </a:r>
            <a:endParaRPr kumimoji="1"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lnSpc>
                <a:spcPct val="250000"/>
              </a:lnSpc>
            </a:pPr>
            <a:r>
              <a:rPr kumimoji="1" lang="ja-JP" altLang="en-US" sz="28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ミニマップ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2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39301" y="2597285"/>
            <a:ext cx="10924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9673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2132</TotalTime>
  <Words>51</Words>
  <Application>Microsoft Office PowerPoint</Application>
  <PresentationFormat>ワイド画面</PresentationFormat>
  <Paragraphs>16</Paragraphs>
  <Slides>5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HGPｺﾞｼｯｸE</vt:lpstr>
      <vt:lpstr>HGSｺﾞｼｯｸE</vt:lpstr>
      <vt:lpstr>游ゴシック</vt:lpstr>
      <vt:lpstr>游ゴシック Light</vt:lpstr>
      <vt:lpstr>Arial</vt:lpstr>
      <vt:lpstr>Gill Sans MT</vt:lpstr>
      <vt:lpstr>Gallery</vt:lpstr>
      <vt:lpstr>探索型アクション</vt:lpstr>
      <vt:lpstr>参考にしたゲーム</vt:lpstr>
      <vt:lpstr>つくったもの</vt:lpstr>
      <vt:lpstr>こだわった部分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ゲームっぽくするためには</dc:title>
  <dc:creator>仔月光</dc:creator>
  <cp:lastModifiedBy>仔月光</cp:lastModifiedBy>
  <cp:revision>207</cp:revision>
  <dcterms:created xsi:type="dcterms:W3CDTF">2022-11-28T03:25:07Z</dcterms:created>
  <dcterms:modified xsi:type="dcterms:W3CDTF">2023-01-17T15:50:23Z</dcterms:modified>
</cp:coreProperties>
</file>