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2" r:id="rId6"/>
    <p:sldId id="261" r:id="rId7"/>
    <p:sldId id="323" r:id="rId8"/>
    <p:sldId id="302" r:id="rId9"/>
    <p:sldId id="303" r:id="rId10"/>
    <p:sldId id="263" r:id="rId11"/>
    <p:sldId id="324" r:id="rId12"/>
    <p:sldId id="305" r:id="rId13"/>
    <p:sldId id="311" r:id="rId14"/>
    <p:sldId id="304" r:id="rId15"/>
    <p:sldId id="306" r:id="rId16"/>
    <p:sldId id="327" r:id="rId17"/>
    <p:sldId id="325" r:id="rId18"/>
    <p:sldId id="326" r:id="rId19"/>
    <p:sldId id="328" r:id="rId20"/>
    <p:sldId id="319" r:id="rId2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PT Sans" panose="020B0604020202020204" charset="0"/>
      <p:regular r:id="rId27"/>
      <p:bold r:id="rId28"/>
      <p:italic r:id="rId29"/>
      <p:boldItalic r:id="rId30"/>
    </p:embeddedFont>
    <p:embeddedFont>
      <p:font typeface="Didact Gothic" panose="020B0604020202020204" charset="0"/>
      <p:regular r:id="rId31"/>
    </p:embeddedFont>
    <p:embeddedFont>
      <p:font typeface="Aldrich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63D042-F73C-46B3-BD77-C730123DB69E}">
  <a:tblStyle styleId="{1263D042-F73C-46B3-BD77-C730123DB6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96981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3de5052a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3de5052a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924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9fa85cf4fd_0_4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9fa85cf4fd_0_4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264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a71291a826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a71291a826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200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480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a745d1862b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a745d1862b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983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320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71291a826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71291a826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479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a71291a826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a71291a826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099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a71291a826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a71291a826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0777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a71291a826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a71291a826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403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a71291a826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a71291a826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18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71291a82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71291a82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0581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892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276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392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9fa85cf4fd_0_4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9fa85cf4fd_0_4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086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a745d1862b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a745d1862b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113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a71291a826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a71291a826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708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605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9fa85cf4fd_0_4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9fa85cf4fd_0_4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53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avLst/>
              <a:gdLst/>
              <a:ahLst/>
              <a:cxnLst/>
              <a:rect l="l" t="t" r="r" b="b"/>
              <a:pathLst>
                <a:path w="19743" h="4252" extrusionOk="0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avLst/>
                <a:gdLst/>
                <a:ahLst/>
                <a:cxnLst/>
                <a:rect l="l" t="t" r="r" b="b"/>
                <a:pathLst>
                  <a:path w="225135" h="134190" extrusionOk="0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avLst/>
                <a:gdLst/>
                <a:ahLst/>
                <a:cxnLst/>
                <a:rect l="l" t="t" r="r" b="b"/>
                <a:pathLst>
                  <a:path w="225626" h="134722" extrusionOk="0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avLst/>
                <a:gdLst/>
                <a:ahLst/>
                <a:cxnLst/>
                <a:rect l="l" t="t" r="r" b="b"/>
                <a:pathLst>
                  <a:path w="192313" h="15329" extrusionOk="0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avLst/>
                <a:gdLst/>
                <a:ahLst/>
                <a:cxnLst/>
                <a:rect l="l" t="t" r="r" b="b"/>
                <a:pathLst>
                  <a:path w="139504" h="82566" extrusionOk="0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avLst/>
                <a:gdLst/>
                <a:ahLst/>
                <a:cxnLst/>
                <a:rect l="l" t="t" r="r" b="b"/>
                <a:pathLst>
                  <a:path w="129776" h="77171" extrusionOk="0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avLst/>
                <a:gdLst/>
                <a:ahLst/>
                <a:cxnLst/>
                <a:rect l="l" t="t" r="r" b="b"/>
                <a:pathLst>
                  <a:path w="24526" h="26569" extrusionOk="0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avLst/>
                <a:gdLst/>
                <a:ahLst/>
                <a:cxnLst/>
                <a:rect l="l" t="t" r="r" b="b"/>
                <a:pathLst>
                  <a:path w="17046" h="19048" extrusionOk="0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avLst/>
                <a:gdLst/>
                <a:ahLst/>
                <a:cxnLst/>
                <a:rect l="l" t="t" r="r" b="b"/>
                <a:pathLst>
                  <a:path w="19907" h="15819" extrusionOk="0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4307" extrusionOk="0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avLst/>
                <a:gdLst/>
                <a:ahLst/>
                <a:cxnLst/>
                <a:rect l="l" t="t" r="r" b="b"/>
                <a:pathLst>
                  <a:path w="15493" h="12059" extrusionOk="0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avLst/>
                <a:gdLst/>
                <a:ahLst/>
                <a:cxnLst/>
                <a:rect l="l" t="t" r="r" b="b"/>
                <a:pathLst>
                  <a:path w="15696" h="12058" extrusionOk="0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18394" extrusionOk="0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0" h="16187" extrusionOk="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16187" extrusionOk="0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9743" extrusionOk="0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1593150" y="849350"/>
            <a:ext cx="595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4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0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415" name="Google Shape;415;p20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0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23" name="Google Shape;423;p20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4" name="Google Shape;424;p20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25" name="Google Shape;425;p20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0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7" name="Google Shape;427;p20"/>
          <p:cNvSpPr txBox="1">
            <a:spLocks noGrp="1"/>
          </p:cNvSpPr>
          <p:nvPr>
            <p:ph type="subTitle" idx="1"/>
          </p:nvPr>
        </p:nvSpPr>
        <p:spPr>
          <a:xfrm>
            <a:off x="1909800" y="1549776"/>
            <a:ext cx="5324400" cy="13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428" name="Google Shape;428;p20"/>
          <p:cNvSpPr txBox="1">
            <a:spLocks noGrp="1"/>
          </p:cNvSpPr>
          <p:nvPr>
            <p:ph type="title"/>
          </p:nvPr>
        </p:nvSpPr>
        <p:spPr>
          <a:xfrm>
            <a:off x="3327000" y="3134828"/>
            <a:ext cx="2490000" cy="3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bg>
      <p:bgPr>
        <a:solidFill>
          <a:schemeClr val="accent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22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5" name="Google Shape;435;p22"/>
          <p:cNvGrpSpPr/>
          <p:nvPr/>
        </p:nvGrpSpPr>
        <p:grpSpPr>
          <a:xfrm flipH="1">
            <a:off x="-47478" y="2136847"/>
            <a:ext cx="1179753" cy="2854241"/>
            <a:chOff x="7907551" y="-114309"/>
            <a:chExt cx="1908059" cy="4616272"/>
          </a:xfrm>
        </p:grpSpPr>
        <p:sp>
          <p:nvSpPr>
            <p:cNvPr id="436" name="Google Shape;436;p2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2"/>
          <p:cNvSpPr/>
          <p:nvPr/>
        </p:nvSpPr>
        <p:spPr>
          <a:xfrm flipH="1">
            <a:off x="6758010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Google Shape;453;p22"/>
          <p:cNvGrpSpPr/>
          <p:nvPr/>
        </p:nvGrpSpPr>
        <p:grpSpPr>
          <a:xfrm flipH="1">
            <a:off x="8058686" y="457200"/>
            <a:ext cx="1385931" cy="2705253"/>
            <a:chOff x="409722" y="228600"/>
            <a:chExt cx="1385931" cy="2705253"/>
          </a:xfrm>
        </p:grpSpPr>
        <p:grpSp>
          <p:nvGrpSpPr>
            <p:cNvPr id="454" name="Google Shape;454;p2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55" name="Google Shape;455;p2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7" name="Google Shape;457;p2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3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460" name="Google Shape;460;p2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7144668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743289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67" name="Google Shape;467;p2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8" name="Google Shape;468;p2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69" name="Google Shape;469;p2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1" name="Google Shape;471;p23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472" name="Google Shape;472;p23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23"/>
          <p:cNvSpPr/>
          <p:nvPr/>
        </p:nvSpPr>
        <p:spPr>
          <a:xfrm>
            <a:off x="7683774" y="9265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">
    <p:bg>
      <p:bgPr>
        <a:solidFill>
          <a:schemeClr val="accent2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24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478" name="Google Shape;478;p24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24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485" name="Google Shape;485;p2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2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87" name="Google Shape;487;p2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01" name="Google Shape;101;p3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3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06" name="Google Shape;106;p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2" name="Google Shape;112;p3"/>
          <p:cNvSpPr txBox="1">
            <a:spLocks noGrp="1"/>
          </p:cNvSpPr>
          <p:nvPr>
            <p:ph type="title" idx="2" hasCustomPrompt="1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6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65" name="Google Shape;165;p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67" name="Google Shape;167;p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0" name="Google Shape;170;p6"/>
          <p:cNvGrpSpPr/>
          <p:nvPr/>
        </p:nvGrpSpPr>
        <p:grpSpPr>
          <a:xfrm rot="-9602805" flipH="1">
            <a:off x="29343" y="129067"/>
            <a:ext cx="1386120" cy="2705624"/>
            <a:chOff x="409722" y="228600"/>
            <a:chExt cx="1385931" cy="2705253"/>
          </a:xfrm>
        </p:grpSpPr>
        <p:grpSp>
          <p:nvGrpSpPr>
            <p:cNvPr id="171" name="Google Shape;171;p6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72" name="Google Shape;172;p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" name="Google Shape;174;p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6"/>
          <p:cNvGrpSpPr/>
          <p:nvPr/>
        </p:nvGrpSpPr>
        <p:grpSpPr>
          <a:xfrm>
            <a:off x="-9513" y="2"/>
            <a:ext cx="9177947" cy="4737094"/>
            <a:chOff x="-9513" y="2"/>
            <a:chExt cx="9177947" cy="4737094"/>
          </a:xfrm>
        </p:grpSpPr>
        <p:sp>
          <p:nvSpPr>
            <p:cNvPr id="176" name="Google Shape;176;p6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>
            <a:spLocks noGrp="1"/>
          </p:cNvSpPr>
          <p:nvPr>
            <p:ph type="title"/>
          </p:nvPr>
        </p:nvSpPr>
        <p:spPr>
          <a:xfrm>
            <a:off x="992071" y="1521350"/>
            <a:ext cx="264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subTitle" idx="1"/>
          </p:nvPr>
        </p:nvSpPr>
        <p:spPr>
          <a:xfrm>
            <a:off x="949496" y="22150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9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196" name="Google Shape;196;p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9"/>
          <p:cNvSpPr txBox="1">
            <a:spLocks noGrp="1"/>
          </p:cNvSpPr>
          <p:nvPr>
            <p:ph type="ctrTitle"/>
          </p:nvPr>
        </p:nvSpPr>
        <p:spPr>
          <a:xfrm>
            <a:off x="4969070" y="1686150"/>
            <a:ext cx="3441000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204" name="Google Shape;204;p9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05" name="Google Shape;205;p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" name="Google Shape;209;p9"/>
          <p:cNvSpPr txBox="1">
            <a:spLocks noGrp="1"/>
          </p:cNvSpPr>
          <p:nvPr>
            <p:ph type="subTitle" idx="1"/>
          </p:nvPr>
        </p:nvSpPr>
        <p:spPr>
          <a:xfrm>
            <a:off x="4876800" y="2313025"/>
            <a:ext cx="3029100" cy="12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3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230" name="Google Shape;230;p1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 flipH="1">
              <a:off x="109125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100819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6750722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rot="10800000" flipH="1">
              <a:off x="8024650" y="24328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 flipH="1">
              <a:off x="8024650" y="2598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-9513" y="26003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1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38" name="Google Shape;238;p1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1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40" name="Google Shape;240;p1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2" name="Google Shape;242;p13"/>
          <p:cNvSpPr txBox="1">
            <a:spLocks noGrp="1"/>
          </p:cNvSpPr>
          <p:nvPr>
            <p:ph type="subTitle" idx="1"/>
          </p:nvPr>
        </p:nvSpPr>
        <p:spPr>
          <a:xfrm>
            <a:off x="1454213" y="211774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subTitle" idx="2"/>
          </p:nvPr>
        </p:nvSpPr>
        <p:spPr>
          <a:xfrm>
            <a:off x="5322225" y="212783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hasCustomPrompt="1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3" hasCustomPrompt="1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4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5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7"/>
          </p:nvPr>
        </p:nvSpPr>
        <p:spPr>
          <a:xfrm>
            <a:off x="1454213" y="373809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8"/>
          </p:nvPr>
        </p:nvSpPr>
        <p:spPr>
          <a:xfrm>
            <a:off x="5322225" y="374818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9" hasCustomPrompt="1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13" hasCustomPrompt="1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4"/>
          </p:nvPr>
        </p:nvSpPr>
        <p:spPr>
          <a:xfrm>
            <a:off x="1009425" y="34303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15"/>
          </p:nvPr>
        </p:nvSpPr>
        <p:spPr>
          <a:xfrm>
            <a:off x="4877475" y="34404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16"/>
          <p:cNvGrpSpPr/>
          <p:nvPr/>
        </p:nvGrpSpPr>
        <p:grpSpPr>
          <a:xfrm>
            <a:off x="-97582" y="-6"/>
            <a:ext cx="9411247" cy="5153383"/>
            <a:chOff x="-97582" y="-6"/>
            <a:chExt cx="9411247" cy="5153383"/>
          </a:xfrm>
        </p:grpSpPr>
        <p:sp>
          <p:nvSpPr>
            <p:cNvPr id="303" name="Google Shape;303;p16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 flipH="1">
              <a:off x="399046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 flipH="1">
              <a:off x="1314444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 flipH="1">
              <a:off x="6735804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 rot="10800000" flipH="1">
              <a:off x="8009700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 flipH="1">
              <a:off x="-24431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9" name="Google Shape;309;p16"/>
            <p:cNvGrpSpPr/>
            <p:nvPr/>
          </p:nvGrpSpPr>
          <p:grpSpPr>
            <a:xfrm>
              <a:off x="4281415" y="75177"/>
              <a:ext cx="581170" cy="125403"/>
              <a:chOff x="4685288" y="186288"/>
              <a:chExt cx="419375" cy="90485"/>
            </a:xfrm>
          </p:grpSpPr>
          <p:sp>
            <p:nvSpPr>
              <p:cNvPr id="310" name="Google Shape;310;p16"/>
              <p:cNvSpPr/>
              <p:nvPr/>
            </p:nvSpPr>
            <p:spPr>
              <a:xfrm>
                <a:off x="4687513" y="186288"/>
                <a:ext cx="414900" cy="822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1" name="Google Shape;311;p16"/>
              <p:cNvGrpSpPr/>
              <p:nvPr/>
            </p:nvGrpSpPr>
            <p:grpSpPr>
              <a:xfrm>
                <a:off x="4685288" y="186300"/>
                <a:ext cx="419375" cy="90473"/>
                <a:chOff x="4390000" y="182175"/>
                <a:chExt cx="419375" cy="90473"/>
              </a:xfrm>
            </p:grpSpPr>
            <p:sp>
              <p:nvSpPr>
                <p:cNvPr id="312" name="Google Shape;312;p16"/>
                <p:cNvSpPr/>
                <p:nvPr/>
              </p:nvSpPr>
              <p:spPr>
                <a:xfrm>
                  <a:off x="4390000" y="182175"/>
                  <a:ext cx="419375" cy="90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5" h="1906" extrusionOk="0">
                      <a:moveTo>
                        <a:pt x="7882" y="155"/>
                      </a:moveTo>
                      <a:cubicBezTo>
                        <a:pt x="8323" y="155"/>
                        <a:pt x="8680" y="512"/>
                        <a:pt x="8680" y="953"/>
                      </a:cubicBezTo>
                      <a:cubicBezTo>
                        <a:pt x="8680" y="1393"/>
                        <a:pt x="8323" y="1750"/>
                        <a:pt x="7882" y="1750"/>
                      </a:cubicBezTo>
                      <a:lnTo>
                        <a:pt x="953" y="1750"/>
                      </a:lnTo>
                      <a:cubicBezTo>
                        <a:pt x="512" y="1750"/>
                        <a:pt x="155" y="1393"/>
                        <a:pt x="155" y="953"/>
                      </a:cubicBezTo>
                      <a:cubicBezTo>
                        <a:pt x="155" y="512"/>
                        <a:pt x="512" y="155"/>
                        <a:pt x="953" y="155"/>
                      </a:cubicBezTo>
                      <a:close/>
                      <a:moveTo>
                        <a:pt x="953" y="0"/>
                      </a:moveTo>
                      <a:cubicBezTo>
                        <a:pt x="429" y="0"/>
                        <a:pt x="0" y="429"/>
                        <a:pt x="0" y="953"/>
                      </a:cubicBezTo>
                      <a:cubicBezTo>
                        <a:pt x="0" y="1476"/>
                        <a:pt x="429" y="1905"/>
                        <a:pt x="953" y="1905"/>
                      </a:cubicBezTo>
                      <a:lnTo>
                        <a:pt x="7882" y="1905"/>
                      </a:lnTo>
                      <a:cubicBezTo>
                        <a:pt x="8406" y="1905"/>
                        <a:pt x="8835" y="1476"/>
                        <a:pt x="8835" y="953"/>
                      </a:cubicBezTo>
                      <a:cubicBezTo>
                        <a:pt x="8835" y="429"/>
                        <a:pt x="8406" y="0"/>
                        <a:pt x="78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16"/>
                <p:cNvSpPr/>
                <p:nvPr/>
              </p:nvSpPr>
              <p:spPr>
                <a:xfrm>
                  <a:off x="4464048" y="201352"/>
                  <a:ext cx="52024" cy="52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" h="1097" extrusionOk="0">
                      <a:moveTo>
                        <a:pt x="548" y="144"/>
                      </a:moveTo>
                      <a:cubicBezTo>
                        <a:pt x="774" y="144"/>
                        <a:pt x="953" y="322"/>
                        <a:pt x="953" y="549"/>
                      </a:cubicBezTo>
                      <a:cubicBezTo>
                        <a:pt x="953" y="763"/>
                        <a:pt x="774" y="941"/>
                        <a:pt x="548" y="941"/>
                      </a:cubicBezTo>
                      <a:cubicBezTo>
                        <a:pt x="333" y="941"/>
                        <a:pt x="155" y="763"/>
                        <a:pt x="155" y="549"/>
                      </a:cubicBezTo>
                      <a:cubicBezTo>
                        <a:pt x="155" y="322"/>
                        <a:pt x="333" y="144"/>
                        <a:pt x="548" y="144"/>
                      </a:cubicBezTo>
                      <a:close/>
                      <a:moveTo>
                        <a:pt x="548" y="1"/>
                      </a:moveTo>
                      <a:cubicBezTo>
                        <a:pt x="250" y="1"/>
                        <a:pt x="0" y="251"/>
                        <a:pt x="0" y="549"/>
                      </a:cubicBezTo>
                      <a:cubicBezTo>
                        <a:pt x="0" y="846"/>
                        <a:pt x="250" y="1096"/>
                        <a:pt x="548" y="1096"/>
                      </a:cubicBezTo>
                      <a:cubicBezTo>
                        <a:pt x="845" y="1096"/>
                        <a:pt x="1095" y="846"/>
                        <a:pt x="1095" y="549"/>
                      </a:cubicBezTo>
                      <a:cubicBezTo>
                        <a:pt x="1095" y="251"/>
                        <a:pt x="845" y="1"/>
                        <a:pt x="54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14" name="Google Shape;314;p16"/>
            <p:cNvGrpSpPr/>
            <p:nvPr/>
          </p:nvGrpSpPr>
          <p:grpSpPr>
            <a:xfrm rot="-1102275">
              <a:off x="239301" y="2899434"/>
              <a:ext cx="541146" cy="2225370"/>
              <a:chOff x="871338" y="1945155"/>
              <a:chExt cx="247109" cy="1016148"/>
            </a:xfrm>
          </p:grpSpPr>
          <p:sp>
            <p:nvSpPr>
              <p:cNvPr id="315" name="Google Shape;315;p16"/>
              <p:cNvSpPr/>
              <p:nvPr/>
            </p:nvSpPr>
            <p:spPr>
              <a:xfrm>
                <a:off x="1017893" y="2858365"/>
                <a:ext cx="100554" cy="102938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5440" extrusionOk="0">
                    <a:moveTo>
                      <a:pt x="2707" y="0"/>
                    </a:moveTo>
                    <a:cubicBezTo>
                      <a:pt x="1253" y="0"/>
                      <a:pt x="0" y="1254"/>
                      <a:pt x="0" y="2707"/>
                    </a:cubicBezTo>
                    <a:cubicBezTo>
                      <a:pt x="0" y="4186"/>
                      <a:pt x="1253" y="5439"/>
                      <a:pt x="2707" y="5439"/>
                    </a:cubicBezTo>
                    <a:cubicBezTo>
                      <a:pt x="4161" y="5439"/>
                      <a:pt x="5314" y="4186"/>
                      <a:pt x="5314" y="2707"/>
                    </a:cubicBezTo>
                    <a:cubicBezTo>
                      <a:pt x="5314" y="1254"/>
                      <a:pt x="4161" y="0"/>
                      <a:pt x="2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>
                <a:off x="871338" y="2075844"/>
                <a:ext cx="215338" cy="853670"/>
              </a:xfrm>
              <a:custGeom>
                <a:avLst/>
                <a:gdLst/>
                <a:ahLst/>
                <a:cxnLst/>
                <a:rect l="l" t="t" r="r" b="b"/>
                <a:pathLst>
                  <a:path w="11380" h="45114" extrusionOk="0">
                    <a:moveTo>
                      <a:pt x="6066" y="1"/>
                    </a:moveTo>
                    <a:cubicBezTo>
                      <a:pt x="2206" y="5640"/>
                      <a:pt x="1" y="12332"/>
                      <a:pt x="1" y="19625"/>
                    </a:cubicBezTo>
                    <a:cubicBezTo>
                      <a:pt x="1" y="29650"/>
                      <a:pt x="4287" y="38748"/>
                      <a:pt x="11079" y="45114"/>
                    </a:cubicBezTo>
                    <a:lnTo>
                      <a:pt x="11379" y="44813"/>
                    </a:lnTo>
                    <a:cubicBezTo>
                      <a:pt x="4612" y="38547"/>
                      <a:pt x="427" y="29550"/>
                      <a:pt x="427" y="19625"/>
                    </a:cubicBezTo>
                    <a:cubicBezTo>
                      <a:pt x="427" y="12432"/>
                      <a:pt x="2607" y="5740"/>
                      <a:pt x="6367" y="201"/>
                    </a:cubicBezTo>
                    <a:lnTo>
                      <a:pt x="60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6"/>
              <p:cNvSpPr/>
              <p:nvPr/>
            </p:nvSpPr>
            <p:spPr>
              <a:xfrm>
                <a:off x="1051083" y="1945155"/>
                <a:ext cx="67364" cy="51242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2708" extrusionOk="0">
                    <a:moveTo>
                      <a:pt x="1780" y="1"/>
                    </a:moveTo>
                    <a:cubicBezTo>
                      <a:pt x="1" y="1"/>
                      <a:pt x="1" y="2708"/>
                      <a:pt x="1780" y="2708"/>
                    </a:cubicBezTo>
                    <a:cubicBezTo>
                      <a:pt x="3459" y="2708"/>
                      <a:pt x="3560" y="1"/>
                      <a:pt x="17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8" name="Google Shape;318;p16"/>
            <p:cNvSpPr/>
            <p:nvPr/>
          </p:nvSpPr>
          <p:spPr>
            <a:xfrm>
              <a:off x="7683774" y="926546"/>
              <a:ext cx="1629891" cy="217696"/>
            </a:xfrm>
            <a:custGeom>
              <a:avLst/>
              <a:gdLst/>
              <a:ahLst/>
              <a:cxnLst/>
              <a:rect l="l" t="t" r="r" b="b"/>
              <a:pathLst>
                <a:path w="55866" h="7463" extrusionOk="0">
                  <a:moveTo>
                    <a:pt x="16082" y="0"/>
                  </a:moveTo>
                  <a:cubicBezTo>
                    <a:pt x="15991" y="0"/>
                    <a:pt x="15916" y="25"/>
                    <a:pt x="15866" y="75"/>
                  </a:cubicBezTo>
                  <a:lnTo>
                    <a:pt x="8247" y="6542"/>
                  </a:lnTo>
                  <a:lnTo>
                    <a:pt x="728" y="75"/>
                  </a:lnTo>
                  <a:cubicBezTo>
                    <a:pt x="634" y="34"/>
                    <a:pt x="528" y="10"/>
                    <a:pt x="428" y="10"/>
                  </a:cubicBezTo>
                  <a:cubicBezTo>
                    <a:pt x="287" y="10"/>
                    <a:pt x="160" y="58"/>
                    <a:pt x="101" y="176"/>
                  </a:cubicBezTo>
                  <a:cubicBezTo>
                    <a:pt x="1" y="276"/>
                    <a:pt x="1" y="602"/>
                    <a:pt x="101" y="702"/>
                  </a:cubicBezTo>
                  <a:lnTo>
                    <a:pt x="8021" y="7369"/>
                  </a:lnTo>
                  <a:cubicBezTo>
                    <a:pt x="8084" y="7431"/>
                    <a:pt x="8165" y="7463"/>
                    <a:pt x="8256" y="7463"/>
                  </a:cubicBezTo>
                  <a:cubicBezTo>
                    <a:pt x="8347" y="7463"/>
                    <a:pt x="8447" y="7431"/>
                    <a:pt x="8547" y="7369"/>
                  </a:cubicBezTo>
                  <a:lnTo>
                    <a:pt x="16066" y="1003"/>
                  </a:lnTo>
                  <a:lnTo>
                    <a:pt x="23685" y="7369"/>
                  </a:lnTo>
                  <a:cubicBezTo>
                    <a:pt x="23748" y="7431"/>
                    <a:pt x="23854" y="7463"/>
                    <a:pt x="23958" y="7463"/>
                  </a:cubicBezTo>
                  <a:cubicBezTo>
                    <a:pt x="24061" y="7463"/>
                    <a:pt x="24161" y="7431"/>
                    <a:pt x="24212" y="7369"/>
                  </a:cubicBezTo>
                  <a:lnTo>
                    <a:pt x="31831" y="1003"/>
                  </a:lnTo>
                  <a:lnTo>
                    <a:pt x="39349" y="7369"/>
                  </a:lnTo>
                  <a:cubicBezTo>
                    <a:pt x="39462" y="7431"/>
                    <a:pt x="39569" y="7463"/>
                    <a:pt x="39672" y="7463"/>
                  </a:cubicBezTo>
                  <a:cubicBezTo>
                    <a:pt x="39776" y="7463"/>
                    <a:pt x="39876" y="7431"/>
                    <a:pt x="39976" y="7369"/>
                  </a:cubicBezTo>
                  <a:lnTo>
                    <a:pt x="47495" y="1003"/>
                  </a:lnTo>
                  <a:lnTo>
                    <a:pt x="55139" y="7369"/>
                  </a:lnTo>
                  <a:cubicBezTo>
                    <a:pt x="55225" y="7422"/>
                    <a:pt x="55310" y="7453"/>
                    <a:pt x="55388" y="7453"/>
                  </a:cubicBezTo>
                  <a:cubicBezTo>
                    <a:pt x="55493" y="7453"/>
                    <a:pt x="55583" y="7398"/>
                    <a:pt x="55640" y="7268"/>
                  </a:cubicBezTo>
                  <a:cubicBezTo>
                    <a:pt x="55866" y="7168"/>
                    <a:pt x="55866" y="6867"/>
                    <a:pt x="55640" y="6742"/>
                  </a:cubicBezTo>
                  <a:lnTo>
                    <a:pt x="47821" y="75"/>
                  </a:lnTo>
                  <a:cubicBezTo>
                    <a:pt x="47720" y="25"/>
                    <a:pt x="47614" y="0"/>
                    <a:pt x="47520" y="0"/>
                  </a:cubicBezTo>
                  <a:cubicBezTo>
                    <a:pt x="47426" y="0"/>
                    <a:pt x="47345" y="25"/>
                    <a:pt x="47294" y="75"/>
                  </a:cubicBezTo>
                  <a:lnTo>
                    <a:pt x="39675" y="6542"/>
                  </a:lnTo>
                  <a:lnTo>
                    <a:pt x="32056" y="75"/>
                  </a:lnTo>
                  <a:cubicBezTo>
                    <a:pt x="32006" y="25"/>
                    <a:pt x="31925" y="0"/>
                    <a:pt x="31831" y="0"/>
                  </a:cubicBezTo>
                  <a:cubicBezTo>
                    <a:pt x="31737" y="0"/>
                    <a:pt x="31630" y="25"/>
                    <a:pt x="31530" y="75"/>
                  </a:cubicBezTo>
                  <a:lnTo>
                    <a:pt x="24011" y="6542"/>
                  </a:lnTo>
                  <a:lnTo>
                    <a:pt x="16392" y="75"/>
                  </a:lnTo>
                  <a:cubicBezTo>
                    <a:pt x="16279" y="25"/>
                    <a:pt x="16173" y="0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16"/>
          <p:cNvSpPr txBox="1">
            <a:spLocks noGrp="1"/>
          </p:cNvSpPr>
          <p:nvPr>
            <p:ph type="subTitle" idx="1"/>
          </p:nvPr>
        </p:nvSpPr>
        <p:spPr>
          <a:xfrm>
            <a:off x="6450420" y="2989131"/>
            <a:ext cx="15171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subTitle" idx="2"/>
          </p:nvPr>
        </p:nvSpPr>
        <p:spPr>
          <a:xfrm>
            <a:off x="5997120" y="3373105"/>
            <a:ext cx="24237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3"/>
          </p:nvPr>
        </p:nvSpPr>
        <p:spPr>
          <a:xfrm>
            <a:off x="3813450" y="2989131"/>
            <a:ext cx="15171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subTitle" idx="4"/>
          </p:nvPr>
        </p:nvSpPr>
        <p:spPr>
          <a:xfrm>
            <a:off x="3360150" y="3373105"/>
            <a:ext cx="24237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5"/>
          </p:nvPr>
        </p:nvSpPr>
        <p:spPr>
          <a:xfrm>
            <a:off x="1176480" y="2989131"/>
            <a:ext cx="15171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subTitle" idx="6"/>
          </p:nvPr>
        </p:nvSpPr>
        <p:spPr>
          <a:xfrm>
            <a:off x="723180" y="3373105"/>
            <a:ext cx="24237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25" name="Google Shape;325;p16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17"/>
          <p:cNvGrpSpPr/>
          <p:nvPr/>
        </p:nvGrpSpPr>
        <p:grpSpPr>
          <a:xfrm>
            <a:off x="-9513" y="2"/>
            <a:ext cx="9177947" cy="5143510"/>
            <a:chOff x="-9513" y="2"/>
            <a:chExt cx="9177947" cy="5143510"/>
          </a:xfrm>
        </p:grpSpPr>
        <p:sp>
          <p:nvSpPr>
            <p:cNvPr id="328" name="Google Shape;328;p17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7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334" name="Google Shape;334;p17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5" name="Google Shape;335;p17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36" name="Google Shape;336;p17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7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8" name="Google Shape;338;p17"/>
          <p:cNvSpPr txBox="1">
            <a:spLocks noGrp="1"/>
          </p:cNvSpPr>
          <p:nvPr>
            <p:ph type="subTitle" idx="1"/>
          </p:nvPr>
        </p:nvSpPr>
        <p:spPr>
          <a:xfrm>
            <a:off x="2117765" y="3228984"/>
            <a:ext cx="13986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2"/>
          </p:nvPr>
        </p:nvSpPr>
        <p:spPr>
          <a:xfrm>
            <a:off x="5627635" y="3228984"/>
            <a:ext cx="13986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3"/>
          </p:nvPr>
        </p:nvSpPr>
        <p:spPr>
          <a:xfrm>
            <a:off x="1297865" y="3645247"/>
            <a:ext cx="2218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4"/>
          </p:nvPr>
        </p:nvSpPr>
        <p:spPr>
          <a:xfrm>
            <a:off x="5627635" y="3645247"/>
            <a:ext cx="2218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5"/>
          </p:nvPr>
        </p:nvSpPr>
        <p:spPr>
          <a:xfrm>
            <a:off x="2117765" y="1709641"/>
            <a:ext cx="13986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subTitle" idx="6"/>
          </p:nvPr>
        </p:nvSpPr>
        <p:spPr>
          <a:xfrm>
            <a:off x="5627635" y="1709641"/>
            <a:ext cx="13986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 txBox="1">
            <a:spLocks noGrp="1"/>
          </p:cNvSpPr>
          <p:nvPr>
            <p:ph type="subTitle" idx="7"/>
          </p:nvPr>
        </p:nvSpPr>
        <p:spPr>
          <a:xfrm>
            <a:off x="1297865" y="2125989"/>
            <a:ext cx="2218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17"/>
          <p:cNvSpPr txBox="1">
            <a:spLocks noGrp="1"/>
          </p:cNvSpPr>
          <p:nvPr>
            <p:ph type="subTitle" idx="8"/>
          </p:nvPr>
        </p:nvSpPr>
        <p:spPr>
          <a:xfrm>
            <a:off x="5627635" y="2125989"/>
            <a:ext cx="2218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17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47" name="Google Shape;347;p17"/>
          <p:cNvGrpSpPr/>
          <p:nvPr/>
        </p:nvGrpSpPr>
        <p:grpSpPr>
          <a:xfrm rot="10308110">
            <a:off x="7728626" y="741469"/>
            <a:ext cx="1385958" cy="2705306"/>
            <a:chOff x="409722" y="228600"/>
            <a:chExt cx="1385931" cy="2705253"/>
          </a:xfrm>
        </p:grpSpPr>
        <p:grpSp>
          <p:nvGrpSpPr>
            <p:cNvPr id="348" name="Google Shape;348;p17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49" name="Google Shape;349;p17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7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1" name="Google Shape;351;p17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17"/>
          <p:cNvGrpSpPr/>
          <p:nvPr/>
        </p:nvGrpSpPr>
        <p:grpSpPr>
          <a:xfrm rot="-2972274">
            <a:off x="538275" y="2810662"/>
            <a:ext cx="1386048" cy="2705483"/>
            <a:chOff x="409722" y="228600"/>
            <a:chExt cx="1385931" cy="2705253"/>
          </a:xfrm>
        </p:grpSpPr>
        <p:grpSp>
          <p:nvGrpSpPr>
            <p:cNvPr id="353" name="Google Shape;353;p17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54" name="Google Shape;354;p17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7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6" name="Google Shape;356;p17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8" r:id="rId6"/>
    <p:sldLayoutId id="2147483659" r:id="rId7"/>
    <p:sldLayoutId id="2147483662" r:id="rId8"/>
    <p:sldLayoutId id="2147483663" r:id="rId9"/>
    <p:sldLayoutId id="2147483666" r:id="rId10"/>
    <p:sldLayoutId id="2147483668" r:id="rId11"/>
    <p:sldLayoutId id="2147483669" r:id="rId12"/>
    <p:sldLayoutId id="214748367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"/>
          <p:cNvSpPr txBox="1">
            <a:spLocks noGrp="1"/>
          </p:cNvSpPr>
          <p:nvPr>
            <p:ph type="subTitle" idx="1"/>
          </p:nvPr>
        </p:nvSpPr>
        <p:spPr>
          <a:xfrm>
            <a:off x="1896300" y="2899588"/>
            <a:ext cx="4884644" cy="1107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err="1" smtClean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Môn</a:t>
            </a:r>
            <a:r>
              <a:rPr lang="en-US" sz="1600" smtClean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Nhập môn công nghệ phần mềm</a:t>
            </a:r>
          </a:p>
          <a:p>
            <a:pPr marL="0" lvl="0" indent="0" algn="l"/>
            <a:r>
              <a:rPr lang="en-US" sz="1600" smtClean="0">
                <a:latin typeface="Century Gothic"/>
                <a:ea typeface="Century Gothic"/>
                <a:cs typeface="Century Gothic"/>
                <a:sym typeface="Century Gothic"/>
              </a:rPr>
              <a:t>HP: </a:t>
            </a:r>
            <a:r>
              <a:rPr lang="en-US" sz="1600" smtClean="0"/>
              <a:t>COMP104403</a:t>
            </a:r>
          </a:p>
          <a:p>
            <a:pPr marL="0" lvl="0" indent="0" algn="l"/>
            <a:r>
              <a:rPr lang="en-US" sz="1600" smtClean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GV </a:t>
            </a:r>
            <a:r>
              <a:rPr lang="en-US" sz="1600" err="1" smtClean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hướng</a:t>
            </a:r>
            <a:r>
              <a:rPr lang="en-US" sz="1600" smtClean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err="1" smtClean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dẫn</a:t>
            </a:r>
            <a:r>
              <a:rPr lang="en-US" sz="1600" smtClean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vi-VN" sz="1600"/>
              <a:t>ThS. Trần </a:t>
            </a:r>
            <a:r>
              <a:rPr lang="en-US" sz="1600" smtClean="0"/>
              <a:t>Sơn Hải</a:t>
            </a:r>
          </a:p>
          <a:p>
            <a:pPr marL="0" lvl="0" indent="0" algn="l"/>
            <a:r>
              <a:rPr lang="en-US" sz="1600" smtClean="0"/>
              <a:t>Sinh viên thực hiện: 4501104288 – Nguyễn Thị Hải Yến</a:t>
            </a:r>
          </a:p>
        </p:txBody>
      </p:sp>
      <p:sp>
        <p:nvSpPr>
          <p:cNvPr id="498" name="Google Shape;498;p27"/>
          <p:cNvSpPr txBox="1">
            <a:spLocks noGrp="1"/>
          </p:cNvSpPr>
          <p:nvPr>
            <p:ph type="ctrTitle"/>
          </p:nvPr>
        </p:nvSpPr>
        <p:spPr>
          <a:xfrm>
            <a:off x="1896300" y="1614080"/>
            <a:ext cx="5449723" cy="8795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smtClean="0"/>
              <a:t>QUẢN LÝ THƯ VIỆN</a:t>
            </a:r>
            <a:endParaRPr sz="40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381" y="513708"/>
            <a:ext cx="1784881" cy="8656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06521" y="684931"/>
            <a:ext cx="3983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>
                <a:latin typeface="Aldrich" panose="020B0604020202020204" charset="0"/>
              </a:rPr>
              <a:t>Đại</a:t>
            </a:r>
            <a:r>
              <a:rPr lang="en-US" smtClean="0">
                <a:latin typeface="Aldrich" panose="020B0604020202020204" charset="0"/>
              </a:rPr>
              <a:t> </a:t>
            </a:r>
            <a:r>
              <a:rPr lang="en-US" err="1" smtClean="0">
                <a:latin typeface="Aldrich" panose="020B0604020202020204" charset="0"/>
              </a:rPr>
              <a:t>học</a:t>
            </a:r>
            <a:r>
              <a:rPr lang="en-US" smtClean="0">
                <a:latin typeface="Aldrich" panose="020B0604020202020204" charset="0"/>
              </a:rPr>
              <a:t> </a:t>
            </a:r>
            <a:r>
              <a:rPr lang="en-US" err="1" smtClean="0">
                <a:latin typeface="Aldrich" panose="020B0604020202020204" charset="0"/>
              </a:rPr>
              <a:t>Sư</a:t>
            </a:r>
            <a:r>
              <a:rPr lang="en-US" smtClean="0">
                <a:latin typeface="Aldrich" panose="020B0604020202020204" charset="0"/>
              </a:rPr>
              <a:t> </a:t>
            </a:r>
            <a:r>
              <a:rPr lang="en-US" err="1" smtClean="0">
                <a:latin typeface="Aldrich" panose="020B0604020202020204" charset="0"/>
              </a:rPr>
              <a:t>Phạm</a:t>
            </a:r>
            <a:r>
              <a:rPr lang="en-US" smtClean="0">
                <a:latin typeface="Aldrich" panose="020B0604020202020204" charset="0"/>
              </a:rPr>
              <a:t> </a:t>
            </a:r>
            <a:r>
              <a:rPr lang="en-US" err="1" smtClean="0">
                <a:latin typeface="Aldrich" panose="020B0604020202020204" charset="0"/>
              </a:rPr>
              <a:t>Thành</a:t>
            </a:r>
            <a:r>
              <a:rPr lang="en-US" smtClean="0">
                <a:latin typeface="Aldrich" panose="020B0604020202020204" charset="0"/>
              </a:rPr>
              <a:t> </a:t>
            </a:r>
            <a:r>
              <a:rPr lang="en-US" err="1" smtClean="0">
                <a:latin typeface="Aldrich" panose="020B0604020202020204" charset="0"/>
              </a:rPr>
              <a:t>phố</a:t>
            </a:r>
            <a:r>
              <a:rPr lang="en-US" smtClean="0">
                <a:latin typeface="Aldrich" panose="020B0604020202020204" charset="0"/>
              </a:rPr>
              <a:t> </a:t>
            </a:r>
            <a:r>
              <a:rPr lang="en-US" err="1" smtClean="0">
                <a:latin typeface="Aldrich" panose="020B0604020202020204" charset="0"/>
              </a:rPr>
              <a:t>Hồ</a:t>
            </a:r>
            <a:r>
              <a:rPr lang="en-US" smtClean="0">
                <a:latin typeface="Aldrich" panose="020B0604020202020204" charset="0"/>
              </a:rPr>
              <a:t> </a:t>
            </a:r>
            <a:r>
              <a:rPr lang="en-US" err="1" smtClean="0">
                <a:latin typeface="Aldrich" panose="020B0604020202020204" charset="0"/>
              </a:rPr>
              <a:t>Chí</a:t>
            </a:r>
            <a:r>
              <a:rPr lang="en-US" smtClean="0">
                <a:latin typeface="Aldrich" panose="020B0604020202020204" charset="0"/>
              </a:rPr>
              <a:t> Minh</a:t>
            </a:r>
          </a:p>
          <a:p>
            <a:r>
              <a:rPr lang="en-US" err="1" smtClean="0">
                <a:latin typeface="Aldrich" panose="020B0604020202020204" charset="0"/>
              </a:rPr>
              <a:t>Khoa</a:t>
            </a:r>
            <a:r>
              <a:rPr lang="en-US" smtClean="0">
                <a:latin typeface="Aldrich" panose="020B0604020202020204" charset="0"/>
              </a:rPr>
              <a:t> </a:t>
            </a:r>
            <a:r>
              <a:rPr lang="en-US" err="1" smtClean="0">
                <a:latin typeface="Aldrich" panose="020B0604020202020204" charset="0"/>
              </a:rPr>
              <a:t>Công</a:t>
            </a:r>
            <a:r>
              <a:rPr lang="en-US" smtClean="0">
                <a:latin typeface="Aldrich" panose="020B0604020202020204" charset="0"/>
              </a:rPr>
              <a:t> </a:t>
            </a:r>
            <a:r>
              <a:rPr lang="en-US" err="1" smtClean="0">
                <a:latin typeface="Aldrich" panose="020B0604020202020204" charset="0"/>
              </a:rPr>
              <a:t>nghệ</a:t>
            </a:r>
            <a:r>
              <a:rPr lang="en-US" smtClean="0">
                <a:latin typeface="Aldrich" panose="020B0604020202020204" charset="0"/>
              </a:rPr>
              <a:t> </a:t>
            </a:r>
            <a:r>
              <a:rPr lang="en-US" err="1" smtClean="0">
                <a:latin typeface="Aldrich" panose="020B0604020202020204" charset="0"/>
              </a:rPr>
              <a:t>thông</a:t>
            </a:r>
            <a:r>
              <a:rPr lang="en-US" smtClean="0">
                <a:latin typeface="Aldrich" panose="020B0604020202020204" charset="0"/>
              </a:rPr>
              <a:t> tin</a:t>
            </a:r>
            <a:endParaRPr lang="en-US">
              <a:latin typeface="Aldrich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6" name="Google Shape;796;p34"/>
          <p:cNvGrpSpPr/>
          <p:nvPr/>
        </p:nvGrpSpPr>
        <p:grpSpPr>
          <a:xfrm rot="132037" flipH="1">
            <a:off x="8123933" y="1165170"/>
            <a:ext cx="1385983" cy="2705355"/>
            <a:chOff x="409722" y="228600"/>
            <a:chExt cx="1385931" cy="2705253"/>
          </a:xfrm>
        </p:grpSpPr>
        <p:grpSp>
          <p:nvGrpSpPr>
            <p:cNvPr id="797" name="Google Shape;797;p34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798" name="Google Shape;798;p34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4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0" name="Google Shape;800;p34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5" name="Google Shape;785;p34"/>
          <p:cNvSpPr/>
          <p:nvPr/>
        </p:nvSpPr>
        <p:spPr>
          <a:xfrm>
            <a:off x="-583155" y="6088800"/>
            <a:ext cx="10653209" cy="159065"/>
          </a:xfrm>
          <a:custGeom>
            <a:avLst/>
            <a:gdLst/>
            <a:ahLst/>
            <a:cxnLst/>
            <a:rect l="l" t="t" r="r" b="b"/>
            <a:pathLst>
              <a:path w="273857" h="4089" extrusionOk="0"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4088"/>
                </a:lnTo>
                <a:lnTo>
                  <a:pt x="273856" y="4088"/>
                </a:lnTo>
                <a:lnTo>
                  <a:pt x="273856" y="164"/>
                </a:lnTo>
                <a:lnTo>
                  <a:pt x="273856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273856" y="1"/>
                </a:moveTo>
                <a:lnTo>
                  <a:pt x="27385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1" name="Google Shape;801;p34"/>
          <p:cNvGrpSpPr/>
          <p:nvPr/>
        </p:nvGrpSpPr>
        <p:grpSpPr>
          <a:xfrm rot="-10569166" flipH="1">
            <a:off x="-434535" y="1162963"/>
            <a:ext cx="1386005" cy="2705399"/>
            <a:chOff x="409722" y="228600"/>
            <a:chExt cx="1385931" cy="2705253"/>
          </a:xfrm>
        </p:grpSpPr>
        <p:grpSp>
          <p:nvGrpSpPr>
            <p:cNvPr id="802" name="Google Shape;802;p34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803" name="Google Shape;803;p34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4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5" name="Google Shape;805;p34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585;p31"/>
          <p:cNvSpPr txBox="1">
            <a:spLocks noGrp="1"/>
          </p:cNvSpPr>
          <p:nvPr>
            <p:ph type="title"/>
          </p:nvPr>
        </p:nvSpPr>
        <p:spPr>
          <a:xfrm>
            <a:off x="757529" y="1781638"/>
            <a:ext cx="2220600" cy="3143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smtClean="0"/>
              <a:t>Xác định các UseCase</a:t>
            </a:r>
            <a:endParaRPr sz="3000"/>
          </a:p>
        </p:txBody>
      </p:sp>
      <p:sp>
        <p:nvSpPr>
          <p:cNvPr id="3" name="Rectangle 2"/>
          <p:cNvSpPr/>
          <p:nvPr/>
        </p:nvSpPr>
        <p:spPr>
          <a:xfrm>
            <a:off x="3211052" y="609131"/>
            <a:ext cx="51104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>
                <a:solidFill>
                  <a:schemeClr val="accent5"/>
                </a:solidFill>
                <a:latin typeface="Didact Gothic" panose="020B0604020202020204" charset="0"/>
                <a:ea typeface="Times New Roman" panose="02020603050405020304" pitchFamily="18" charset="0"/>
              </a:rPr>
              <a:t>Người quản lý</a:t>
            </a:r>
            <a:endParaRPr lang="en-US" sz="1600">
              <a:solidFill>
                <a:schemeClr val="accent5"/>
              </a:solidFill>
              <a:latin typeface="Didact Gothic" panose="020B0604020202020204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600">
                <a:solidFill>
                  <a:schemeClr val="accent5"/>
                </a:solidFill>
                <a:latin typeface="Didact Gothic" panose="020B0604020202020204" charset="0"/>
                <a:ea typeface="Times New Roman" panose="02020603050405020304" pitchFamily="18" charset="0"/>
              </a:rPr>
              <a:t>Đăng nhập.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600">
                <a:solidFill>
                  <a:schemeClr val="accent5"/>
                </a:solidFill>
                <a:latin typeface="Didact Gothic" panose="020B0604020202020204" charset="0"/>
                <a:ea typeface="Times New Roman" panose="02020603050405020304" pitchFamily="18" charset="0"/>
              </a:rPr>
              <a:t>Quản lý sách.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600">
                <a:solidFill>
                  <a:schemeClr val="accent5"/>
                </a:solidFill>
                <a:latin typeface="Didact Gothic" panose="020B0604020202020204" charset="0"/>
                <a:ea typeface="Times New Roman" panose="02020603050405020304" pitchFamily="18" charset="0"/>
              </a:rPr>
              <a:t>Quản lý phiếu mượn sách.</a:t>
            </a:r>
          </a:p>
          <a:p>
            <a:pPr algn="just">
              <a:lnSpc>
                <a:spcPct val="150000"/>
              </a:lnSpc>
            </a:pPr>
            <a:r>
              <a:rPr lang="en-US" sz="1600" b="1">
                <a:solidFill>
                  <a:schemeClr val="accent5"/>
                </a:solidFill>
                <a:latin typeface="Didact Gothic" panose="020B0604020202020204" charset="0"/>
                <a:ea typeface="Times New Roman" panose="02020603050405020304" pitchFamily="18" charset="0"/>
              </a:rPr>
              <a:t>Khách mượn sách</a:t>
            </a:r>
            <a:endParaRPr lang="en-US" sz="1600">
              <a:solidFill>
                <a:schemeClr val="accent5"/>
              </a:solidFill>
              <a:latin typeface="Didact Gothic" panose="020B0604020202020204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600">
                <a:solidFill>
                  <a:schemeClr val="accent5"/>
                </a:solidFill>
                <a:latin typeface="Didact Gothic" panose="020B0604020202020204" charset="0"/>
                <a:ea typeface="Times New Roman" panose="02020603050405020304" pitchFamily="18" charset="0"/>
              </a:rPr>
              <a:t>Đăng nhập.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600">
                <a:solidFill>
                  <a:schemeClr val="accent5"/>
                </a:solidFill>
                <a:latin typeface="Didact Gothic" panose="020B0604020202020204" charset="0"/>
                <a:ea typeface="Times New Roman" panose="02020603050405020304" pitchFamily="18" charset="0"/>
              </a:rPr>
              <a:t>Mượn sách.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600">
                <a:solidFill>
                  <a:schemeClr val="accent5"/>
                </a:solidFill>
                <a:latin typeface="Didact Gothic" panose="020B0604020202020204" charset="0"/>
                <a:ea typeface="Times New Roman" panose="02020603050405020304" pitchFamily="18" charset="0"/>
              </a:rPr>
              <a:t>Trả sách.</a:t>
            </a:r>
          </a:p>
          <a:p>
            <a:pPr algn="just">
              <a:lnSpc>
                <a:spcPct val="150000"/>
              </a:lnSpc>
            </a:pPr>
            <a:r>
              <a:rPr lang="en-US" sz="1600" b="1">
                <a:solidFill>
                  <a:schemeClr val="accent5"/>
                </a:solidFill>
                <a:latin typeface="Didact Gothic" panose="020B0604020202020204" charset="0"/>
                <a:ea typeface="Times New Roman" panose="02020603050405020304" pitchFamily="18" charset="0"/>
              </a:rPr>
              <a:t>Hệ thống</a:t>
            </a:r>
            <a:endParaRPr lang="en-US" sz="1600">
              <a:solidFill>
                <a:schemeClr val="accent5"/>
              </a:solidFill>
              <a:latin typeface="Didact Gothic" panose="020B0604020202020204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600">
                <a:solidFill>
                  <a:schemeClr val="accent5"/>
                </a:solidFill>
                <a:latin typeface="Didact Gothic" panose="020B0604020202020204" charset="0"/>
                <a:ea typeface="Times New Roman" panose="02020603050405020304" pitchFamily="18" charset="0"/>
              </a:rPr>
              <a:t>Không có.</a:t>
            </a:r>
            <a:endParaRPr lang="en-US" sz="1600">
              <a:solidFill>
                <a:schemeClr val="accent5"/>
              </a:solidFill>
              <a:effectLst/>
              <a:latin typeface="Didact Gothic" panose="020B060402020202020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7" name="Google Shape;937;p38"/>
          <p:cNvGrpSpPr/>
          <p:nvPr/>
        </p:nvGrpSpPr>
        <p:grpSpPr>
          <a:xfrm rot="1305467">
            <a:off x="-692997" y="-161366"/>
            <a:ext cx="1385992" cy="2705372"/>
            <a:chOff x="409722" y="228600"/>
            <a:chExt cx="1385931" cy="2705253"/>
          </a:xfrm>
        </p:grpSpPr>
        <p:grpSp>
          <p:nvGrpSpPr>
            <p:cNvPr id="938" name="Google Shape;938;p38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39" name="Google Shape;939;p38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8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1" name="Google Shape;941;p38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0" name="Google Shape;705;p32"/>
          <p:cNvCxnSpPr/>
          <p:nvPr/>
        </p:nvCxnSpPr>
        <p:spPr>
          <a:xfrm>
            <a:off x="0" y="752742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" name="Google Shape;958;p39"/>
          <p:cNvSpPr txBox="1">
            <a:spLocks noGrp="1"/>
          </p:cNvSpPr>
          <p:nvPr>
            <p:ph type="title"/>
          </p:nvPr>
        </p:nvSpPr>
        <p:spPr>
          <a:xfrm>
            <a:off x="742481" y="229055"/>
            <a:ext cx="789764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smtClean="0"/>
              <a:t>Sơ đồ UseCase</a:t>
            </a:r>
            <a:endParaRPr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375" y="978470"/>
            <a:ext cx="6461854" cy="402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11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1207920" y="2086638"/>
            <a:ext cx="6941508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4400" b="1" smtClean="0"/>
              <a:t>Phân Tích Yêu Cầu</a:t>
            </a:r>
            <a:endParaRPr sz="4400" b="1"/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03</a:t>
            </a:r>
            <a:endParaRPr/>
          </a:p>
        </p:txBody>
      </p:sp>
      <p:sp>
        <p:nvSpPr>
          <p:cNvPr id="570" name="Google Shape;570;p30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570203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41"/>
          <p:cNvSpPr txBox="1">
            <a:spLocks noGrp="1"/>
          </p:cNvSpPr>
          <p:nvPr>
            <p:ph type="title"/>
          </p:nvPr>
        </p:nvSpPr>
        <p:spPr>
          <a:xfrm>
            <a:off x="660001" y="441790"/>
            <a:ext cx="186744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600" b="1"/>
              <a:t>Xây dựng mô hình quan niệm dữ </a:t>
            </a:r>
            <a:r>
              <a:rPr lang="en-US" sz="2600" b="1" smtClean="0"/>
              <a:t>liệu (</a:t>
            </a:r>
            <a:r>
              <a:rPr lang="en-US" sz="2600" b="1"/>
              <a:t>CMD) cho toàn bộ hệ thống</a:t>
            </a:r>
          </a:p>
        </p:txBody>
      </p:sp>
      <p:cxnSp>
        <p:nvCxnSpPr>
          <p:cNvPr id="18" name="Google Shape;705;p32"/>
          <p:cNvCxnSpPr/>
          <p:nvPr/>
        </p:nvCxnSpPr>
        <p:spPr>
          <a:xfrm>
            <a:off x="1491" y="2016463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926" y="441790"/>
            <a:ext cx="5941844" cy="426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706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1098410" y="2103559"/>
            <a:ext cx="6941508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smtClean="0"/>
              <a:t>THIẾT KẾ GIAO DIỆN</a:t>
            </a:r>
            <a:endParaRPr b="1"/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04</a:t>
            </a:r>
            <a:endParaRPr/>
          </a:p>
        </p:txBody>
      </p:sp>
      <p:sp>
        <p:nvSpPr>
          <p:cNvPr id="570" name="Google Shape;570;p30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554957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37"/>
          <p:cNvSpPr txBox="1">
            <a:spLocks noGrp="1"/>
          </p:cNvSpPr>
          <p:nvPr>
            <p:ph type="title"/>
          </p:nvPr>
        </p:nvSpPr>
        <p:spPr>
          <a:xfrm>
            <a:off x="722374" y="52054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smtClean="0"/>
              <a:t>Màn hình đăng nhập</a:t>
            </a:r>
            <a:endParaRPr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734" y="1247353"/>
            <a:ext cx="5058481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24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7" name="Google Shape;937;p38"/>
          <p:cNvGrpSpPr/>
          <p:nvPr/>
        </p:nvGrpSpPr>
        <p:grpSpPr>
          <a:xfrm rot="1305467">
            <a:off x="-692997" y="-161366"/>
            <a:ext cx="1385992" cy="2705372"/>
            <a:chOff x="409722" y="228600"/>
            <a:chExt cx="1385931" cy="2705253"/>
          </a:xfrm>
        </p:grpSpPr>
        <p:grpSp>
          <p:nvGrpSpPr>
            <p:cNvPr id="938" name="Google Shape;938;p38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39" name="Google Shape;939;p38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8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1" name="Google Shape;941;p38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0" name="Google Shape;705;p32"/>
          <p:cNvCxnSpPr/>
          <p:nvPr/>
        </p:nvCxnSpPr>
        <p:spPr>
          <a:xfrm>
            <a:off x="0" y="752742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" name="Google Shape;854;p37"/>
          <p:cNvSpPr txBox="1">
            <a:spLocks noGrp="1"/>
          </p:cNvSpPr>
          <p:nvPr>
            <p:ph type="title"/>
          </p:nvPr>
        </p:nvSpPr>
        <p:spPr>
          <a:xfrm>
            <a:off x="218576" y="947785"/>
            <a:ext cx="238455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/>
              <a:t>Phiếu mượn sách</a:t>
            </a:r>
            <a:endParaRPr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253" y="237910"/>
            <a:ext cx="6325483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54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7" name="Google Shape;937;p38"/>
          <p:cNvGrpSpPr/>
          <p:nvPr/>
        </p:nvGrpSpPr>
        <p:grpSpPr>
          <a:xfrm rot="1305467">
            <a:off x="-692997" y="-161366"/>
            <a:ext cx="1385992" cy="2705372"/>
            <a:chOff x="409722" y="228600"/>
            <a:chExt cx="1385931" cy="2705253"/>
          </a:xfrm>
        </p:grpSpPr>
        <p:grpSp>
          <p:nvGrpSpPr>
            <p:cNvPr id="938" name="Google Shape;938;p38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39" name="Google Shape;939;p38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8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1" name="Google Shape;941;p38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0" name="Google Shape;705;p32"/>
          <p:cNvCxnSpPr/>
          <p:nvPr/>
        </p:nvCxnSpPr>
        <p:spPr>
          <a:xfrm>
            <a:off x="0" y="752742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" name="Google Shape;854;p37"/>
          <p:cNvSpPr txBox="1">
            <a:spLocks noGrp="1"/>
          </p:cNvSpPr>
          <p:nvPr>
            <p:ph type="title"/>
          </p:nvPr>
        </p:nvSpPr>
        <p:spPr>
          <a:xfrm>
            <a:off x="257598" y="947785"/>
            <a:ext cx="36575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Q</a:t>
            </a:r>
            <a:r>
              <a:rPr lang="en" b="1" smtClean="0"/>
              <a:t>uản lý tài khoản</a:t>
            </a:r>
            <a:endParaRPr b="1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557" y="114315"/>
            <a:ext cx="4100228" cy="502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27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7" name="Google Shape;937;p38"/>
          <p:cNvGrpSpPr/>
          <p:nvPr/>
        </p:nvGrpSpPr>
        <p:grpSpPr>
          <a:xfrm rot="1305467">
            <a:off x="-692997" y="-161366"/>
            <a:ext cx="1385992" cy="2705372"/>
            <a:chOff x="409722" y="228600"/>
            <a:chExt cx="1385931" cy="2705253"/>
          </a:xfrm>
        </p:grpSpPr>
        <p:grpSp>
          <p:nvGrpSpPr>
            <p:cNvPr id="938" name="Google Shape;938;p38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39" name="Google Shape;939;p38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8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1" name="Google Shape;941;p38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0" name="Google Shape;705;p32"/>
          <p:cNvCxnSpPr/>
          <p:nvPr/>
        </p:nvCxnSpPr>
        <p:spPr>
          <a:xfrm>
            <a:off x="0" y="752742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" name="Google Shape;854;p37"/>
          <p:cNvSpPr txBox="1">
            <a:spLocks noGrp="1"/>
          </p:cNvSpPr>
          <p:nvPr>
            <p:ph type="title"/>
          </p:nvPr>
        </p:nvSpPr>
        <p:spPr>
          <a:xfrm>
            <a:off x="-400691" y="947785"/>
            <a:ext cx="36575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Q</a:t>
            </a:r>
            <a:r>
              <a:rPr lang="en" b="1" smtClean="0"/>
              <a:t>uản lý sách</a:t>
            </a:r>
            <a:endParaRPr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908" y="52340"/>
            <a:ext cx="5780165" cy="505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49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7" name="Google Shape;937;p38"/>
          <p:cNvGrpSpPr/>
          <p:nvPr/>
        </p:nvGrpSpPr>
        <p:grpSpPr>
          <a:xfrm rot="1305467">
            <a:off x="-692997" y="-161366"/>
            <a:ext cx="1385992" cy="2705372"/>
            <a:chOff x="409722" y="228600"/>
            <a:chExt cx="1385931" cy="2705253"/>
          </a:xfrm>
        </p:grpSpPr>
        <p:grpSp>
          <p:nvGrpSpPr>
            <p:cNvPr id="938" name="Google Shape;938;p38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39" name="Google Shape;939;p38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8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1" name="Google Shape;941;p38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0" name="Google Shape;705;p32"/>
          <p:cNvCxnSpPr/>
          <p:nvPr/>
        </p:nvCxnSpPr>
        <p:spPr>
          <a:xfrm>
            <a:off x="0" y="752742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" name="Google Shape;854;p37"/>
          <p:cNvSpPr txBox="1">
            <a:spLocks noGrp="1"/>
          </p:cNvSpPr>
          <p:nvPr>
            <p:ph type="title"/>
          </p:nvPr>
        </p:nvSpPr>
        <p:spPr>
          <a:xfrm>
            <a:off x="551123" y="947785"/>
            <a:ext cx="36575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Q</a:t>
            </a:r>
            <a:r>
              <a:rPr lang="en" b="1" smtClean="0"/>
              <a:t>uản lý phiếu mượn sách</a:t>
            </a:r>
            <a:endParaRPr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743" y="57080"/>
            <a:ext cx="4171306" cy="504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08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9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smtClean="0"/>
              <a:t>NỘI DUNG CHÍNH</a:t>
            </a:r>
            <a:endParaRPr b="1"/>
          </a:p>
        </p:txBody>
      </p:sp>
      <p:sp>
        <p:nvSpPr>
          <p:cNvPr id="554" name="Google Shape;554;p29"/>
          <p:cNvSpPr txBox="1">
            <a:spLocks noGrp="1"/>
          </p:cNvSpPr>
          <p:nvPr>
            <p:ph type="title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55" name="Google Shape;555;p29"/>
          <p:cNvSpPr txBox="1">
            <a:spLocks noGrp="1"/>
          </p:cNvSpPr>
          <p:nvPr>
            <p:ph type="title" idx="9"/>
          </p:nvPr>
        </p:nvSpPr>
        <p:spPr>
          <a:xfrm>
            <a:off x="2270363" y="2877657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title" idx="3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57" name="Google Shape;557;p29"/>
          <p:cNvSpPr txBox="1">
            <a:spLocks noGrp="1"/>
          </p:cNvSpPr>
          <p:nvPr>
            <p:ph type="subTitle" idx="4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smtClean="0"/>
              <a:t>Khảo sát bài toán</a:t>
            </a:r>
            <a:endParaRPr sz="2400"/>
          </a:p>
        </p:txBody>
      </p:sp>
      <p:sp>
        <p:nvSpPr>
          <p:cNvPr id="558" name="Google Shape;558;p29"/>
          <p:cNvSpPr txBox="1">
            <a:spLocks noGrp="1"/>
          </p:cNvSpPr>
          <p:nvPr>
            <p:ph type="subTitle" idx="5"/>
          </p:nvPr>
        </p:nvSpPr>
        <p:spPr>
          <a:xfrm>
            <a:off x="4877475" y="19969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smtClean="0"/>
              <a:t>Đặc tả yêu cầu bài toán</a:t>
            </a:r>
            <a:endParaRPr sz="2400"/>
          </a:p>
        </p:txBody>
      </p:sp>
      <p:sp>
        <p:nvSpPr>
          <p:cNvPr id="559" name="Google Shape;559;p29"/>
          <p:cNvSpPr txBox="1">
            <a:spLocks noGrp="1"/>
          </p:cNvSpPr>
          <p:nvPr>
            <p:ph type="subTitle" idx="14"/>
          </p:nvPr>
        </p:nvSpPr>
        <p:spPr>
          <a:xfrm>
            <a:off x="1009425" y="3674340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400" smtClean="0"/>
              <a:t>Phân tích yêu cầu</a:t>
            </a:r>
            <a:endParaRPr sz="2400"/>
          </a:p>
        </p:txBody>
      </p:sp>
      <p:sp>
        <p:nvSpPr>
          <p:cNvPr id="561" name="Google Shape;561;p29"/>
          <p:cNvSpPr txBox="1">
            <a:spLocks noGrp="1"/>
          </p:cNvSpPr>
          <p:nvPr>
            <p:ph type="title" idx="13"/>
          </p:nvPr>
        </p:nvSpPr>
        <p:spPr>
          <a:xfrm>
            <a:off x="6138375" y="2865137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62" name="Google Shape;562;p29"/>
          <p:cNvSpPr txBox="1">
            <a:spLocks noGrp="1"/>
          </p:cNvSpPr>
          <p:nvPr>
            <p:ph type="subTitle" idx="15"/>
          </p:nvPr>
        </p:nvSpPr>
        <p:spPr>
          <a:xfrm>
            <a:off x="4941545" y="364998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400" smtClean="0"/>
              <a:t>Thiết kế giao diện</a:t>
            </a:r>
            <a:endParaRPr sz="240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0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332169" y="1985328"/>
            <a:ext cx="67166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accent5"/>
                </a:solidFill>
                <a:latin typeface="Aldrich" panose="020B0604020202020204" charset="0"/>
              </a:rPr>
              <a:t>CẢM ƠN THẦY ĐÃ LẮNG NGHE PHẦN THUYẾT </a:t>
            </a:r>
            <a:r>
              <a:rPr lang="en-US" sz="2800" b="1" smtClean="0">
                <a:solidFill>
                  <a:schemeClr val="accent5"/>
                </a:solidFill>
                <a:latin typeface="Aldrich" panose="020B0604020202020204" charset="0"/>
              </a:rPr>
              <a:t>TRÌNH</a:t>
            </a:r>
            <a:endParaRPr lang="en-US" sz="2800" b="1">
              <a:solidFill>
                <a:schemeClr val="accent5"/>
              </a:solidFill>
              <a:latin typeface="Aldri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5883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1180099" y="2123475"/>
            <a:ext cx="6941508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smtClean="0"/>
              <a:t>KHẢO SÁT BÀI TOÁN</a:t>
            </a:r>
            <a:endParaRPr b="1"/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70" name="Google Shape;570;p30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1"/>
          <p:cNvSpPr txBox="1">
            <a:spLocks noGrp="1"/>
          </p:cNvSpPr>
          <p:nvPr>
            <p:ph type="ctrTitle"/>
          </p:nvPr>
        </p:nvSpPr>
        <p:spPr>
          <a:xfrm>
            <a:off x="434190" y="1765702"/>
            <a:ext cx="2298736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smtClean="0"/>
              <a:t>Mô tả yêu cầu bài toán</a:t>
            </a:r>
            <a:endParaRPr b="1"/>
          </a:p>
        </p:txBody>
      </p:sp>
      <p:sp>
        <p:nvSpPr>
          <p:cNvPr id="679" name="Google Shape;679;p31"/>
          <p:cNvSpPr txBox="1">
            <a:spLocks noGrp="1"/>
          </p:cNvSpPr>
          <p:nvPr>
            <p:ph type="subTitle" idx="1"/>
          </p:nvPr>
        </p:nvSpPr>
        <p:spPr>
          <a:xfrm>
            <a:off x="2732926" y="758452"/>
            <a:ext cx="5814133" cy="12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600"/>
              </a:spcAft>
            </a:pPr>
            <a:r>
              <a:rPr lang="vi-VN" sz="1800" b="1"/>
              <a:t>Xây dựng hệ thống quản lý thư viện:</a:t>
            </a:r>
          </a:p>
          <a:p>
            <a:pPr marL="285750" lvl="0" indent="-285750" algn="just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vi-VN" sz="1800" smtClean="0"/>
              <a:t>Người </a:t>
            </a:r>
            <a:r>
              <a:rPr lang="vi-VN" sz="1800"/>
              <a:t>quản lý sách nắm được các thông tin về sách như tên, ngày xuất bản, số lượng,…; quản lý thông tin quá trình cập nhập thêm sách mới, xóa sách,…</a:t>
            </a:r>
          </a:p>
          <a:p>
            <a:pPr marL="285750" lvl="0" indent="-285750" algn="just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vi-VN" sz="1800" smtClean="0"/>
              <a:t>Người </a:t>
            </a:r>
            <a:r>
              <a:rPr lang="vi-VN" sz="1800"/>
              <a:t>quản lý các phiếu mượn sách sẽ quản lý thông tin về các phiếu mượn, tình hình hiện tại sách được mượn, cập nhập làm mới khi được trả sách,…</a:t>
            </a:r>
          </a:p>
          <a:p>
            <a:pPr marL="285750" lvl="0" indent="-285750" algn="just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vi-VN" sz="1800" smtClean="0"/>
              <a:t>Người </a:t>
            </a:r>
            <a:r>
              <a:rPr lang="vi-VN" sz="1800"/>
              <a:t>quản lý tài khoản quản lý lượt đăng ký tài khoản, đăng nhập, cập nhật thông tin và đổi mật khẩu.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3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smtClean="0"/>
              <a:t>KHẢO SÁT BÀI TOÁN</a:t>
            </a:r>
            <a:endParaRPr b="1"/>
          </a:p>
        </p:txBody>
      </p:sp>
      <p:sp>
        <p:nvSpPr>
          <p:cNvPr id="4" name="Subtitle 3"/>
          <p:cNvSpPr>
            <a:spLocks noGrp="1"/>
          </p:cNvSpPr>
          <p:nvPr>
            <p:ph type="subTitle" idx="6"/>
          </p:nvPr>
        </p:nvSpPr>
        <p:spPr>
          <a:xfrm>
            <a:off x="722375" y="2592269"/>
            <a:ext cx="7589418" cy="545700"/>
          </a:xfrm>
        </p:spPr>
        <p:txBody>
          <a:bodyPr/>
          <a:lstStyle/>
          <a:p>
            <a:pPr algn="just"/>
            <a:r>
              <a:rPr lang="vi-VN" sz="1800" b="1"/>
              <a:t>Hoạt động quản lý thư viện như sau: </a:t>
            </a:r>
          </a:p>
          <a:p>
            <a:pPr algn="just"/>
            <a:r>
              <a:rPr lang="vi-VN" sz="1800"/>
              <a:t>•	Tra cứu thông tin về sách, khách mượn sách, số sách được mượn, số hàng được trả đầy đủ nhanh thuận tiện, chính xác, tốn ít thời gian.</a:t>
            </a:r>
          </a:p>
          <a:p>
            <a:pPr algn="just"/>
            <a:r>
              <a:rPr lang="vi-VN" sz="1800"/>
              <a:t>•	Lưu trữ về thông tin khách mượn sách, số lượng sách muốn mượn, số sách đã được trả thuận tiện, nhanh, chính xác.</a:t>
            </a:r>
          </a:p>
          <a:p>
            <a:pPr algn="just"/>
            <a:r>
              <a:rPr lang="vi-VN" sz="1800"/>
              <a:t>•	Tổng hợp báo cáo, thống kê nhanh, thuận tiện.</a:t>
            </a:r>
          </a:p>
          <a:p>
            <a:pPr algn="just"/>
            <a:r>
              <a:rPr lang="vi-VN" sz="1800"/>
              <a:t>•	Đáp ứng được nhu cầu thông tin phục vụ cho người đọc.</a:t>
            </a:r>
          </a:p>
          <a:p>
            <a:pPr algn="just"/>
            <a:r>
              <a:rPr lang="vi-VN" sz="1800"/>
              <a:t>•	Đảm bảo giảm thiểu số lượng ghi chép, lưu trữ, cập nhật kịp thời.</a:t>
            </a:r>
          </a:p>
          <a:p>
            <a:pPr algn="just"/>
            <a:r>
              <a:rPr lang="vi-VN" sz="1800"/>
              <a:t>•	Có thể thống kê được từng loại theo chủ đề thể loại sách, sách còn lại, sách mới nhập vào.</a:t>
            </a:r>
          </a:p>
          <a:p>
            <a:pPr algn="just"/>
            <a:r>
              <a:rPr lang="vi-VN" sz="1800"/>
              <a:t>•	Khả năng lưu trữ thông tin lâu dài.</a:t>
            </a:r>
          </a:p>
          <a:p>
            <a:pPr algn="just"/>
            <a:endParaRPr lang="en-US" sz="180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2"/>
          <p:cNvSpPr txBox="1">
            <a:spLocks noGrp="1"/>
          </p:cNvSpPr>
          <p:nvPr>
            <p:ph type="title"/>
          </p:nvPr>
        </p:nvSpPr>
        <p:spPr>
          <a:xfrm>
            <a:off x="728119" y="404068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smtClean="0"/>
              <a:t>Xác định thông tin cơ bản cho nghiệp vụ của bài toán</a:t>
            </a:r>
            <a:endParaRPr b="1"/>
          </a:p>
        </p:txBody>
      </p:sp>
      <p:sp>
        <p:nvSpPr>
          <p:cNvPr id="701" name="Google Shape;701;p32"/>
          <p:cNvSpPr txBox="1"/>
          <p:nvPr/>
        </p:nvSpPr>
        <p:spPr>
          <a:xfrm>
            <a:off x="939647" y="2491918"/>
            <a:ext cx="7276144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vi-VN" sz="1800" smtClean="0">
                <a:solidFill>
                  <a:schemeClr val="accent5"/>
                </a:solidFill>
                <a:latin typeface="Didact Gothic" panose="020B0604020202020204" charset="0"/>
              </a:rPr>
              <a:t>Bổ </a:t>
            </a:r>
            <a:r>
              <a:rPr lang="vi-VN" sz="1800">
                <a:solidFill>
                  <a:schemeClr val="accent5"/>
                </a:solidFill>
                <a:latin typeface="Didact Gothic" panose="020B0604020202020204" charset="0"/>
              </a:rPr>
              <a:t>sung và sửa đổi thông tin sách mới (số lượng, tên, tình trạng sách</a:t>
            </a:r>
            <a:r>
              <a:rPr lang="vi-VN" sz="1800" smtClean="0">
                <a:solidFill>
                  <a:schemeClr val="accent5"/>
                </a:solidFill>
                <a:latin typeface="Didact Gothic" panose="020B0604020202020204" charset="0"/>
              </a:rPr>
              <a:t>,…)</a:t>
            </a:r>
            <a:endParaRPr lang="en-US" sz="1800" smtClean="0">
              <a:solidFill>
                <a:schemeClr val="accent5"/>
              </a:solidFill>
              <a:latin typeface="Didact Gothic" panose="020B060402020202020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vi-VN" sz="1800" smtClean="0">
                <a:solidFill>
                  <a:schemeClr val="accent5"/>
                </a:solidFill>
                <a:latin typeface="Didact Gothic" panose="020B0604020202020204" charset="0"/>
              </a:rPr>
              <a:t>Quản </a:t>
            </a:r>
            <a:r>
              <a:rPr lang="vi-VN" sz="1800">
                <a:solidFill>
                  <a:schemeClr val="accent5"/>
                </a:solidFill>
                <a:latin typeface="Didact Gothic" panose="020B0604020202020204" charset="0"/>
              </a:rPr>
              <a:t>lý lượt tìm kiếm thông tin sách, phiếu mượn sách, số sách mượn.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vi-VN" sz="1800" smtClean="0">
                <a:solidFill>
                  <a:schemeClr val="accent5"/>
                </a:solidFill>
                <a:latin typeface="Didact Gothic" panose="020B0604020202020204" charset="0"/>
              </a:rPr>
              <a:t>Bổ </a:t>
            </a:r>
            <a:r>
              <a:rPr lang="vi-VN" sz="1800">
                <a:solidFill>
                  <a:schemeClr val="accent5"/>
                </a:solidFill>
                <a:latin typeface="Didact Gothic" panose="020B0604020202020204" charset="0"/>
              </a:rPr>
              <a:t>sung, sửa đổi và thống kê số sách đã được mượn và còn lại trong thư viện, thống kê, cập nhật các phiếu mượn trong ngày, trong tháng; thống kê số người đăng ký truy cập vào trang thư viện.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vi-VN" sz="1800" smtClean="0">
                <a:solidFill>
                  <a:schemeClr val="accent5"/>
                </a:solidFill>
                <a:latin typeface="Didact Gothic" panose="020B0604020202020204" charset="0"/>
              </a:rPr>
              <a:t>Cập </a:t>
            </a:r>
            <a:r>
              <a:rPr lang="vi-VN" sz="1800">
                <a:solidFill>
                  <a:schemeClr val="accent5"/>
                </a:solidFill>
                <a:latin typeface="Didact Gothic" panose="020B0604020202020204" charset="0"/>
              </a:rPr>
              <a:t>nhật việc đăng ký tài khoản, đăng nhập vào trang web, cập nhật thông tin và đổi mật khẩu.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7" name="Google Shape;937;p38"/>
          <p:cNvGrpSpPr/>
          <p:nvPr/>
        </p:nvGrpSpPr>
        <p:grpSpPr>
          <a:xfrm rot="1305467">
            <a:off x="-692997" y="-161366"/>
            <a:ext cx="1385992" cy="2705372"/>
            <a:chOff x="409722" y="228600"/>
            <a:chExt cx="1385931" cy="2705253"/>
          </a:xfrm>
        </p:grpSpPr>
        <p:grpSp>
          <p:nvGrpSpPr>
            <p:cNvPr id="938" name="Google Shape;938;p38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39" name="Google Shape;939;p38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8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1" name="Google Shape;941;p38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0" name="Google Shape;705;p32"/>
          <p:cNvCxnSpPr/>
          <p:nvPr/>
        </p:nvCxnSpPr>
        <p:spPr>
          <a:xfrm>
            <a:off x="0" y="752742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" name="Google Shape;958;p39"/>
          <p:cNvSpPr txBox="1">
            <a:spLocks noGrp="1"/>
          </p:cNvSpPr>
          <p:nvPr>
            <p:ph type="title"/>
          </p:nvPr>
        </p:nvSpPr>
        <p:spPr>
          <a:xfrm>
            <a:off x="742481" y="229055"/>
            <a:ext cx="789764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/>
              <a:t>Xây dựng biểu đồ phân cấp chức năng (BFD)</a:t>
            </a:r>
            <a:endParaRPr b="1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24" y="978470"/>
            <a:ext cx="7153956" cy="399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406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1098410" y="2654587"/>
            <a:ext cx="6941508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smtClean="0"/>
              <a:t>ĐẶC TẢ YÊU CẦU BÀI TOÁN</a:t>
            </a:r>
            <a:endParaRPr b="1"/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02</a:t>
            </a:r>
            <a:endParaRPr/>
          </a:p>
        </p:txBody>
      </p:sp>
      <p:sp>
        <p:nvSpPr>
          <p:cNvPr id="570" name="Google Shape;570;p30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480749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4"/>
          <p:cNvSpPr/>
          <p:nvPr/>
        </p:nvSpPr>
        <p:spPr>
          <a:xfrm>
            <a:off x="-583155" y="6088800"/>
            <a:ext cx="10653209" cy="159065"/>
          </a:xfrm>
          <a:custGeom>
            <a:avLst/>
            <a:gdLst/>
            <a:ahLst/>
            <a:cxnLst/>
            <a:rect l="l" t="t" r="r" b="b"/>
            <a:pathLst>
              <a:path w="273857" h="4089" extrusionOk="0"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4088"/>
                </a:lnTo>
                <a:lnTo>
                  <a:pt x="273856" y="4088"/>
                </a:lnTo>
                <a:lnTo>
                  <a:pt x="273856" y="164"/>
                </a:lnTo>
                <a:lnTo>
                  <a:pt x="273856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273856" y="1"/>
                </a:moveTo>
                <a:lnTo>
                  <a:pt x="27385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4"/>
          <p:cNvSpPr txBox="1">
            <a:spLocks noGrp="1"/>
          </p:cNvSpPr>
          <p:nvPr>
            <p:ph type="title"/>
          </p:nvPr>
        </p:nvSpPr>
        <p:spPr>
          <a:xfrm>
            <a:off x="635616" y="769755"/>
            <a:ext cx="7979589" cy="3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mtClean="0"/>
              <a:t>Xác định các tác nhân</a:t>
            </a:r>
            <a:endParaRPr sz="3200"/>
          </a:p>
        </p:txBody>
      </p:sp>
      <p:grpSp>
        <p:nvGrpSpPr>
          <p:cNvPr id="796" name="Google Shape;796;p34"/>
          <p:cNvGrpSpPr/>
          <p:nvPr/>
        </p:nvGrpSpPr>
        <p:grpSpPr>
          <a:xfrm rot="132037" flipH="1">
            <a:off x="8123933" y="1165170"/>
            <a:ext cx="1385983" cy="2705355"/>
            <a:chOff x="409722" y="228600"/>
            <a:chExt cx="1385931" cy="2705253"/>
          </a:xfrm>
        </p:grpSpPr>
        <p:grpSp>
          <p:nvGrpSpPr>
            <p:cNvPr id="797" name="Google Shape;797;p34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798" name="Google Shape;798;p34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4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0" name="Google Shape;800;p34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34"/>
          <p:cNvGrpSpPr/>
          <p:nvPr/>
        </p:nvGrpSpPr>
        <p:grpSpPr>
          <a:xfrm rot="-10569166" flipH="1">
            <a:off x="-434535" y="1162963"/>
            <a:ext cx="1386005" cy="2705399"/>
            <a:chOff x="409722" y="228600"/>
            <a:chExt cx="1385931" cy="2705253"/>
          </a:xfrm>
        </p:grpSpPr>
        <p:grpSp>
          <p:nvGrpSpPr>
            <p:cNvPr id="802" name="Google Shape;802;p34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803" name="Google Shape;803;p34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4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5" name="Google Shape;805;p34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760288" y="1148528"/>
            <a:ext cx="779226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b="1">
                <a:solidFill>
                  <a:schemeClr val="accent5"/>
                </a:solidFill>
                <a:latin typeface="Didact Gothic" panose="020B0604020202020204" charset="0"/>
                <a:ea typeface="Times New Roman" panose="02020603050405020304" pitchFamily="18" charset="0"/>
              </a:rPr>
              <a:t>Người quản lý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mtClean="0">
                <a:solidFill>
                  <a:schemeClr val="accent5"/>
                </a:solidFill>
                <a:latin typeface="Didact Gothic" panose="020B0604020202020204" charset="0"/>
                <a:ea typeface="Times New Roman" panose="02020603050405020304" pitchFamily="18" charset="0"/>
              </a:rPr>
              <a:t>Là </a:t>
            </a:r>
            <a:r>
              <a:rPr lang="vi-VN">
                <a:solidFill>
                  <a:schemeClr val="accent5"/>
                </a:solidFill>
                <a:latin typeface="Didact Gothic" panose="020B0604020202020204" charset="0"/>
                <a:ea typeface="Times New Roman" panose="02020603050405020304" pitchFamily="18" charset="0"/>
              </a:rPr>
              <a:t>người làm nắm được tình hình, quản lý số lượng sách trong thư viện và số lượng người mượn sách.</a:t>
            </a:r>
          </a:p>
          <a:p>
            <a:pPr algn="just">
              <a:lnSpc>
                <a:spcPct val="150000"/>
              </a:lnSpc>
            </a:pPr>
            <a:r>
              <a:rPr lang="vi-VN" b="1">
                <a:solidFill>
                  <a:schemeClr val="accent5"/>
                </a:solidFill>
                <a:latin typeface="Didact Gothic" panose="020B0604020202020204" charset="0"/>
                <a:ea typeface="Times New Roman" panose="02020603050405020304" pitchFamily="18" charset="0"/>
              </a:rPr>
              <a:t>Khách mượn sách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mtClean="0">
                <a:solidFill>
                  <a:schemeClr val="accent5"/>
                </a:solidFill>
                <a:latin typeface="Didact Gothic" panose="020B0604020202020204" charset="0"/>
                <a:ea typeface="Times New Roman" panose="02020603050405020304" pitchFamily="18" charset="0"/>
              </a:rPr>
              <a:t>Là </a:t>
            </a:r>
            <a:r>
              <a:rPr lang="vi-VN">
                <a:solidFill>
                  <a:schemeClr val="accent5"/>
                </a:solidFill>
                <a:latin typeface="Didact Gothic" panose="020B0604020202020204" charset="0"/>
                <a:ea typeface="Times New Roman" panose="02020603050405020304" pitchFamily="18" charset="0"/>
              </a:rPr>
              <a:t>người mượn sách từ thư viện. </a:t>
            </a:r>
          </a:p>
          <a:p>
            <a:pPr algn="just">
              <a:lnSpc>
                <a:spcPct val="150000"/>
              </a:lnSpc>
            </a:pPr>
            <a:r>
              <a:rPr lang="en-US" b="1" smtClean="0">
                <a:solidFill>
                  <a:schemeClr val="accent5"/>
                </a:solidFill>
                <a:latin typeface="Didact Gothic" panose="020B0604020202020204" charset="0"/>
                <a:ea typeface="Times New Roman" panose="02020603050405020304" pitchFamily="18" charset="0"/>
              </a:rPr>
              <a:t>Yêu </a:t>
            </a:r>
            <a:r>
              <a:rPr lang="en-US" b="1">
                <a:solidFill>
                  <a:schemeClr val="accent5"/>
                </a:solidFill>
                <a:latin typeface="Didact Gothic" panose="020B0604020202020204" charset="0"/>
                <a:ea typeface="Times New Roman" panose="02020603050405020304" pitchFamily="18" charset="0"/>
              </a:rPr>
              <a:t>cầu của hệ thống</a:t>
            </a:r>
            <a:endParaRPr lang="en-US" sz="1600">
              <a:solidFill>
                <a:schemeClr val="accent5"/>
              </a:solidFill>
              <a:latin typeface="Didact Gothic" panose="020B0604020202020204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>
                <a:solidFill>
                  <a:schemeClr val="accent5"/>
                </a:solidFill>
                <a:latin typeface="Didact Gothic" panose="020B0604020202020204" charset="0"/>
                <a:ea typeface="Times New Roman" panose="02020603050405020304" pitchFamily="18" charset="0"/>
              </a:rPr>
              <a:t>Theo dõi thông tin tình trạng sách.</a:t>
            </a:r>
            <a:endParaRPr lang="en-US" sz="1600">
              <a:solidFill>
                <a:schemeClr val="accent5"/>
              </a:solidFill>
              <a:latin typeface="Didact Gothic" panose="020B0604020202020204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>
                <a:solidFill>
                  <a:schemeClr val="accent5"/>
                </a:solidFill>
                <a:latin typeface="Didact Gothic" panose="020B0604020202020204" charset="0"/>
                <a:ea typeface="Times New Roman" panose="02020603050405020304" pitchFamily="18" charset="0"/>
              </a:rPr>
              <a:t>Cập nhập phiếu mượn sách.</a:t>
            </a:r>
            <a:endParaRPr lang="en-US" sz="1600">
              <a:solidFill>
                <a:schemeClr val="accent5"/>
              </a:solidFill>
              <a:latin typeface="Didact Gothic" panose="020B0604020202020204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>
                <a:solidFill>
                  <a:schemeClr val="accent5"/>
                </a:solidFill>
                <a:latin typeface="Didact Gothic" panose="020B0604020202020204" charset="0"/>
                <a:ea typeface="Times New Roman" panose="02020603050405020304" pitchFamily="18" charset="0"/>
              </a:rPr>
              <a:t>Thông tin đăng ký tài khoản.</a:t>
            </a:r>
            <a:endParaRPr lang="en-US" sz="1600">
              <a:solidFill>
                <a:schemeClr val="accent5"/>
              </a:solidFill>
              <a:latin typeface="Didact Gothic" panose="020B0604020202020204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>
                <a:solidFill>
                  <a:schemeClr val="accent5"/>
                </a:solidFill>
                <a:latin typeface="Didact Gothic" panose="020B0604020202020204" charset="0"/>
                <a:ea typeface="Times New Roman" panose="02020603050405020304" pitchFamily="18" charset="0"/>
              </a:rPr>
              <a:t>Cập nhập làm mới hàng ngày.</a:t>
            </a:r>
            <a:endParaRPr lang="en-US" sz="1600">
              <a:solidFill>
                <a:schemeClr val="accent5"/>
              </a:solidFill>
              <a:effectLst/>
              <a:latin typeface="Didact Gothic" panose="020B060402020202020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534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505</Words>
  <Application>Microsoft Office PowerPoint</Application>
  <PresentationFormat>On-screen Show (16:9)</PresentationFormat>
  <Paragraphs>73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Symbol</vt:lpstr>
      <vt:lpstr>Century Gothic</vt:lpstr>
      <vt:lpstr>Times New Roman</vt:lpstr>
      <vt:lpstr>PT Sans</vt:lpstr>
      <vt:lpstr>Didact Gothic</vt:lpstr>
      <vt:lpstr>Arial</vt:lpstr>
      <vt:lpstr>Aldrich</vt:lpstr>
      <vt:lpstr>Virtual Slides for Education Day by Slidesgo</vt:lpstr>
      <vt:lpstr>QUẢN LÝ THƯ VIỆN</vt:lpstr>
      <vt:lpstr>NỘI DUNG CHÍNH</vt:lpstr>
      <vt:lpstr>KHẢO SÁT BÀI TOÁN</vt:lpstr>
      <vt:lpstr>Mô tả yêu cầu bài toán</vt:lpstr>
      <vt:lpstr>KHẢO SÁT BÀI TOÁN</vt:lpstr>
      <vt:lpstr>Xác định thông tin cơ bản cho nghiệp vụ của bài toán</vt:lpstr>
      <vt:lpstr>Xây dựng biểu đồ phân cấp chức năng (BFD)</vt:lpstr>
      <vt:lpstr>ĐẶC TẢ YÊU CẦU BÀI TOÁN</vt:lpstr>
      <vt:lpstr>Xác định các tác nhân</vt:lpstr>
      <vt:lpstr>Xác định các UseCase</vt:lpstr>
      <vt:lpstr>Sơ đồ UseCase</vt:lpstr>
      <vt:lpstr>Phân Tích Yêu Cầu</vt:lpstr>
      <vt:lpstr>Xây dựng mô hình quan niệm dữ liệu (CMD) cho toàn bộ hệ thống</vt:lpstr>
      <vt:lpstr>THIẾT KẾ GIAO DIỆN</vt:lpstr>
      <vt:lpstr>Màn hình đăng nhập</vt:lpstr>
      <vt:lpstr>Phiếu mượn sách</vt:lpstr>
      <vt:lpstr>Quản lý tài khoản</vt:lpstr>
      <vt:lpstr>Quản lý sách</vt:lpstr>
      <vt:lpstr>Quản lý phiếu mượn sách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COUCHBASE</dc:title>
  <cp:lastModifiedBy>HP</cp:lastModifiedBy>
  <cp:revision>80</cp:revision>
  <dcterms:modified xsi:type="dcterms:W3CDTF">2022-06-21T05:24:46Z</dcterms:modified>
</cp:coreProperties>
</file>