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01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1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1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6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4428-D14D-4CEE-A785-8A855102BC60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D0EA-A547-45CF-A4CA-F9AAD8B8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046855" y="2404441"/>
            <a:ext cx="1818647" cy="700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n</a:t>
            </a:r>
            <a:r>
              <a:rPr kumimoji="1" lang="en-US" altLang="ja-JP" sz="14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ginx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191418" y="2258080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3306</a:t>
            </a:r>
            <a:endParaRPr kumimoji="1" lang="ja-JP" altLang="en-US" sz="14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8" name="直線矢印コネクタ 27"/>
          <p:cNvCxnSpPr>
            <a:stCxn id="32" idx="3"/>
            <a:endCxn id="31" idx="1"/>
          </p:cNvCxnSpPr>
          <p:nvPr/>
        </p:nvCxnSpPr>
        <p:spPr>
          <a:xfrm flipV="1">
            <a:off x="8084274" y="2746371"/>
            <a:ext cx="1378840" cy="168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6265627" y="2408427"/>
            <a:ext cx="1818647" cy="7095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GitBucket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463114" y="2395881"/>
            <a:ext cx="1818647" cy="7009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MySQL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008580" y="2258080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8080</a:t>
            </a:r>
            <a:endParaRPr kumimoji="1" lang="ja-JP" altLang="en-US" sz="14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37" name="直線矢印コネクタ 36"/>
          <p:cNvCxnSpPr>
            <a:stCxn id="12" idx="3"/>
            <a:endCxn id="32" idx="1"/>
          </p:cNvCxnSpPr>
          <p:nvPr/>
        </p:nvCxnSpPr>
        <p:spPr>
          <a:xfrm>
            <a:off x="4865502" y="2754931"/>
            <a:ext cx="1400125" cy="826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endCxn id="12" idx="1"/>
          </p:cNvCxnSpPr>
          <p:nvPr/>
        </p:nvCxnSpPr>
        <p:spPr>
          <a:xfrm flipV="1">
            <a:off x="518358" y="2754931"/>
            <a:ext cx="2528497" cy="85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9463113" y="3830173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Storage container</a:t>
            </a:r>
          </a:p>
        </p:txBody>
      </p:sp>
      <p:cxnSp>
        <p:nvCxnSpPr>
          <p:cNvPr id="54" name="直線矢印コネクタ 53"/>
          <p:cNvCxnSpPr>
            <a:stCxn id="31" idx="2"/>
            <a:endCxn id="53" idx="0"/>
          </p:cNvCxnSpPr>
          <p:nvPr/>
        </p:nvCxnSpPr>
        <p:spPr>
          <a:xfrm flipH="1">
            <a:off x="10372437" y="3096860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10322827" y="4705945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mount</a:t>
            </a:r>
            <a:endParaRPr kumimoji="1" lang="ja-JP" altLang="en-US" sz="14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264525" y="3830173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Storage container</a:t>
            </a:r>
          </a:p>
        </p:txBody>
      </p:sp>
      <p:cxnSp>
        <p:nvCxnSpPr>
          <p:cNvPr id="64" name="直線矢印コネクタ 63"/>
          <p:cNvCxnSpPr>
            <a:stCxn id="63" idx="0"/>
            <a:endCxn id="32" idx="2"/>
          </p:cNvCxnSpPr>
          <p:nvPr/>
        </p:nvCxnSpPr>
        <p:spPr>
          <a:xfrm flipV="1">
            <a:off x="7173849" y="3117966"/>
            <a:ext cx="1102" cy="71220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000250" y="1571625"/>
            <a:ext cx="9801225" cy="31718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862767" y="1195786"/>
            <a:ext cx="1818647" cy="70097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Same network</a:t>
            </a:r>
          </a:p>
          <a:p>
            <a:pPr algn="ctr"/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4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app_net</a:t>
            </a:r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6320630" y="5191068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GitBucket</a:t>
            </a:r>
            <a:r>
              <a:rPr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 data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9463113" y="5229776"/>
            <a:ext cx="1818647" cy="700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MySQLData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H="1">
            <a:off x="10367490" y="4507650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>
            <a:off x="7153079" y="4486041"/>
            <a:ext cx="1" cy="733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7129413" y="4676690"/>
            <a:ext cx="953759" cy="4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mount</a:t>
            </a:r>
            <a:endParaRPr kumimoji="1" lang="ja-JP" altLang="en-US" sz="14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316061" y="2913392"/>
            <a:ext cx="1375868" cy="48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8080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: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8080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29418</a:t>
            </a:r>
            <a:r>
              <a:rPr lang="en-US" altLang="ja-JP" sz="1400" dirty="0" smtClean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: 29418</a:t>
            </a:r>
            <a:endParaRPr kumimoji="1" lang="ja-JP" altLang="en-US" sz="14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81126" y="508958"/>
            <a:ext cx="10557832" cy="58823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Docker</a:t>
            </a:r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image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73282" y="158468"/>
            <a:ext cx="1818647" cy="7009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Host</a:t>
            </a:r>
            <a:r>
              <a:rPr kumimoji="1" lang="ja-JP" altLang="en-US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1400" dirty="0" smtClean="0">
                <a:latin typeface="Yu Gothic UI" panose="020B0500000000000000" pitchFamily="50" charset="-128"/>
                <a:ea typeface="Yu Gothic UI" panose="020B0500000000000000" pitchFamily="50" charset="-128"/>
              </a:rPr>
              <a:t>OS</a:t>
            </a:r>
            <a:endParaRPr kumimoji="1" lang="ja-JP" altLang="en-US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1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N.Yoshinori</dc:creator>
  <cp:lastModifiedBy>N.Yoshinori</cp:lastModifiedBy>
  <cp:revision>24</cp:revision>
  <dcterms:created xsi:type="dcterms:W3CDTF">2016-10-03T14:20:41Z</dcterms:created>
  <dcterms:modified xsi:type="dcterms:W3CDTF">2017-02-25T08:26:40Z</dcterms:modified>
</cp:coreProperties>
</file>