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CD7-902A-4837-98D9-5D4BB0558FC0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8849-22EF-4555-BC7E-29840777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0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CD7-902A-4837-98D9-5D4BB0558FC0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8849-22EF-4555-BC7E-29840777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46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CD7-902A-4837-98D9-5D4BB0558FC0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8849-22EF-4555-BC7E-29840777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14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CD7-902A-4837-98D9-5D4BB0558FC0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8849-22EF-4555-BC7E-29840777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39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CD7-902A-4837-98D9-5D4BB0558FC0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8849-22EF-4555-BC7E-29840777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89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CD7-902A-4837-98D9-5D4BB0558FC0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8849-22EF-4555-BC7E-29840777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80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CD7-902A-4837-98D9-5D4BB0558FC0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8849-22EF-4555-BC7E-29840777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33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CD7-902A-4837-98D9-5D4BB0558FC0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8849-22EF-4555-BC7E-29840777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33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CD7-902A-4837-98D9-5D4BB0558FC0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8849-22EF-4555-BC7E-29840777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6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CD7-902A-4837-98D9-5D4BB0558FC0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8849-22EF-4555-BC7E-29840777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42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CD7-902A-4837-98D9-5D4BB0558FC0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8849-22EF-4555-BC7E-29840777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03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ECD7-902A-4837-98D9-5D4BB0558FC0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8849-22EF-4555-BC7E-29840777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01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図 5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762" r="904" b="20462"/>
          <a:stretch/>
        </p:blipFill>
        <p:spPr>
          <a:xfrm>
            <a:off x="4738295" y="158272"/>
            <a:ext cx="2715410" cy="1688123"/>
          </a:xfrm>
          <a:prstGeom prst="rect">
            <a:avLst/>
          </a:prstGeom>
        </p:spPr>
      </p:pic>
      <p:sp>
        <p:nvSpPr>
          <p:cNvPr id="51" name="正方形/長方形 50"/>
          <p:cNvSpPr/>
          <p:nvPr/>
        </p:nvSpPr>
        <p:spPr>
          <a:xfrm>
            <a:off x="3767842" y="2527796"/>
            <a:ext cx="1398905" cy="2329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378686" y="2527795"/>
            <a:ext cx="1398905" cy="2329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074027" y="5811714"/>
            <a:ext cx="3801116" cy="8792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16" y="483577"/>
            <a:ext cx="3549627" cy="81768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0804" y="508083"/>
            <a:ext cx="3549627" cy="817684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106114" y="254977"/>
            <a:ext cx="1124545" cy="15193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566745" y="1301261"/>
            <a:ext cx="395654" cy="39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4023117" y="1301261"/>
            <a:ext cx="395654" cy="3956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4479489" y="1301261"/>
            <a:ext cx="395654" cy="3956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7320975" y="1296666"/>
            <a:ext cx="395654" cy="395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7777347" y="1296666"/>
            <a:ext cx="395654" cy="395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8233719" y="1296666"/>
            <a:ext cx="395654" cy="39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台形 18"/>
          <p:cNvSpPr/>
          <p:nvPr/>
        </p:nvSpPr>
        <p:spPr>
          <a:xfrm>
            <a:off x="3858996" y="2927841"/>
            <a:ext cx="1216599" cy="2716823"/>
          </a:xfrm>
          <a:prstGeom prst="trapezoid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/>
          <p:cNvSpPr/>
          <p:nvPr/>
        </p:nvSpPr>
        <p:spPr>
          <a:xfrm>
            <a:off x="5469840" y="2927841"/>
            <a:ext cx="1216599" cy="2716823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378686" y="2540982"/>
            <a:ext cx="1205875" cy="2198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607169" y="2540982"/>
            <a:ext cx="561105" cy="219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10965459" y="250382"/>
            <a:ext cx="1124545" cy="15193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316858" y="5807120"/>
            <a:ext cx="3801116" cy="8792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635370" y="606669"/>
            <a:ext cx="3147646" cy="5627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9191868" y="632012"/>
            <a:ext cx="989046" cy="5627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7403012" y="632012"/>
            <a:ext cx="2081774" cy="5627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/>
          <p:cNvGrpSpPr/>
          <p:nvPr/>
        </p:nvGrpSpPr>
        <p:grpSpPr>
          <a:xfrm flipH="1">
            <a:off x="1076527" y="5862164"/>
            <a:ext cx="3706489" cy="719609"/>
            <a:chOff x="7376070" y="5980424"/>
            <a:chExt cx="3706489" cy="719609"/>
          </a:xfrm>
        </p:grpSpPr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89" b="35835" l="72414" r="9960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97" t="1690" r="683" b="65829"/>
            <a:stretch/>
          </p:blipFill>
          <p:spPr>
            <a:xfrm>
              <a:off x="7376070" y="5980424"/>
              <a:ext cx="843280" cy="719609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002" b="33021" l="49867" r="73475">
                          <a14:foregroundMark x1="64191" y1="28143" x2="64191" y2="281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42" t="773" r="26954" b="66746"/>
            <a:stretch/>
          </p:blipFill>
          <p:spPr>
            <a:xfrm>
              <a:off x="8213643" y="5980424"/>
              <a:ext cx="711200" cy="719609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002" b="33396" l="27454" r="50398">
                          <a14:foregroundMark x1="42175" y1="28705" x2="42175" y2="287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76" t="544" r="49820" b="66975"/>
            <a:stretch/>
          </p:blipFill>
          <p:spPr>
            <a:xfrm>
              <a:off x="8919136" y="5980424"/>
              <a:ext cx="711200" cy="719609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332" b="62852" l="51459" r="774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15" t="30811" r="24353" b="36708"/>
            <a:stretch/>
          </p:blipFill>
          <p:spPr>
            <a:xfrm>
              <a:off x="9624629" y="5980424"/>
              <a:ext cx="762195" cy="719609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 rotWithShape="1">
            <a:blip r:embed="rId10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3959" b="63602" l="75332" r="95093">
                          <a14:foregroundMark x1="77056" y1="37899" x2="88462" y2="54597"/>
                          <a14:foregroundMark x1="92706" y1="50469" x2="81034" y2="36210"/>
                          <a14:foregroundMark x1="93634" y1="45779" x2="79443" y2="46341"/>
                          <a14:foregroundMark x1="79443" y1="46341" x2="79443" y2="46341"/>
                          <a14:foregroundMark x1="77586" y1="41651" x2="92573" y2="43715"/>
                          <a14:foregroundMark x1="79576" y1="35272" x2="83156" y2="37336"/>
                          <a14:foregroundMark x1="85013" y1="54409" x2="85676" y2="38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48" t="33506" r="2459" b="36248"/>
            <a:stretch/>
          </p:blipFill>
          <p:spPr>
            <a:xfrm>
              <a:off x="10381116" y="6029960"/>
              <a:ext cx="701443" cy="670073"/>
            </a:xfrm>
            <a:prstGeom prst="rect">
              <a:avLst/>
            </a:prstGeom>
          </p:spPr>
        </p:pic>
      </p:grpSp>
      <p:grpSp>
        <p:nvGrpSpPr>
          <p:cNvPr id="47" name="グループ化 46"/>
          <p:cNvGrpSpPr/>
          <p:nvPr/>
        </p:nvGrpSpPr>
        <p:grpSpPr>
          <a:xfrm>
            <a:off x="7364171" y="5857568"/>
            <a:ext cx="3706489" cy="719609"/>
            <a:chOff x="7329916" y="4758671"/>
            <a:chExt cx="3706489" cy="719609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89" b="35835" l="72414" r="9960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97" t="1690" r="683" b="65829"/>
            <a:stretch/>
          </p:blipFill>
          <p:spPr>
            <a:xfrm flipH="1">
              <a:off x="7329916" y="4758671"/>
              <a:ext cx="843280" cy="719609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 rotWithShape="1">
            <a:blip r:embed="rId7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002" b="33021" l="49867" r="73475">
                          <a14:foregroundMark x1="64191" y1="28143" x2="64191" y2="281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42" t="773" r="26954" b="66746"/>
            <a:stretch/>
          </p:blipFill>
          <p:spPr>
            <a:xfrm flipH="1">
              <a:off x="8167489" y="4758671"/>
              <a:ext cx="711200" cy="719609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 rotWithShape="1">
            <a:blip r:embed="rId8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002" b="33396" l="27454" r="50398">
                          <a14:foregroundMark x1="42175" y1="28705" x2="42175" y2="287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76" t="544" r="49820" b="66975"/>
            <a:stretch/>
          </p:blipFill>
          <p:spPr>
            <a:xfrm flipH="1">
              <a:off x="8872982" y="4758671"/>
              <a:ext cx="711200" cy="719609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 rotWithShape="1">
            <a:blip r:embed="rId9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1332" b="62852" l="51459" r="774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15" t="30811" r="24353" b="36708"/>
            <a:stretch/>
          </p:blipFill>
          <p:spPr>
            <a:xfrm flipH="1">
              <a:off x="9578475" y="4758671"/>
              <a:ext cx="762195" cy="719609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 rotWithShape="1">
            <a:blip r:embed="rId10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3959" b="63602" l="75332" r="95093">
                          <a14:foregroundMark x1="77056" y1="37899" x2="88462" y2="54597"/>
                          <a14:foregroundMark x1="92706" y1="50469" x2="81034" y2="36210"/>
                          <a14:foregroundMark x1="93634" y1="45779" x2="79443" y2="46341"/>
                          <a14:foregroundMark x1="79443" y1="46341" x2="79443" y2="46341"/>
                          <a14:foregroundMark x1="77586" y1="41651" x2="92573" y2="43715"/>
                          <a14:foregroundMark x1="79576" y1="35272" x2="83156" y2="37336"/>
                          <a14:foregroundMark x1="85013" y1="54409" x2="85676" y2="38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48" t="33506" r="2459" b="36248"/>
            <a:stretch/>
          </p:blipFill>
          <p:spPr>
            <a:xfrm flipH="1">
              <a:off x="10334962" y="4808207"/>
              <a:ext cx="701443" cy="670073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5476143" y="298759"/>
            <a:ext cx="1239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2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kumimoji="1" lang="ja-JP" altLang="en-US" sz="72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5251" b="55120" l="0" r="100000">
                        <a14:foregroundMark x1="4244" y1="39869" x2="27056" y2="37691"/>
                        <a14:foregroundMark x1="29576" y1="36601" x2="41247" y2="36166"/>
                        <a14:foregroundMark x1="43767" y1="36383" x2="59814" y2="36601"/>
                        <a14:foregroundMark x1="64058" y1="36819" x2="87533" y2="39216"/>
                        <a14:foregroundMark x1="90053" y1="39869" x2="93767" y2="41176"/>
                        <a14:foregroundMark x1="94960" y1="43355" x2="94297" y2="40959"/>
                        <a14:foregroundMark x1="40981" y1="35948" x2="43369" y2="35948"/>
                        <a14:foregroundMark x1="59682" y1="36383" x2="63263" y2="36601"/>
                        <a14:backgroundMark x1="12732" y1="29847" x2="19894" y2="28540"/>
                        <a14:backgroundMark x1="33820" y1="32680" x2="36870" y2="30501"/>
                        <a14:backgroundMark x1="27056" y1="28105" x2="66048" y2="29412"/>
                        <a14:backgroundMark x1="64589" y1="30065" x2="92308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69" t="26415" b="53208"/>
          <a:stretch/>
        </p:blipFill>
        <p:spPr>
          <a:xfrm rot="10469645">
            <a:off x="5240879" y="2316772"/>
            <a:ext cx="1498777" cy="744528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5251" b="55120" l="0" r="100000">
                        <a14:foregroundMark x1="4244" y1="39869" x2="27056" y2="37691"/>
                        <a14:foregroundMark x1="29576" y1="36601" x2="41247" y2="36166"/>
                        <a14:foregroundMark x1="43767" y1="36383" x2="59814" y2="36601"/>
                        <a14:foregroundMark x1="64058" y1="36819" x2="87533" y2="39216"/>
                        <a14:foregroundMark x1="90053" y1="39869" x2="93767" y2="41176"/>
                        <a14:foregroundMark x1="94960" y1="43355" x2="94297" y2="40959"/>
                        <a14:foregroundMark x1="40981" y1="35948" x2="43369" y2="35948"/>
                        <a14:foregroundMark x1="59682" y1="36383" x2="63263" y2="36601"/>
                        <a14:backgroundMark x1="12732" y1="29847" x2="19894" y2="28540"/>
                        <a14:backgroundMark x1="33820" y1="32680" x2="36870" y2="30501"/>
                        <a14:backgroundMark x1="27056" y1="28105" x2="66048" y2="29412"/>
                        <a14:backgroundMark x1="64589" y1="30065" x2="92308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69" t="26415" b="53208"/>
          <a:stretch/>
        </p:blipFill>
        <p:spPr>
          <a:xfrm rot="11129351" flipH="1">
            <a:off x="3805778" y="2316772"/>
            <a:ext cx="1498777" cy="7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5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game130</dc:creator>
  <cp:lastModifiedBy>game130</cp:lastModifiedBy>
  <cp:revision>7</cp:revision>
  <dcterms:created xsi:type="dcterms:W3CDTF">2019-07-02T00:39:30Z</dcterms:created>
  <dcterms:modified xsi:type="dcterms:W3CDTF">2019-07-02T01:24:51Z</dcterms:modified>
</cp:coreProperties>
</file>