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035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5B96-FC89-49E6-9648-6C19F3924506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0D2E-FDEE-48C0-98FD-631951C4B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50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5B96-FC89-49E6-9648-6C19F3924506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0D2E-FDEE-48C0-98FD-631951C4B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29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5B96-FC89-49E6-9648-6C19F3924506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0D2E-FDEE-48C0-98FD-631951C4B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91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5B96-FC89-49E6-9648-6C19F3924506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0D2E-FDEE-48C0-98FD-631951C4B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54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5B96-FC89-49E6-9648-6C19F3924506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0D2E-FDEE-48C0-98FD-631951C4B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26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5B96-FC89-49E6-9648-6C19F3924506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0D2E-FDEE-48C0-98FD-631951C4B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2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5B96-FC89-49E6-9648-6C19F3924506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0D2E-FDEE-48C0-98FD-631951C4B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17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5B96-FC89-49E6-9648-6C19F3924506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0D2E-FDEE-48C0-98FD-631951C4B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68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5B96-FC89-49E6-9648-6C19F3924506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0D2E-FDEE-48C0-98FD-631951C4B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45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5B96-FC89-49E6-9648-6C19F3924506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0D2E-FDEE-48C0-98FD-631951C4B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21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5B96-FC89-49E6-9648-6C19F3924506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0D2E-FDEE-48C0-98FD-631951C4B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3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45B96-FC89-49E6-9648-6C19F3924506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20D2E-FDEE-48C0-98FD-631951C4B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64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02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488" y="0"/>
            <a:ext cx="5915025" cy="1914702"/>
          </a:xfrm>
        </p:spPr>
        <p:txBody>
          <a:bodyPr/>
          <a:lstStyle/>
          <a:p>
            <a:r>
              <a:rPr kumimoji="1" lang="ja-JP" altLang="en-US" dirty="0" smtClean="0"/>
              <a:t>流れ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14192" y="1868706"/>
            <a:ext cx="202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提案書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305516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企画書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9748" y="2594833"/>
            <a:ext cx="964504" cy="38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5</a:t>
            </a:r>
            <a:r>
              <a:rPr kumimoji="1" lang="ja-JP" altLang="en-US" dirty="0" smtClean="0"/>
              <a:t>月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29644" y="5952242"/>
            <a:ext cx="964504" cy="38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r>
              <a:rPr kumimoji="1" lang="ja-JP" altLang="en-US" dirty="0" smtClean="0"/>
              <a:t>月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0959" y="8877683"/>
            <a:ext cx="202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α</a:t>
            </a:r>
            <a:r>
              <a:rPr lang="ja-JP" altLang="en-US" dirty="0" smtClean="0"/>
              <a:t>版発表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11063" y="1201436"/>
            <a:ext cx="964504" cy="38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 smtClean="0"/>
              <a:t>月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0" y="341834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プログラムスタート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1318" y="4112870"/>
            <a:ext cx="19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画面遷移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581700" y="4659563"/>
            <a:ext cx="33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簡単なキャラクターの動き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20244" y="4692500"/>
            <a:ext cx="202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基本の当たり判定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226790" y="4095350"/>
            <a:ext cx="202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戦闘の基本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81405" y="5379821"/>
            <a:ext cx="301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文字のテクスチャ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1488" y="5246498"/>
            <a:ext cx="301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入場演出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79748" y="6336164"/>
            <a:ext cx="295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プロトタイプ版完成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0959" y="6720086"/>
            <a:ext cx="240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タイトル画面の演出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49894" y="7171468"/>
            <a:ext cx="240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キャラ選択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79748" y="7673151"/>
            <a:ext cx="240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キャラモデル追加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29644" y="8042379"/>
            <a:ext cx="240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モーション追加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29000" y="6752248"/>
            <a:ext cx="240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必殺技開始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411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914400" y="1029738"/>
            <a:ext cx="964504" cy="38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7</a:t>
            </a:r>
            <a:r>
              <a:rPr kumimoji="1" lang="ja-JP" altLang="en-US" dirty="0" smtClean="0"/>
              <a:t>月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3880" y="4660481"/>
            <a:ext cx="964504" cy="38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8</a:t>
            </a:r>
            <a:r>
              <a:rPr kumimoji="1" lang="ja-JP" altLang="en-US" dirty="0" smtClean="0"/>
              <a:t>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4424" y="7068813"/>
            <a:ext cx="964504" cy="38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9</a:t>
            </a:r>
            <a:r>
              <a:rPr kumimoji="1" lang="ja-JP" altLang="en-US" dirty="0" smtClean="0"/>
              <a:t>月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64504" y="3885025"/>
            <a:ext cx="202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β</a:t>
            </a:r>
            <a:r>
              <a:rPr lang="ja-JP" altLang="en-US" dirty="0" smtClean="0"/>
              <a:t>版発表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2461" y="6449099"/>
            <a:ext cx="202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マスター版発表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4216" y="8440582"/>
            <a:ext cx="202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デバック作業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4216" y="9401113"/>
            <a:ext cx="202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学際発表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4216" y="9031781"/>
            <a:ext cx="202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中間発表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74320" y="7765411"/>
            <a:ext cx="202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バグ取り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4504" y="1504863"/>
            <a:ext cx="294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チュートリアル追加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32981" y="2166663"/>
            <a:ext cx="294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ポーズ追加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64504" y="2707684"/>
            <a:ext cx="294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エフェクト追加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64296" y="3360058"/>
            <a:ext cx="294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サウンド</a:t>
            </a:r>
            <a:r>
              <a:rPr lang="ja-JP" altLang="en-US" dirty="0" smtClean="0"/>
              <a:t>追加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13984" y="5302074"/>
            <a:ext cx="294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UI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13984" y="5766266"/>
            <a:ext cx="294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影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64504" y="1886253"/>
            <a:ext cx="294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コントローラー追加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3984" y="5018460"/>
            <a:ext cx="294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err="1" smtClean="0"/>
              <a:t>なつ</a:t>
            </a:r>
            <a:r>
              <a:rPr lang="ja-JP" altLang="en-US" dirty="0" smtClean="0"/>
              <a:t>やすみ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403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80160" y="1600200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写真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0642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488" y="0"/>
            <a:ext cx="5915025" cy="1914702"/>
          </a:xfrm>
        </p:spPr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405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82</Words>
  <Application>Microsoft Office PowerPoint</Application>
  <PresentationFormat>A4 210 x 297 mm</PresentationFormat>
  <Paragraphs>39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流れ</vt:lpstr>
      <vt:lpstr>PowerPoint プレゼンテーション</vt:lpstr>
      <vt:lpstr>PowerPoint プレゼンテーション</vt:lpstr>
      <vt:lpstr>感想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game126</dc:creator>
  <cp:lastModifiedBy>game126</cp:lastModifiedBy>
  <cp:revision>11</cp:revision>
  <dcterms:created xsi:type="dcterms:W3CDTF">2019-10-01T01:43:22Z</dcterms:created>
  <dcterms:modified xsi:type="dcterms:W3CDTF">2019-10-01T04:39:19Z</dcterms:modified>
</cp:coreProperties>
</file>