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2525"/>
    <a:srgbClr val="FF1111"/>
    <a:srgbClr val="FF3737"/>
    <a:srgbClr val="EB5729"/>
    <a:srgbClr val="00B0F0"/>
    <a:srgbClr val="0033CC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79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04C98-34D0-416C-932C-642BF0B984ED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669B5-A314-44BF-8DAA-47ED16A937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264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08E3-6085-4967-B255-691C8F640F83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6C2-FB00-445F-AF40-DECEB5880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12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08E3-6085-4967-B255-691C8F640F83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6C2-FB00-445F-AF40-DECEB5880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34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08E3-6085-4967-B255-691C8F640F83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6C2-FB00-445F-AF40-DECEB5880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09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08E3-6085-4967-B255-691C8F640F83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6C2-FB00-445F-AF40-DECEB5880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6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08E3-6085-4967-B255-691C8F640F83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6C2-FB00-445F-AF40-DECEB5880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34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08E3-6085-4967-B255-691C8F640F83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6C2-FB00-445F-AF40-DECEB5880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80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08E3-6085-4967-B255-691C8F640F83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6C2-FB00-445F-AF40-DECEB5880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93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08E3-6085-4967-B255-691C8F640F83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6C2-FB00-445F-AF40-DECEB5880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50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08E3-6085-4967-B255-691C8F640F83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6C2-FB00-445F-AF40-DECEB5880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5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08E3-6085-4967-B255-691C8F640F83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6C2-FB00-445F-AF40-DECEB5880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51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08E3-6085-4967-B255-691C8F640F83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6C2-FB00-445F-AF40-DECEB5880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3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D08E3-6085-4967-B255-691C8F640F83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5B6C2-FB00-445F-AF40-DECEB5880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02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45564" y="239374"/>
            <a:ext cx="8917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行書体" panose="03000600000000000000" pitchFamily="66" charset="-128"/>
                <a:ea typeface="HGS行書体" panose="03000600000000000000" pitchFamily="66" charset="-128"/>
              </a:rPr>
              <a:t>操作方法</a:t>
            </a:r>
            <a:r>
              <a:rPr kumimoji="1" lang="en-US" altLang="ja-JP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行書体" panose="03000600000000000000" pitchFamily="66" charset="-128"/>
                <a:ea typeface="HGS行書体" panose="03000600000000000000" pitchFamily="66" charset="-128"/>
              </a:rPr>
              <a:t>(</a:t>
            </a:r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行書体" panose="03000600000000000000" pitchFamily="66" charset="-128"/>
                <a:ea typeface="HGS行書体" panose="03000600000000000000" pitchFamily="66" charset="-128"/>
              </a:rPr>
              <a:t>立ち合い</a:t>
            </a:r>
            <a:r>
              <a:rPr kumimoji="1" lang="en-US" altLang="ja-JP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行書体" panose="03000600000000000000" pitchFamily="66" charset="-128"/>
                <a:ea typeface="HGS行書体" panose="03000600000000000000" pitchFamily="66" charset="-128"/>
              </a:rPr>
              <a:t>)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6990488" y="1274702"/>
            <a:ext cx="4745503" cy="5417271"/>
            <a:chOff x="7019268" y="1276357"/>
            <a:chExt cx="4745503" cy="541727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9805" y="4727175"/>
              <a:ext cx="1964966" cy="1964966"/>
            </a:xfrm>
            <a:prstGeom prst="rect">
              <a:avLst/>
            </a:prstGeom>
          </p:spPr>
        </p:pic>
        <p:sp>
          <p:nvSpPr>
            <p:cNvPr id="19" name="右矢印 18"/>
            <p:cNvSpPr/>
            <p:nvPr/>
          </p:nvSpPr>
          <p:spPr>
            <a:xfrm rot="2656793">
              <a:off x="9053428" y="3875483"/>
              <a:ext cx="1849984" cy="826641"/>
            </a:xfrm>
            <a:prstGeom prst="rightArrow">
              <a:avLst>
                <a:gd name="adj1" fmla="val 50000"/>
                <a:gd name="adj2" fmla="val 69116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9537" y="2531636"/>
              <a:ext cx="1964966" cy="1959221"/>
            </a:xfrm>
            <a:prstGeom prst="rect">
              <a:avLst/>
            </a:prstGeom>
          </p:spPr>
        </p:pic>
        <p:sp>
          <p:nvSpPr>
            <p:cNvPr id="18" name="右矢印 17"/>
            <p:cNvSpPr/>
            <p:nvPr/>
          </p:nvSpPr>
          <p:spPr>
            <a:xfrm rot="18856793">
              <a:off x="7667511" y="4443116"/>
              <a:ext cx="1847263" cy="826641"/>
            </a:xfrm>
            <a:prstGeom prst="rightArrow">
              <a:avLst>
                <a:gd name="adj1" fmla="val 50000"/>
                <a:gd name="adj2" fmla="val 69116"/>
              </a:avLst>
            </a:prstGeom>
            <a:solidFill>
              <a:srgbClr val="00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9268" y="4734407"/>
              <a:ext cx="1964966" cy="1959221"/>
            </a:xfrm>
            <a:prstGeom prst="rect">
              <a:avLst/>
            </a:prstGeom>
          </p:spPr>
        </p:pic>
        <p:sp>
          <p:nvSpPr>
            <p:cNvPr id="20" name="右矢印 19"/>
            <p:cNvSpPr/>
            <p:nvPr/>
          </p:nvSpPr>
          <p:spPr>
            <a:xfrm rot="10800000">
              <a:off x="8591142" y="5339582"/>
              <a:ext cx="1258324" cy="826641"/>
            </a:xfrm>
            <a:custGeom>
              <a:avLst/>
              <a:gdLst>
                <a:gd name="connsiteX0" fmla="*/ 0 w 1399294"/>
                <a:gd name="connsiteY0" fmla="*/ 206660 h 826641"/>
                <a:gd name="connsiteX1" fmla="*/ 827953 w 1399294"/>
                <a:gd name="connsiteY1" fmla="*/ 206660 h 826641"/>
                <a:gd name="connsiteX2" fmla="*/ 827953 w 1399294"/>
                <a:gd name="connsiteY2" fmla="*/ 0 h 826641"/>
                <a:gd name="connsiteX3" fmla="*/ 1399294 w 1399294"/>
                <a:gd name="connsiteY3" fmla="*/ 413321 h 826641"/>
                <a:gd name="connsiteX4" fmla="*/ 827953 w 1399294"/>
                <a:gd name="connsiteY4" fmla="*/ 826641 h 826641"/>
                <a:gd name="connsiteX5" fmla="*/ 827953 w 1399294"/>
                <a:gd name="connsiteY5" fmla="*/ 619981 h 826641"/>
                <a:gd name="connsiteX6" fmla="*/ 0 w 1399294"/>
                <a:gd name="connsiteY6" fmla="*/ 619981 h 826641"/>
                <a:gd name="connsiteX7" fmla="*/ 0 w 1399294"/>
                <a:gd name="connsiteY7" fmla="*/ 206660 h 826641"/>
                <a:gd name="connsiteX0" fmla="*/ 0 w 1399294"/>
                <a:gd name="connsiteY0" fmla="*/ 206660 h 826641"/>
                <a:gd name="connsiteX1" fmla="*/ 827953 w 1399294"/>
                <a:gd name="connsiteY1" fmla="*/ 206660 h 826641"/>
                <a:gd name="connsiteX2" fmla="*/ 827953 w 1399294"/>
                <a:gd name="connsiteY2" fmla="*/ 0 h 826641"/>
                <a:gd name="connsiteX3" fmla="*/ 1399294 w 1399294"/>
                <a:gd name="connsiteY3" fmla="*/ 413321 h 826641"/>
                <a:gd name="connsiteX4" fmla="*/ 827953 w 1399294"/>
                <a:gd name="connsiteY4" fmla="*/ 826641 h 826641"/>
                <a:gd name="connsiteX5" fmla="*/ 827953 w 1399294"/>
                <a:gd name="connsiteY5" fmla="*/ 619981 h 826641"/>
                <a:gd name="connsiteX6" fmla="*/ 171450 w 1399294"/>
                <a:gd name="connsiteY6" fmla="*/ 623791 h 826641"/>
                <a:gd name="connsiteX7" fmla="*/ 0 w 1399294"/>
                <a:gd name="connsiteY7" fmla="*/ 206660 h 826641"/>
                <a:gd name="connsiteX0" fmla="*/ 0 w 1243084"/>
                <a:gd name="connsiteY0" fmla="*/ 191420 h 826641"/>
                <a:gd name="connsiteX1" fmla="*/ 671743 w 1243084"/>
                <a:gd name="connsiteY1" fmla="*/ 206660 h 826641"/>
                <a:gd name="connsiteX2" fmla="*/ 671743 w 1243084"/>
                <a:gd name="connsiteY2" fmla="*/ 0 h 826641"/>
                <a:gd name="connsiteX3" fmla="*/ 1243084 w 1243084"/>
                <a:gd name="connsiteY3" fmla="*/ 413321 h 826641"/>
                <a:gd name="connsiteX4" fmla="*/ 671743 w 1243084"/>
                <a:gd name="connsiteY4" fmla="*/ 826641 h 826641"/>
                <a:gd name="connsiteX5" fmla="*/ 671743 w 1243084"/>
                <a:gd name="connsiteY5" fmla="*/ 619981 h 826641"/>
                <a:gd name="connsiteX6" fmla="*/ 15240 w 1243084"/>
                <a:gd name="connsiteY6" fmla="*/ 623791 h 826641"/>
                <a:gd name="connsiteX7" fmla="*/ 0 w 1243084"/>
                <a:gd name="connsiteY7" fmla="*/ 191420 h 826641"/>
                <a:gd name="connsiteX0" fmla="*/ 0 w 1243084"/>
                <a:gd name="connsiteY0" fmla="*/ 191420 h 826641"/>
                <a:gd name="connsiteX1" fmla="*/ 671743 w 1243084"/>
                <a:gd name="connsiteY1" fmla="*/ 206660 h 826641"/>
                <a:gd name="connsiteX2" fmla="*/ 671743 w 1243084"/>
                <a:gd name="connsiteY2" fmla="*/ 0 h 826641"/>
                <a:gd name="connsiteX3" fmla="*/ 1243084 w 1243084"/>
                <a:gd name="connsiteY3" fmla="*/ 413321 h 826641"/>
                <a:gd name="connsiteX4" fmla="*/ 671743 w 1243084"/>
                <a:gd name="connsiteY4" fmla="*/ 826641 h 826641"/>
                <a:gd name="connsiteX5" fmla="*/ 671743 w 1243084"/>
                <a:gd name="connsiteY5" fmla="*/ 619981 h 826641"/>
                <a:gd name="connsiteX6" fmla="*/ 15240 w 1243084"/>
                <a:gd name="connsiteY6" fmla="*/ 623791 h 826641"/>
                <a:gd name="connsiteX7" fmla="*/ 0 w 1243084"/>
                <a:gd name="connsiteY7" fmla="*/ 191420 h 826641"/>
                <a:gd name="connsiteX0" fmla="*/ 0 w 1258324"/>
                <a:gd name="connsiteY0" fmla="*/ 191420 h 826641"/>
                <a:gd name="connsiteX1" fmla="*/ 686983 w 1258324"/>
                <a:gd name="connsiteY1" fmla="*/ 206660 h 826641"/>
                <a:gd name="connsiteX2" fmla="*/ 686983 w 1258324"/>
                <a:gd name="connsiteY2" fmla="*/ 0 h 826641"/>
                <a:gd name="connsiteX3" fmla="*/ 1258324 w 1258324"/>
                <a:gd name="connsiteY3" fmla="*/ 413321 h 826641"/>
                <a:gd name="connsiteX4" fmla="*/ 686983 w 1258324"/>
                <a:gd name="connsiteY4" fmla="*/ 826641 h 826641"/>
                <a:gd name="connsiteX5" fmla="*/ 686983 w 1258324"/>
                <a:gd name="connsiteY5" fmla="*/ 619981 h 826641"/>
                <a:gd name="connsiteX6" fmla="*/ 30480 w 1258324"/>
                <a:gd name="connsiteY6" fmla="*/ 623791 h 826641"/>
                <a:gd name="connsiteX7" fmla="*/ 0 w 1258324"/>
                <a:gd name="connsiteY7" fmla="*/ 191420 h 826641"/>
                <a:gd name="connsiteX0" fmla="*/ 0 w 1258324"/>
                <a:gd name="connsiteY0" fmla="*/ 191420 h 826641"/>
                <a:gd name="connsiteX1" fmla="*/ 686983 w 1258324"/>
                <a:gd name="connsiteY1" fmla="*/ 206660 h 826641"/>
                <a:gd name="connsiteX2" fmla="*/ 686983 w 1258324"/>
                <a:gd name="connsiteY2" fmla="*/ 0 h 826641"/>
                <a:gd name="connsiteX3" fmla="*/ 1258324 w 1258324"/>
                <a:gd name="connsiteY3" fmla="*/ 413321 h 826641"/>
                <a:gd name="connsiteX4" fmla="*/ 686983 w 1258324"/>
                <a:gd name="connsiteY4" fmla="*/ 826641 h 826641"/>
                <a:gd name="connsiteX5" fmla="*/ 686983 w 1258324"/>
                <a:gd name="connsiteY5" fmla="*/ 619981 h 826641"/>
                <a:gd name="connsiteX6" fmla="*/ 30480 w 1258324"/>
                <a:gd name="connsiteY6" fmla="*/ 623791 h 826641"/>
                <a:gd name="connsiteX7" fmla="*/ 0 w 1258324"/>
                <a:gd name="connsiteY7" fmla="*/ 191420 h 826641"/>
                <a:gd name="connsiteX0" fmla="*/ 0 w 1258324"/>
                <a:gd name="connsiteY0" fmla="*/ 191420 h 826641"/>
                <a:gd name="connsiteX1" fmla="*/ 686983 w 1258324"/>
                <a:gd name="connsiteY1" fmla="*/ 206660 h 826641"/>
                <a:gd name="connsiteX2" fmla="*/ 686983 w 1258324"/>
                <a:gd name="connsiteY2" fmla="*/ 0 h 826641"/>
                <a:gd name="connsiteX3" fmla="*/ 1258324 w 1258324"/>
                <a:gd name="connsiteY3" fmla="*/ 413321 h 826641"/>
                <a:gd name="connsiteX4" fmla="*/ 686983 w 1258324"/>
                <a:gd name="connsiteY4" fmla="*/ 826641 h 826641"/>
                <a:gd name="connsiteX5" fmla="*/ 686983 w 1258324"/>
                <a:gd name="connsiteY5" fmla="*/ 619981 h 826641"/>
                <a:gd name="connsiteX6" fmla="*/ 30480 w 1258324"/>
                <a:gd name="connsiteY6" fmla="*/ 623791 h 826641"/>
                <a:gd name="connsiteX7" fmla="*/ 0 w 1258324"/>
                <a:gd name="connsiteY7" fmla="*/ 191420 h 826641"/>
                <a:gd name="connsiteX0" fmla="*/ 0 w 1258324"/>
                <a:gd name="connsiteY0" fmla="*/ 191420 h 826641"/>
                <a:gd name="connsiteX1" fmla="*/ 686983 w 1258324"/>
                <a:gd name="connsiteY1" fmla="*/ 206660 h 826641"/>
                <a:gd name="connsiteX2" fmla="*/ 686983 w 1258324"/>
                <a:gd name="connsiteY2" fmla="*/ 0 h 826641"/>
                <a:gd name="connsiteX3" fmla="*/ 1258324 w 1258324"/>
                <a:gd name="connsiteY3" fmla="*/ 413321 h 826641"/>
                <a:gd name="connsiteX4" fmla="*/ 686983 w 1258324"/>
                <a:gd name="connsiteY4" fmla="*/ 826641 h 826641"/>
                <a:gd name="connsiteX5" fmla="*/ 686983 w 1258324"/>
                <a:gd name="connsiteY5" fmla="*/ 619981 h 826641"/>
                <a:gd name="connsiteX6" fmla="*/ 30480 w 1258324"/>
                <a:gd name="connsiteY6" fmla="*/ 623791 h 826641"/>
                <a:gd name="connsiteX7" fmla="*/ 0 w 1258324"/>
                <a:gd name="connsiteY7" fmla="*/ 191420 h 826641"/>
                <a:gd name="connsiteX0" fmla="*/ 0 w 1258324"/>
                <a:gd name="connsiteY0" fmla="*/ 191420 h 826641"/>
                <a:gd name="connsiteX1" fmla="*/ 686983 w 1258324"/>
                <a:gd name="connsiteY1" fmla="*/ 206660 h 826641"/>
                <a:gd name="connsiteX2" fmla="*/ 686983 w 1258324"/>
                <a:gd name="connsiteY2" fmla="*/ 0 h 826641"/>
                <a:gd name="connsiteX3" fmla="*/ 1258324 w 1258324"/>
                <a:gd name="connsiteY3" fmla="*/ 413321 h 826641"/>
                <a:gd name="connsiteX4" fmla="*/ 686983 w 1258324"/>
                <a:gd name="connsiteY4" fmla="*/ 826641 h 826641"/>
                <a:gd name="connsiteX5" fmla="*/ 686983 w 1258324"/>
                <a:gd name="connsiteY5" fmla="*/ 619981 h 826641"/>
                <a:gd name="connsiteX6" fmla="*/ 38100 w 1258324"/>
                <a:gd name="connsiteY6" fmla="*/ 619981 h 826641"/>
                <a:gd name="connsiteX7" fmla="*/ 0 w 1258324"/>
                <a:gd name="connsiteY7" fmla="*/ 191420 h 82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58324" h="826641">
                  <a:moveTo>
                    <a:pt x="0" y="191420"/>
                  </a:moveTo>
                  <a:lnTo>
                    <a:pt x="686983" y="206660"/>
                  </a:lnTo>
                  <a:lnTo>
                    <a:pt x="686983" y="0"/>
                  </a:lnTo>
                  <a:lnTo>
                    <a:pt x="1258324" y="413321"/>
                  </a:lnTo>
                  <a:lnTo>
                    <a:pt x="686983" y="826641"/>
                  </a:lnTo>
                  <a:lnTo>
                    <a:pt x="686983" y="619981"/>
                  </a:lnTo>
                  <a:lnTo>
                    <a:pt x="38100" y="619981"/>
                  </a:lnTo>
                  <a:cubicBezTo>
                    <a:pt x="33020" y="475857"/>
                    <a:pt x="77470" y="320304"/>
                    <a:pt x="0" y="1914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7132378" y="1276357"/>
              <a:ext cx="45192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200" b="1" dirty="0" smtClean="0">
                  <a:ln w="15875">
                    <a:solidFill>
                      <a:schemeClr val="tx1"/>
                    </a:solidFill>
                  </a:ln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S行書体" panose="03000600000000000000" pitchFamily="66" charset="-128"/>
                  <a:ea typeface="HGS行書体" panose="03000600000000000000" pitchFamily="66" charset="-128"/>
                </a:rPr>
                <a:t>相性</a:t>
              </a:r>
              <a:endParaRPr kumimoji="1" lang="ja-JP" altLang="en-US" sz="7200" b="1" dirty="0">
                <a:ln w="15875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行書体" panose="03000600000000000000" pitchFamily="66" charset="-128"/>
                <a:ea typeface="HGS行書体" panose="03000600000000000000" pitchFamily="66" charset="-128"/>
              </a:endParaRP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-404398" y="1683253"/>
            <a:ext cx="8995449" cy="4639534"/>
            <a:chOff x="-491221" y="1584178"/>
            <a:chExt cx="8995449" cy="4639534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-491221" y="1584178"/>
              <a:ext cx="8995449" cy="4639534"/>
              <a:chOff x="4085446" y="1330695"/>
              <a:chExt cx="8995449" cy="4639534"/>
            </a:xfrm>
          </p:grpSpPr>
          <p:pic>
            <p:nvPicPr>
              <p:cNvPr id="5" name="図 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844" t="9574" r="15452" b="55695"/>
              <a:stretch/>
            </p:blipFill>
            <p:spPr>
              <a:xfrm>
                <a:off x="6423598" y="3508384"/>
                <a:ext cx="2524567" cy="2461845"/>
              </a:xfrm>
              <a:prstGeom prst="rect">
                <a:avLst/>
              </a:prstGeom>
            </p:spPr>
          </p:pic>
          <p:sp>
            <p:nvSpPr>
              <p:cNvPr id="10" name="正方形/長方形 9"/>
              <p:cNvSpPr/>
              <p:nvPr/>
            </p:nvSpPr>
            <p:spPr>
              <a:xfrm rot="2427036">
                <a:off x="5793664" y="4279063"/>
                <a:ext cx="1383266" cy="51119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latin typeface="HGS行書体" panose="03000600000000000000" pitchFamily="66" charset="-128"/>
                  <a:ea typeface="HGS行書体" panose="03000600000000000000" pitchFamily="66" charset="-128"/>
                </a:endParaRPr>
              </a:p>
            </p:txBody>
          </p:sp>
          <p:sp>
            <p:nvSpPr>
              <p:cNvPr id="8" name="テキスト ボックス 7"/>
              <p:cNvSpPr txBox="1"/>
              <p:nvPr/>
            </p:nvSpPr>
            <p:spPr>
              <a:xfrm>
                <a:off x="4085446" y="2627166"/>
                <a:ext cx="3710988" cy="1200329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7200" b="1" dirty="0" smtClean="0">
                    <a:ln w="15875">
                      <a:solidFill>
                        <a:schemeClr val="tx1"/>
                      </a:solidFill>
                    </a:ln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GS行書体" panose="03000600000000000000" pitchFamily="66" charset="-128"/>
                    <a:ea typeface="HGS行書体" panose="03000600000000000000" pitchFamily="66" charset="-128"/>
                  </a:rPr>
                  <a:t>変化</a:t>
                </a:r>
                <a:endParaRPr kumimoji="1" lang="ja-JP" altLang="en-US" sz="7200" b="1" dirty="0">
                  <a:ln w="15875">
                    <a:solidFill>
                      <a:schemeClr val="tx1"/>
                    </a:solidFill>
                  </a:ln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S行書体" panose="03000600000000000000" pitchFamily="66" charset="-128"/>
                  <a:ea typeface="HGS行書体" panose="03000600000000000000" pitchFamily="66" charset="-128"/>
                </a:endParaRPr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 rot="5400000">
                <a:off x="6857834" y="3235119"/>
                <a:ext cx="1664633" cy="7223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latin typeface="HGS行書体" panose="03000600000000000000" pitchFamily="66" charset="-128"/>
                  <a:ea typeface="HGS行書体" panose="03000600000000000000" pitchFamily="66" charset="-128"/>
                </a:endParaRPr>
              </a:p>
            </p:txBody>
          </p:sp>
          <p:sp>
            <p:nvSpPr>
              <p:cNvPr id="13" name="正方形/長方形 12"/>
              <p:cNvSpPr/>
              <p:nvPr/>
            </p:nvSpPr>
            <p:spPr>
              <a:xfrm rot="8464331">
                <a:off x="8194331" y="4275731"/>
                <a:ext cx="1481776" cy="5274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latin typeface="HGS行書体" panose="03000600000000000000" pitchFamily="66" charset="-128"/>
                  <a:ea typeface="HGS行書体" panose="03000600000000000000" pitchFamily="66" charset="-128"/>
                </a:endParaRPr>
              </a:p>
            </p:txBody>
          </p:sp>
          <p:sp>
            <p:nvSpPr>
              <p:cNvPr id="7" name="テキスト ボックス 6"/>
              <p:cNvSpPr txBox="1"/>
              <p:nvPr/>
            </p:nvSpPr>
            <p:spPr>
              <a:xfrm>
                <a:off x="7490525" y="2529526"/>
                <a:ext cx="559037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7200" b="1" dirty="0" smtClean="0">
                    <a:ln w="15875"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GS行書体" panose="03000600000000000000" pitchFamily="66" charset="-128"/>
                    <a:ea typeface="HGS行書体" panose="03000600000000000000" pitchFamily="66" charset="-128"/>
                  </a:rPr>
                  <a:t>ぶちかまし</a:t>
                </a:r>
                <a:endParaRPr kumimoji="1" lang="ja-JP" altLang="en-US" sz="7200" b="1" dirty="0">
                  <a:ln w="15875">
                    <a:solidFill>
                      <a:schemeClr val="tx1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S行書体" panose="03000600000000000000" pitchFamily="66" charset="-128"/>
                  <a:ea typeface="HGS行書体" panose="03000600000000000000" pitchFamily="66" charset="-128"/>
                </a:endParaRPr>
              </a:p>
            </p:txBody>
          </p:sp>
          <p:sp>
            <p:nvSpPr>
              <p:cNvPr id="9" name="テキスト ボックス 8"/>
              <p:cNvSpPr txBox="1"/>
              <p:nvPr/>
            </p:nvSpPr>
            <p:spPr>
              <a:xfrm>
                <a:off x="5436647" y="1330695"/>
                <a:ext cx="451928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7200" b="1" dirty="0" smtClean="0">
                    <a:ln w="15875">
                      <a:solidFill>
                        <a:schemeClr val="tx1"/>
                      </a:solidFill>
                    </a:ln>
                    <a:solidFill>
                      <a:schemeClr val="accent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GS行書体" panose="03000600000000000000" pitchFamily="66" charset="-128"/>
                    <a:ea typeface="HGS行書体" panose="03000600000000000000" pitchFamily="66" charset="-128"/>
                  </a:rPr>
                  <a:t>つっぱり</a:t>
                </a:r>
                <a:endParaRPr kumimoji="1" lang="ja-JP" altLang="en-US" sz="7200" b="1" dirty="0">
                  <a:ln w="15875">
                    <a:solidFill>
                      <a:schemeClr val="tx1"/>
                    </a:solidFill>
                  </a:ln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S行書体" panose="03000600000000000000" pitchFamily="66" charset="-128"/>
                  <a:ea typeface="HGS行書体" panose="03000600000000000000" pitchFamily="66" charset="-128"/>
                </a:endParaRPr>
              </a:p>
            </p:txBody>
          </p:sp>
        </p:grpSp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2813" y="3913782"/>
              <a:ext cx="844065" cy="84406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4442" y="1855210"/>
              <a:ext cx="844065" cy="841597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55" y="4080978"/>
              <a:ext cx="844065" cy="841597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32599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/>
        </p:nvGrpSpPr>
        <p:grpSpPr>
          <a:xfrm>
            <a:off x="-100284" y="1612407"/>
            <a:ext cx="12255795" cy="5245593"/>
            <a:chOff x="0" y="1612407"/>
            <a:chExt cx="12255795" cy="5245593"/>
          </a:xfrm>
        </p:grpSpPr>
        <p:sp>
          <p:nvSpPr>
            <p:cNvPr id="13" name="正方形/長方形 12"/>
            <p:cNvSpPr/>
            <p:nvPr/>
          </p:nvSpPr>
          <p:spPr>
            <a:xfrm rot="20196558">
              <a:off x="3054923" y="3488443"/>
              <a:ext cx="3100184" cy="13981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solidFill>
                  <a:srgbClr val="FFC000"/>
                </a:solidFill>
                <a:latin typeface="HGS行書体" panose="03000600000000000000" pitchFamily="66" charset="-128"/>
                <a:ea typeface="HGS行書体" panose="03000600000000000000" pitchFamily="66" charset="-128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 rot="2036474">
              <a:off x="5802286" y="3371722"/>
              <a:ext cx="1770039" cy="160258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solidFill>
                  <a:srgbClr val="FFC000"/>
                </a:solidFill>
                <a:latin typeface="HGS行書体" panose="03000600000000000000" pitchFamily="66" charset="-128"/>
                <a:ea typeface="HGS行書体" panose="03000600000000000000" pitchFamily="66" charset="-128"/>
              </a:endParaRPr>
            </a:p>
          </p:txBody>
        </p:sp>
        <p:grpSp>
          <p:nvGrpSpPr>
            <p:cNvPr id="12" name="グループ化 11"/>
            <p:cNvGrpSpPr/>
            <p:nvPr/>
          </p:nvGrpSpPr>
          <p:grpSpPr>
            <a:xfrm>
              <a:off x="985520" y="3330063"/>
              <a:ext cx="8341360" cy="3527937"/>
              <a:chOff x="1259840" y="3330063"/>
              <a:chExt cx="8341360" cy="3527937"/>
            </a:xfrm>
          </p:grpSpPr>
          <p:pic>
            <p:nvPicPr>
              <p:cNvPr id="4" name="図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53" t="185" r="353" b="33468"/>
              <a:stretch/>
            </p:blipFill>
            <p:spPr>
              <a:xfrm>
                <a:off x="1259840" y="3330063"/>
                <a:ext cx="8341360" cy="3527937"/>
              </a:xfrm>
              <a:prstGeom prst="rect">
                <a:avLst/>
              </a:prstGeom>
            </p:spPr>
          </p:pic>
          <p:sp>
            <p:nvSpPr>
              <p:cNvPr id="5" name="正方形/長方形 4"/>
              <p:cNvSpPr/>
              <p:nvPr/>
            </p:nvSpPr>
            <p:spPr>
              <a:xfrm rot="1926636">
                <a:off x="2257151" y="4165570"/>
                <a:ext cx="1320572" cy="13926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solidFill>
                    <a:srgbClr val="FFC000"/>
                  </a:solidFill>
                  <a:latin typeface="HGS行書体" panose="03000600000000000000" pitchFamily="66" charset="-128"/>
                  <a:ea typeface="HGS行書体" panose="03000600000000000000" pitchFamily="66" charset="-128"/>
                </a:endParaRPr>
              </a:p>
            </p:txBody>
          </p:sp>
          <p:sp>
            <p:nvSpPr>
              <p:cNvPr id="7" name="左右矢印 6"/>
              <p:cNvSpPr/>
              <p:nvPr/>
            </p:nvSpPr>
            <p:spPr>
              <a:xfrm>
                <a:off x="2432411" y="4906330"/>
                <a:ext cx="2007103" cy="671255"/>
              </a:xfrm>
              <a:prstGeom prst="leftRightArrow">
                <a:avLst>
                  <a:gd name="adj1" fmla="val 29966"/>
                  <a:gd name="adj2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 rot="20016000">
                <a:off x="6860833" y="4237165"/>
                <a:ext cx="1715711" cy="142939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solidFill>
                    <a:srgbClr val="FFC000"/>
                  </a:solidFill>
                  <a:latin typeface="HGS行書体" panose="03000600000000000000" pitchFamily="66" charset="-128"/>
                  <a:ea typeface="HGS行書体" panose="03000600000000000000" pitchFamily="66" charset="-128"/>
                </a:endParaRPr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 rot="20252608">
                <a:off x="7441007" y="4849733"/>
                <a:ext cx="1095710" cy="12401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solidFill>
                    <a:srgbClr val="FFC000"/>
                  </a:solidFill>
                  <a:latin typeface="HGS行書体" panose="03000600000000000000" pitchFamily="66" charset="-128"/>
                  <a:ea typeface="HGS行書体" panose="03000600000000000000" pitchFamily="66" charset="-128"/>
                </a:endParaRPr>
              </a:p>
            </p:txBody>
          </p:sp>
        </p:grpSp>
        <p:sp>
          <p:nvSpPr>
            <p:cNvPr id="6" name="テキスト ボックス 5"/>
            <p:cNvSpPr txBox="1"/>
            <p:nvPr/>
          </p:nvSpPr>
          <p:spPr>
            <a:xfrm>
              <a:off x="0" y="2681710"/>
              <a:ext cx="4092478" cy="1107996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6600" b="1" dirty="0" smtClean="0">
                  <a:ln w="15875">
                    <a:solidFill>
                      <a:schemeClr val="tx1"/>
                    </a:solidFill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S行書体" panose="03000600000000000000" pitchFamily="66" charset="-128"/>
                  <a:ea typeface="HGS行書体" panose="03000600000000000000" pitchFamily="66" charset="-128"/>
                </a:rPr>
                <a:t>左右移動</a:t>
              </a:r>
              <a:endParaRPr kumimoji="1" lang="ja-JP" altLang="en-US" sz="6600" b="1" dirty="0">
                <a:ln w="158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行書体" panose="03000600000000000000" pitchFamily="66" charset="-128"/>
                <a:ea typeface="HGS行書体" panose="03000600000000000000" pitchFamily="66" charset="-128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753227" y="2811027"/>
              <a:ext cx="4324755" cy="1200329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200" b="1" dirty="0" smtClean="0">
                  <a:ln w="15875">
                    <a:solidFill>
                      <a:schemeClr val="tx1"/>
                    </a:solidFill>
                  </a:ln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S行書体" panose="03000600000000000000" pitchFamily="66" charset="-128"/>
                  <a:ea typeface="HGS行書体" panose="03000600000000000000" pitchFamily="66" charset="-128"/>
                </a:rPr>
                <a:t>つっぱり</a:t>
              </a:r>
              <a:endParaRPr kumimoji="1" lang="ja-JP" altLang="en-US" sz="7200" b="1" dirty="0">
                <a:ln w="15875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行書体" panose="03000600000000000000" pitchFamily="66" charset="-128"/>
                <a:ea typeface="HGS行書体" panose="03000600000000000000" pitchFamily="66" charset="-128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7753227" y="4011356"/>
              <a:ext cx="4502568" cy="1938992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200" b="1" dirty="0" smtClean="0">
                  <a:ln w="15875">
                    <a:solidFill>
                      <a:schemeClr val="tx1"/>
                    </a:solidFill>
                  </a:ln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S行書体" panose="03000600000000000000" pitchFamily="66" charset="-128"/>
                  <a:ea typeface="HGS行書体" panose="03000600000000000000" pitchFamily="66" charset="-128"/>
                </a:rPr>
                <a:t>ダッシュ</a:t>
              </a:r>
              <a:endParaRPr kumimoji="1" lang="en-US" altLang="ja-JP" sz="7200" b="1" dirty="0" smtClean="0">
                <a:ln w="15875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行書体" panose="03000600000000000000" pitchFamily="66" charset="-128"/>
                <a:ea typeface="HGS行書体" panose="03000600000000000000" pitchFamily="66" charset="-128"/>
              </a:endParaRPr>
            </a:p>
            <a:p>
              <a:pPr algn="ctr"/>
              <a:r>
                <a:rPr kumimoji="1" lang="en-US" altLang="ja-JP" sz="4800" b="1" dirty="0" smtClean="0">
                  <a:ln w="15875">
                    <a:solidFill>
                      <a:schemeClr val="tx1"/>
                    </a:solidFill>
                  </a:ln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S行書体" panose="03000600000000000000" pitchFamily="66" charset="-128"/>
                  <a:ea typeface="HGS行書体" panose="03000600000000000000" pitchFamily="66" charset="-128"/>
                </a:rPr>
                <a:t>(</a:t>
              </a:r>
              <a:r>
                <a:rPr kumimoji="1" lang="ja-JP" altLang="en-US" sz="4800" b="1" dirty="0" smtClean="0">
                  <a:ln w="15875">
                    <a:solidFill>
                      <a:schemeClr val="tx1"/>
                    </a:solidFill>
                  </a:ln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S行書体" panose="03000600000000000000" pitchFamily="66" charset="-128"/>
                  <a:ea typeface="HGS行書体" panose="03000600000000000000" pitchFamily="66" charset="-128"/>
                </a:rPr>
                <a:t>長押</a:t>
              </a:r>
              <a:r>
                <a:rPr kumimoji="1" lang="ja-JP" altLang="en-US" sz="4800" b="1" spc="-800" dirty="0" smtClean="0">
                  <a:ln w="15875">
                    <a:solidFill>
                      <a:schemeClr val="tx1"/>
                    </a:solidFill>
                  </a:ln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S行書体" panose="03000600000000000000" pitchFamily="66" charset="-128"/>
                  <a:ea typeface="HGS行書体" panose="03000600000000000000" pitchFamily="66" charset="-128"/>
                </a:rPr>
                <a:t>し</a:t>
              </a:r>
              <a:r>
                <a:rPr kumimoji="1" lang="ja-JP" altLang="en-US" sz="4800" b="1" dirty="0" smtClean="0">
                  <a:ln w="15875">
                    <a:solidFill>
                      <a:schemeClr val="tx1"/>
                    </a:solidFill>
                  </a:ln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S行書体" panose="03000600000000000000" pitchFamily="66" charset="-128"/>
                  <a:ea typeface="HGS行書体" panose="03000600000000000000" pitchFamily="66" charset="-128"/>
                </a:rPr>
                <a:t>＋移動</a:t>
              </a:r>
              <a:r>
                <a:rPr kumimoji="1" lang="en-US" altLang="ja-JP" sz="4800" b="1" dirty="0" smtClean="0">
                  <a:ln w="15875">
                    <a:solidFill>
                      <a:schemeClr val="tx1"/>
                    </a:solidFill>
                  </a:ln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S行書体" panose="03000600000000000000" pitchFamily="66" charset="-128"/>
                  <a:ea typeface="HGS行書体" panose="03000600000000000000" pitchFamily="66" charset="-128"/>
                </a:rPr>
                <a:t>)</a:t>
              </a:r>
              <a:endParaRPr kumimoji="1" lang="ja-JP" altLang="en-US" sz="4800" b="1" dirty="0">
                <a:ln w="15875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行書体" panose="03000600000000000000" pitchFamily="66" charset="-128"/>
                <a:ea typeface="HGS行書体" panose="03000600000000000000" pitchFamily="66" charset="-128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046239" y="1612407"/>
              <a:ext cx="8963130" cy="1107996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600" b="1" dirty="0" smtClean="0">
                  <a:ln w="15875">
                    <a:solidFill>
                      <a:schemeClr val="tx1"/>
                    </a:solidFill>
                  </a:ln>
                  <a:solidFill>
                    <a:srgbClr val="FF11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S行書体" panose="03000600000000000000" pitchFamily="66" charset="-128"/>
                  <a:ea typeface="HGS行書体" panose="03000600000000000000" pitchFamily="66" charset="-128"/>
                </a:rPr>
                <a:t>RB </a:t>
              </a:r>
              <a:r>
                <a:rPr kumimoji="1" lang="ja-JP" altLang="en-US" sz="6600" b="1" spc="-2000" dirty="0" smtClean="0">
                  <a:ln w="15875">
                    <a:solidFill>
                      <a:schemeClr val="tx1"/>
                    </a:solidFill>
                  </a:ln>
                  <a:solidFill>
                    <a:srgbClr val="FF11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S行書体" panose="03000600000000000000" pitchFamily="66" charset="-128"/>
                  <a:ea typeface="HGS行書体" panose="03000600000000000000" pitchFamily="66" charset="-128"/>
                </a:rPr>
                <a:t>または　</a:t>
              </a:r>
              <a:r>
                <a:rPr kumimoji="1" lang="en-US" altLang="ja-JP" sz="6600" b="1" dirty="0" smtClean="0">
                  <a:ln w="15875">
                    <a:solidFill>
                      <a:schemeClr val="tx1"/>
                    </a:solidFill>
                  </a:ln>
                  <a:solidFill>
                    <a:srgbClr val="FF11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S行書体" panose="03000600000000000000" pitchFamily="66" charset="-128"/>
                  <a:ea typeface="HGS行書体" panose="03000600000000000000" pitchFamily="66" charset="-128"/>
                </a:rPr>
                <a:t>LB </a:t>
              </a:r>
              <a:r>
                <a:rPr kumimoji="1" lang="ja-JP" altLang="en-US" sz="6600" b="1" spc="-1000" dirty="0" smtClean="0">
                  <a:ln w="15875">
                    <a:solidFill>
                      <a:schemeClr val="tx1"/>
                    </a:solidFill>
                  </a:ln>
                  <a:solidFill>
                    <a:srgbClr val="FF11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S行書体" panose="03000600000000000000" pitchFamily="66" charset="-128"/>
                  <a:ea typeface="HGS行書体" panose="03000600000000000000" pitchFamily="66" charset="-128"/>
                </a:rPr>
                <a:t>でガード</a:t>
              </a:r>
              <a:endParaRPr kumimoji="1" lang="ja-JP" altLang="en-US" sz="6600" b="1" spc="-1000" dirty="0">
                <a:ln w="15875">
                  <a:solidFill>
                    <a:schemeClr val="tx1"/>
                  </a:solidFill>
                </a:ln>
                <a:solidFill>
                  <a:srgbClr val="FF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行書体" panose="03000600000000000000" pitchFamily="66" charset="-128"/>
                <a:ea typeface="HGS行書体" panose="03000600000000000000" pitchFamily="66" charset="-128"/>
              </a:endParaRPr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445564" y="239374"/>
            <a:ext cx="8917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行書体" panose="03000600000000000000" pitchFamily="66" charset="-128"/>
                <a:ea typeface="HGS行書体" panose="03000600000000000000" pitchFamily="66" charset="-128"/>
              </a:rPr>
              <a:t>操作方法</a:t>
            </a:r>
            <a:r>
              <a:rPr kumimoji="1" lang="en-US" altLang="ja-JP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行書体" panose="03000600000000000000" pitchFamily="66" charset="-128"/>
                <a:ea typeface="HGS行書体" panose="03000600000000000000" pitchFamily="66" charset="-128"/>
              </a:rPr>
              <a:t>(</a:t>
            </a:r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行書体" panose="03000600000000000000" pitchFamily="66" charset="-128"/>
                <a:ea typeface="HGS行書体" panose="03000600000000000000" pitchFamily="66" charset="-128"/>
              </a:rPr>
              <a:t>通常</a:t>
            </a:r>
            <a:r>
              <a:rPr kumimoji="1" lang="en-US" altLang="ja-JP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行書体" panose="03000600000000000000" pitchFamily="66" charset="-128"/>
                <a:ea typeface="HGS行書体" panose="03000600000000000000" pitchFamily="66" charset="-128"/>
              </a:rPr>
              <a:t>)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440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5564" y="239374"/>
            <a:ext cx="8917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行書体" panose="03000600000000000000" pitchFamily="66" charset="-128"/>
                <a:ea typeface="HGS行書体" panose="03000600000000000000" pitchFamily="66" charset="-128"/>
              </a:rPr>
              <a:t>操作方法</a:t>
            </a:r>
            <a:r>
              <a:rPr kumimoji="1" lang="en-US" altLang="ja-JP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行書体" panose="03000600000000000000" pitchFamily="66" charset="-128"/>
                <a:ea typeface="HGS行書体" panose="03000600000000000000" pitchFamily="66" charset="-128"/>
              </a:rPr>
              <a:t>(</a:t>
            </a:r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行書体" panose="03000600000000000000" pitchFamily="66" charset="-128"/>
                <a:ea typeface="HGS行書体" panose="03000600000000000000" pitchFamily="66" charset="-128"/>
              </a:rPr>
              <a:t>組み合い</a:t>
            </a:r>
            <a:r>
              <a:rPr kumimoji="1" lang="en-US" altLang="ja-JP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行書体" panose="03000600000000000000" pitchFamily="66" charset="-128"/>
                <a:ea typeface="HGS行書体" panose="03000600000000000000" pitchFamily="66" charset="-128"/>
              </a:rPr>
              <a:t>)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92804" y="1304952"/>
            <a:ext cx="8917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行書体" panose="03000600000000000000" pitchFamily="66" charset="-128"/>
                <a:ea typeface="HGS行書体" panose="03000600000000000000" pitchFamily="66" charset="-128"/>
              </a:rPr>
              <a:t>※</a:t>
            </a:r>
            <a:r>
              <a:rPr kumimoji="1" lang="ja-JP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行書体" panose="03000600000000000000" pitchFamily="66" charset="-128"/>
                <a:ea typeface="HGS行書体" panose="03000600000000000000" pitchFamily="66" charset="-128"/>
              </a:rPr>
              <a:t>キャラクターが右向きの場合</a:t>
            </a:r>
            <a:endParaRPr kumimoji="1" lang="ja-JP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grpSp>
        <p:nvGrpSpPr>
          <p:cNvPr id="37" name="グループ化 36"/>
          <p:cNvGrpSpPr/>
          <p:nvPr/>
        </p:nvGrpSpPr>
        <p:grpSpPr>
          <a:xfrm>
            <a:off x="997504" y="2187246"/>
            <a:ext cx="9165506" cy="1446550"/>
            <a:chOff x="934262" y="2224076"/>
            <a:chExt cx="9165506" cy="1446550"/>
          </a:xfrm>
        </p:grpSpPr>
        <p:grpSp>
          <p:nvGrpSpPr>
            <p:cNvPr id="23" name="グループ化 22"/>
            <p:cNvGrpSpPr/>
            <p:nvPr/>
          </p:nvGrpSpPr>
          <p:grpSpPr>
            <a:xfrm>
              <a:off x="5557058" y="2291149"/>
              <a:ext cx="4542710" cy="1312405"/>
              <a:chOff x="1109749" y="2634049"/>
              <a:chExt cx="4542710" cy="1312405"/>
            </a:xfrm>
          </p:grpSpPr>
          <p:pic>
            <p:nvPicPr>
              <p:cNvPr id="17" name="図 1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774" t="11638" r="63870" b="59415"/>
              <a:stretch/>
            </p:blipFill>
            <p:spPr>
              <a:xfrm>
                <a:off x="1109749" y="2634049"/>
                <a:ext cx="1234440" cy="1312405"/>
              </a:xfrm>
              <a:prstGeom prst="rect">
                <a:avLst/>
              </a:prstGeom>
            </p:spPr>
          </p:pic>
          <p:pic>
            <p:nvPicPr>
              <p:cNvPr id="18" name="図 1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918" t="22307" r="29716" b="68094"/>
              <a:stretch/>
            </p:blipFill>
            <p:spPr>
              <a:xfrm>
                <a:off x="4395767" y="2672871"/>
                <a:ext cx="1256692" cy="1207888"/>
              </a:xfrm>
              <a:prstGeom prst="rect">
                <a:avLst/>
              </a:prstGeom>
            </p:spPr>
          </p:pic>
          <p:sp>
            <p:nvSpPr>
              <p:cNvPr id="19" name="右矢印 18"/>
              <p:cNvSpPr/>
              <p:nvPr/>
            </p:nvSpPr>
            <p:spPr>
              <a:xfrm>
                <a:off x="1637607" y="3028120"/>
                <a:ext cx="1413163" cy="500291"/>
              </a:xfrm>
              <a:prstGeom prst="righ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加算 21"/>
              <p:cNvSpPr/>
              <p:nvPr/>
            </p:nvSpPr>
            <p:spPr>
              <a:xfrm>
                <a:off x="3048310" y="2747948"/>
                <a:ext cx="1060636" cy="1060636"/>
              </a:xfrm>
              <a:prstGeom prst="mathPlus">
                <a:avLst>
                  <a:gd name="adj1" fmla="val 1123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4" name="テキスト ボックス 23"/>
            <p:cNvSpPr txBox="1"/>
            <p:nvPr/>
          </p:nvSpPr>
          <p:spPr>
            <a:xfrm>
              <a:off x="934262" y="2224076"/>
              <a:ext cx="4092478" cy="144655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8800" b="1" dirty="0" smtClean="0">
                  <a:ln w="15875">
                    <a:solidFill>
                      <a:schemeClr val="tx1"/>
                    </a:solidFill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S行書体" panose="03000600000000000000" pitchFamily="66" charset="-128"/>
                  <a:ea typeface="HGS行書体" panose="03000600000000000000" pitchFamily="66" charset="-128"/>
                </a:rPr>
                <a:t>寄り</a:t>
              </a:r>
              <a:endParaRPr kumimoji="1" lang="ja-JP" altLang="en-US" sz="8800" b="1" dirty="0">
                <a:ln w="158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行書体" panose="03000600000000000000" pitchFamily="66" charset="-128"/>
                <a:ea typeface="HGS行書体" panose="03000600000000000000" pitchFamily="66" charset="-128"/>
              </a:endParaRPr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997504" y="5116807"/>
            <a:ext cx="9165506" cy="1446550"/>
            <a:chOff x="934262" y="2224076"/>
            <a:chExt cx="9165506" cy="1446550"/>
          </a:xfrm>
        </p:grpSpPr>
        <p:grpSp>
          <p:nvGrpSpPr>
            <p:cNvPr id="54" name="グループ化 53"/>
            <p:cNvGrpSpPr/>
            <p:nvPr/>
          </p:nvGrpSpPr>
          <p:grpSpPr>
            <a:xfrm>
              <a:off x="5557058" y="2291149"/>
              <a:ext cx="4542710" cy="1312405"/>
              <a:chOff x="1109749" y="2634049"/>
              <a:chExt cx="4542710" cy="1312405"/>
            </a:xfrm>
          </p:grpSpPr>
          <p:pic>
            <p:nvPicPr>
              <p:cNvPr id="56" name="図 5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774" t="11638" r="63870" b="59415"/>
              <a:stretch/>
            </p:blipFill>
            <p:spPr>
              <a:xfrm>
                <a:off x="1109749" y="2634049"/>
                <a:ext cx="1234440" cy="1312405"/>
              </a:xfrm>
              <a:prstGeom prst="rect">
                <a:avLst/>
              </a:prstGeom>
            </p:spPr>
          </p:pic>
          <p:pic>
            <p:nvPicPr>
              <p:cNvPr id="57" name="図 5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392" t="30317" r="24242" b="60084"/>
              <a:stretch/>
            </p:blipFill>
            <p:spPr>
              <a:xfrm>
                <a:off x="4395767" y="2672871"/>
                <a:ext cx="1256692" cy="1207888"/>
              </a:xfrm>
              <a:prstGeom prst="rect">
                <a:avLst/>
              </a:prstGeom>
            </p:spPr>
          </p:pic>
          <p:sp>
            <p:nvSpPr>
              <p:cNvPr id="58" name="右矢印 57"/>
              <p:cNvSpPr/>
              <p:nvPr/>
            </p:nvSpPr>
            <p:spPr>
              <a:xfrm>
                <a:off x="1637607" y="3028120"/>
                <a:ext cx="1413163" cy="500291"/>
              </a:xfrm>
              <a:prstGeom prst="righ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加算 58"/>
              <p:cNvSpPr/>
              <p:nvPr/>
            </p:nvSpPr>
            <p:spPr>
              <a:xfrm>
                <a:off x="3048310" y="2747948"/>
                <a:ext cx="1060636" cy="1060636"/>
              </a:xfrm>
              <a:prstGeom prst="mathPlus">
                <a:avLst>
                  <a:gd name="adj1" fmla="val 1123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5" name="テキスト ボックス 54"/>
            <p:cNvSpPr txBox="1"/>
            <p:nvPr/>
          </p:nvSpPr>
          <p:spPr>
            <a:xfrm>
              <a:off x="934262" y="2224076"/>
              <a:ext cx="4092478" cy="144655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8800" b="1" dirty="0" smtClean="0">
                  <a:ln w="15875">
                    <a:solidFill>
                      <a:schemeClr val="tx1"/>
                    </a:solidFill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S行書体" panose="03000600000000000000" pitchFamily="66" charset="-128"/>
                  <a:ea typeface="HGS行書体" panose="03000600000000000000" pitchFamily="66" charset="-128"/>
                </a:rPr>
                <a:t>押し</a:t>
              </a:r>
              <a:endParaRPr kumimoji="1" lang="ja-JP" altLang="en-US" sz="8800" b="1" dirty="0">
                <a:ln w="158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行書体" panose="03000600000000000000" pitchFamily="66" charset="-128"/>
                <a:ea typeface="HGS行書体" panose="03000600000000000000" pitchFamily="66" charset="-128"/>
              </a:endParaRPr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997504" y="3633301"/>
            <a:ext cx="9165506" cy="1446550"/>
            <a:chOff x="934262" y="2224076"/>
            <a:chExt cx="9165506" cy="1446550"/>
          </a:xfrm>
        </p:grpSpPr>
        <p:grpSp>
          <p:nvGrpSpPr>
            <p:cNvPr id="61" name="グループ化 60"/>
            <p:cNvGrpSpPr/>
            <p:nvPr/>
          </p:nvGrpSpPr>
          <p:grpSpPr>
            <a:xfrm>
              <a:off x="4671753" y="2291149"/>
              <a:ext cx="5428015" cy="1312405"/>
              <a:chOff x="224444" y="2634049"/>
              <a:chExt cx="5428015" cy="1312405"/>
            </a:xfrm>
          </p:grpSpPr>
          <p:pic>
            <p:nvPicPr>
              <p:cNvPr id="63" name="図 6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774" t="11638" r="63870" b="59415"/>
              <a:stretch/>
            </p:blipFill>
            <p:spPr>
              <a:xfrm>
                <a:off x="1109749" y="2634049"/>
                <a:ext cx="1234440" cy="1312405"/>
              </a:xfrm>
              <a:prstGeom prst="rect">
                <a:avLst/>
              </a:prstGeom>
            </p:spPr>
          </p:pic>
          <p:pic>
            <p:nvPicPr>
              <p:cNvPr id="64" name="図 6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918" t="22307" r="29716" b="68094"/>
              <a:stretch/>
            </p:blipFill>
            <p:spPr>
              <a:xfrm>
                <a:off x="4395767" y="2672871"/>
                <a:ext cx="1256692" cy="1207888"/>
              </a:xfrm>
              <a:prstGeom prst="rect">
                <a:avLst/>
              </a:prstGeom>
            </p:spPr>
          </p:pic>
          <p:sp>
            <p:nvSpPr>
              <p:cNvPr id="65" name="右矢印 64"/>
              <p:cNvSpPr/>
              <p:nvPr/>
            </p:nvSpPr>
            <p:spPr>
              <a:xfrm rot="10800000">
                <a:off x="224444" y="3040105"/>
                <a:ext cx="1413163" cy="500291"/>
              </a:xfrm>
              <a:prstGeom prst="righ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加算 65"/>
              <p:cNvSpPr/>
              <p:nvPr/>
            </p:nvSpPr>
            <p:spPr>
              <a:xfrm>
                <a:off x="3048310" y="2747948"/>
                <a:ext cx="1060636" cy="1060636"/>
              </a:xfrm>
              <a:prstGeom prst="mathPlus">
                <a:avLst>
                  <a:gd name="adj1" fmla="val 1123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2" name="テキスト ボックス 61"/>
            <p:cNvSpPr txBox="1"/>
            <p:nvPr/>
          </p:nvSpPr>
          <p:spPr>
            <a:xfrm>
              <a:off x="934262" y="2224076"/>
              <a:ext cx="4092478" cy="144655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8800" b="1" dirty="0" smtClean="0">
                  <a:ln w="15875">
                    <a:solidFill>
                      <a:schemeClr val="tx1"/>
                    </a:solidFill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S行書体" panose="03000600000000000000" pitchFamily="66" charset="-128"/>
                  <a:ea typeface="HGS行書体" panose="03000600000000000000" pitchFamily="66" charset="-128"/>
                </a:rPr>
                <a:t>投げ</a:t>
              </a:r>
              <a:endParaRPr kumimoji="1" lang="ja-JP" altLang="en-US" sz="8800" b="1" dirty="0">
                <a:ln w="158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行書体" panose="03000600000000000000" pitchFamily="66" charset="-128"/>
                <a:ea typeface="HGS行書体" panose="03000600000000000000" pitchFamily="66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28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42</Words>
  <Application>Microsoft Office PowerPoint</Application>
  <PresentationFormat>ワイド画面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HGS行書体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game130</dc:creator>
  <cp:lastModifiedBy>game130</cp:lastModifiedBy>
  <cp:revision>17</cp:revision>
  <dcterms:created xsi:type="dcterms:W3CDTF">2019-07-19T00:43:21Z</dcterms:created>
  <dcterms:modified xsi:type="dcterms:W3CDTF">2019-07-19T02:51:34Z</dcterms:modified>
</cp:coreProperties>
</file>