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s/slide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9.xml" ContentType="application/vnd.openxmlformats-officedocument.presentationml.slide+xml"/>
  <Override PartName="/ppt/slides/slide26.xml" ContentType="application/vnd.openxmlformats-officedocument.presentationml.slide+xml"/>
  <Override PartName="/ppt/slides/slide28.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7.xml" ContentType="application/vnd.openxmlformats-officedocument.presentationml.slide+xml"/>
  <Override PartName="/ppt/slides/slide50.xml" ContentType="application/vnd.openxmlformats-officedocument.presentationml.slide+xml"/>
  <Override PartName="/ppt/slides/slide52.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51.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8.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27.xml" ContentType="application/vnd.openxmlformats-officedocument.presentationml.notesSlide+xml"/>
  <Override PartName="/ppt/notesSlides/notesSlide18.xml" ContentType="application/vnd.openxmlformats-officedocument.presentationml.notesSlide+xml"/>
  <Override PartName="/ppt/notesSlides/notesSlide29.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37.xml" ContentType="application/vnd.openxmlformats-officedocument.presentationml.notesSlide+xml"/>
  <Override PartName="/ppt/notesSlides/notesSlide28.xml" ContentType="application/vnd.openxmlformats-officedocument.presentationml.notesSlide+xml"/>
  <Override PartName="/ppt/notesSlides/notesSlide34.xml" ContentType="application/vnd.openxmlformats-officedocument.presentationml.notesSlide+xml"/>
  <Override PartName="/ppt/notesSlides/notesSlide31.xml" ContentType="application/vnd.openxmlformats-officedocument.presentationml.notesSlide+xml"/>
  <Override PartName="/ppt/notesSlides/notesSlide35.xml" ContentType="application/vnd.openxmlformats-officedocument.presentationml.notesSlide+xml"/>
  <Override PartName="/ppt/notesSlides/notesSlide32.xml" ContentType="application/vnd.openxmlformats-officedocument.presentationml.notesSlide+xml"/>
  <Override PartName="/ppt/notesSlides/notesSlide36.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autoCompressPictures="0">
  <p:sldMasterIdLst>
    <p:sldMasterId id="2147483648" r:id="rId1"/>
  </p:sldMasterIdLst>
  <p:notesMasterIdLst>
    <p:notesMasterId r:id="rId54"/>
  </p:notesMasterIdLst>
  <p:handoutMasterIdLst>
    <p:handoutMasterId r:id="rId55"/>
  </p:handoutMasterIdLst>
  <p:sldIdLst>
    <p:sldId id="256" r:id="rId2"/>
    <p:sldId id="258" r:id="rId3"/>
    <p:sldId id="265" r:id="rId4"/>
    <p:sldId id="266" r:id="rId5"/>
    <p:sldId id="267" r:id="rId6"/>
    <p:sldId id="268" r:id="rId7"/>
    <p:sldId id="334" r:id="rId8"/>
    <p:sldId id="269" r:id="rId9"/>
    <p:sldId id="270" r:id="rId10"/>
    <p:sldId id="331" r:id="rId11"/>
    <p:sldId id="276" r:id="rId12"/>
    <p:sldId id="317" r:id="rId13"/>
    <p:sldId id="318" r:id="rId14"/>
    <p:sldId id="282" r:id="rId15"/>
    <p:sldId id="283" r:id="rId16"/>
    <p:sldId id="284" r:id="rId17"/>
    <p:sldId id="285" r:id="rId18"/>
    <p:sldId id="286" r:id="rId19"/>
    <p:sldId id="287" r:id="rId20"/>
    <p:sldId id="288" r:id="rId21"/>
    <p:sldId id="289" r:id="rId22"/>
    <p:sldId id="335" r:id="rId23"/>
    <p:sldId id="336" r:id="rId24"/>
    <p:sldId id="337" r:id="rId25"/>
    <p:sldId id="290" r:id="rId26"/>
    <p:sldId id="322" r:id="rId27"/>
    <p:sldId id="338" r:id="rId28"/>
    <p:sldId id="339" r:id="rId29"/>
    <p:sldId id="340" r:id="rId30"/>
    <p:sldId id="341" r:id="rId31"/>
    <p:sldId id="342" r:id="rId32"/>
    <p:sldId id="343" r:id="rId33"/>
    <p:sldId id="344" r:id="rId34"/>
    <p:sldId id="351" r:id="rId35"/>
    <p:sldId id="360" r:id="rId36"/>
    <p:sldId id="347" r:id="rId37"/>
    <p:sldId id="352" r:id="rId38"/>
    <p:sldId id="353" r:id="rId39"/>
    <p:sldId id="354" r:id="rId40"/>
    <p:sldId id="316" r:id="rId41"/>
    <p:sldId id="297" r:id="rId42"/>
    <p:sldId id="355" r:id="rId43"/>
    <p:sldId id="320" r:id="rId44"/>
    <p:sldId id="321" r:id="rId45"/>
    <p:sldId id="323" r:id="rId46"/>
    <p:sldId id="324" r:id="rId47"/>
    <p:sldId id="356" r:id="rId48"/>
    <p:sldId id="357" r:id="rId49"/>
    <p:sldId id="325" r:id="rId50"/>
    <p:sldId id="348" r:id="rId51"/>
    <p:sldId id="358" r:id="rId52"/>
    <p:sldId id="359" r:id="rId53"/>
  </p:sldIdLst>
  <p:sldSz cx="9472613" cy="5527675"/>
  <p:notesSz cx="6735763" cy="9866313"/>
  <p:embeddedFontLst>
    <p:embeddedFont>
      <p:font typeface="メイリオ" panose="020B0604030504040204" pitchFamily="50" charset="-128"/>
      <p:regular r:id="rId56"/>
      <p:bold r:id="rId57"/>
      <p:italic r:id="rId58"/>
      <p:boldItalic r:id="rId59"/>
    </p:embeddedFont>
    <p:embeddedFont>
      <p:font typeface="Wingdings 2" panose="05020102010507070707" pitchFamily="18" charset="2"/>
      <p:regular r:id="rId60"/>
    </p:embeddedFont>
    <p:embeddedFont>
      <p:font typeface="HGP創英角ｺﾞｼｯｸUB" panose="020B0900000000000000" pitchFamily="50" charset="-128"/>
      <p:regular r:id="rId61"/>
    </p:embeddedFont>
    <p:embeddedFont>
      <p:font typeface="HGPｺﾞｼｯｸE" panose="020B0900000000000000" pitchFamily="50" charset="-128"/>
      <p:regular r:id="rId62"/>
    </p:embeddedFont>
  </p:embeddedFontLst>
  <p:defaultTextStyle>
    <a:defPPr>
      <a:defRPr lang="ja-JP"/>
    </a:defPPr>
    <a:lvl1pPr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1pPr>
    <a:lvl2pPr marL="4572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2pPr>
    <a:lvl3pPr marL="9144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3pPr>
    <a:lvl4pPr marL="13716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4pPr>
    <a:lvl5pPr marL="18288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5pPr>
    <a:lvl6pPr marL="22860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6pPr>
    <a:lvl7pPr marL="27432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7pPr>
    <a:lvl8pPr marL="32004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8pPr>
    <a:lvl9pPr marL="36576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9pPr>
  </p:defaultTextStyle>
  <p:extLst>
    <p:ext uri="{EFAFB233-063F-42B5-8137-9DF3F51BA10A}">
      <p15:sldGuideLst xmlns:p15="http://schemas.microsoft.com/office/powerpoint/2012/main">
        <p15:guide id="1" orient="horz" pos="1741">
          <p15:clr>
            <a:srgbClr val="A4A3A4"/>
          </p15:clr>
        </p15:guide>
        <p15:guide id="2" pos="2982">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99C0"/>
    <a:srgbClr val="FF2975"/>
    <a:srgbClr val="F6167B"/>
    <a:srgbClr val="008B9E"/>
    <a:srgbClr val="FF699F"/>
    <a:srgbClr val="DB3166"/>
    <a:srgbClr val="DC5085"/>
    <a:srgbClr val="FADEDE"/>
    <a:srgbClr val="A9AFB3"/>
    <a:srgbClr val="E349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14" autoAdjust="0"/>
    <p:restoredTop sz="89130" autoAdjust="0"/>
  </p:normalViewPr>
  <p:slideViewPr>
    <p:cSldViewPr snapToGrid="0">
      <p:cViewPr varScale="1">
        <p:scale>
          <a:sx n="124" d="100"/>
          <a:sy n="124" d="100"/>
        </p:scale>
        <p:origin x="1302" y="90"/>
      </p:cViewPr>
      <p:guideLst>
        <p:guide orient="horz" pos="1741"/>
        <p:guide pos="298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33" d="100"/>
        <a:sy n="33" d="100"/>
      </p:scale>
      <p:origin x="0" y="0"/>
    </p:cViewPr>
  </p:notesTextViewPr>
  <p:sorterViewPr>
    <p:cViewPr>
      <p:scale>
        <a:sx n="66" d="100"/>
        <a:sy n="66" d="100"/>
      </p:scale>
      <p:origin x="0" y="0"/>
    </p:cViewPr>
  </p:sorterViewPr>
  <p:notesViewPr>
    <p:cSldViewPr snapToGrid="0">
      <p:cViewPr varScale="1">
        <p:scale>
          <a:sx n="73" d="100"/>
          <a:sy n="73" d="100"/>
        </p:scale>
        <p:origin x="-2196" y="-102"/>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presProps" Target="presProps.xml"/><Relationship Id="rId68"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viewProps" Target="viewProps.xml"/><Relationship Id="rId69"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49.xml"/><Relationship Id="rId3" Type="http://schemas.openxmlformats.org/officeDocument/2006/relationships/slide" Target="slides/slide8.xml"/><Relationship Id="rId7" Type="http://schemas.openxmlformats.org/officeDocument/2006/relationships/slide" Target="slides/slide46.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36.xml"/><Relationship Id="rId5" Type="http://schemas.openxmlformats.org/officeDocument/2006/relationships/slide" Target="slides/slide26.xml"/><Relationship Id="rId4"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1026"/>
          <p:cNvSpPr>
            <a:spLocks noGrp="1" noChangeArrowheads="1"/>
          </p:cNvSpPr>
          <p:nvPr>
            <p:ph type="hdr" sz="quarter"/>
          </p:nvPr>
        </p:nvSpPr>
        <p:spPr bwMode="auto">
          <a:xfrm>
            <a:off x="1" y="0"/>
            <a:ext cx="2918193" cy="493628"/>
          </a:xfrm>
          <a:prstGeom prst="rect">
            <a:avLst/>
          </a:prstGeom>
          <a:noFill/>
          <a:ln w="9525">
            <a:noFill/>
            <a:miter lim="800000"/>
            <a:headEnd/>
            <a:tailEnd/>
          </a:ln>
          <a:effectLst/>
        </p:spPr>
        <p:txBody>
          <a:bodyPr vert="horz" wrap="square" lIns="90750" tIns="45376" rIns="90750" bIns="45376" numCol="1" anchor="t"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dirty="0"/>
          </a:p>
        </p:txBody>
      </p:sp>
      <p:sp>
        <p:nvSpPr>
          <p:cNvPr id="33795" name="Rectangle 1027"/>
          <p:cNvSpPr>
            <a:spLocks noGrp="1" noChangeArrowheads="1"/>
          </p:cNvSpPr>
          <p:nvPr>
            <p:ph type="dt" sz="quarter" idx="1"/>
          </p:nvPr>
        </p:nvSpPr>
        <p:spPr bwMode="auto">
          <a:xfrm>
            <a:off x="3817571" y="0"/>
            <a:ext cx="2918193" cy="493628"/>
          </a:xfrm>
          <a:prstGeom prst="rect">
            <a:avLst/>
          </a:prstGeom>
          <a:noFill/>
          <a:ln w="9525">
            <a:noFill/>
            <a:miter lim="800000"/>
            <a:headEnd/>
            <a:tailEnd/>
          </a:ln>
          <a:effectLst/>
        </p:spPr>
        <p:txBody>
          <a:bodyPr vert="horz" wrap="square" lIns="90750" tIns="45376" rIns="90750" bIns="45376" numCol="1" anchor="t"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endParaRPr lang="en-US" altLang="ja-JP" dirty="0"/>
          </a:p>
        </p:txBody>
      </p:sp>
      <p:sp>
        <p:nvSpPr>
          <p:cNvPr id="33796" name="Rectangle 1028"/>
          <p:cNvSpPr>
            <a:spLocks noGrp="1" noChangeArrowheads="1"/>
          </p:cNvSpPr>
          <p:nvPr>
            <p:ph type="ftr" sz="quarter" idx="2"/>
          </p:nvPr>
        </p:nvSpPr>
        <p:spPr bwMode="auto">
          <a:xfrm>
            <a:off x="1" y="9372687"/>
            <a:ext cx="2918193" cy="493626"/>
          </a:xfrm>
          <a:prstGeom prst="rect">
            <a:avLst/>
          </a:prstGeom>
          <a:noFill/>
          <a:ln w="9525">
            <a:noFill/>
            <a:miter lim="800000"/>
            <a:headEnd/>
            <a:tailEnd/>
          </a:ln>
          <a:effectLst/>
        </p:spPr>
        <p:txBody>
          <a:bodyPr vert="horz" wrap="square" lIns="90750" tIns="45376" rIns="90750" bIns="45376" numCol="1" anchor="b"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dirty="0"/>
          </a:p>
        </p:txBody>
      </p:sp>
      <p:sp>
        <p:nvSpPr>
          <p:cNvPr id="33797" name="Rectangle 1029"/>
          <p:cNvSpPr>
            <a:spLocks noGrp="1" noChangeArrowheads="1"/>
          </p:cNvSpPr>
          <p:nvPr>
            <p:ph type="sldNum" sz="quarter" idx="3"/>
          </p:nvPr>
        </p:nvSpPr>
        <p:spPr bwMode="auto">
          <a:xfrm>
            <a:off x="3817571" y="9372687"/>
            <a:ext cx="2918193" cy="493626"/>
          </a:xfrm>
          <a:prstGeom prst="rect">
            <a:avLst/>
          </a:prstGeom>
          <a:noFill/>
          <a:ln w="9525">
            <a:noFill/>
            <a:miter lim="800000"/>
            <a:headEnd/>
            <a:tailEnd/>
          </a:ln>
          <a:effectLst/>
        </p:spPr>
        <p:txBody>
          <a:bodyPr vert="horz" wrap="square" lIns="90750" tIns="45376" rIns="90750" bIns="45376" numCol="1" anchor="b"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fld id="{97EB0BD7-0D1B-461F-96D2-458D4659D7B9}" type="slidenum">
              <a:rPr lang="en-US" altLang="ja-JP"/>
              <a:pPr/>
              <a:t>‹#›</a:t>
            </a:fld>
            <a:endParaRPr lang="en-US" altLang="ja-JP" dirty="0"/>
          </a:p>
        </p:txBody>
      </p:sp>
    </p:spTree>
    <p:extLst>
      <p:ext uri="{BB962C8B-B14F-4D97-AF65-F5344CB8AC3E}">
        <p14:creationId xmlns:p14="http://schemas.microsoft.com/office/powerpoint/2010/main" val="2313737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026"/>
          <p:cNvSpPr>
            <a:spLocks noGrp="1" noChangeArrowheads="1"/>
          </p:cNvSpPr>
          <p:nvPr>
            <p:ph type="hdr" sz="quarter"/>
          </p:nvPr>
        </p:nvSpPr>
        <p:spPr bwMode="auto">
          <a:xfrm>
            <a:off x="1" y="0"/>
            <a:ext cx="2918193" cy="493628"/>
          </a:xfrm>
          <a:prstGeom prst="rect">
            <a:avLst/>
          </a:prstGeom>
          <a:noFill/>
          <a:ln w="9525">
            <a:noFill/>
            <a:miter lim="800000"/>
            <a:headEnd/>
            <a:tailEnd/>
          </a:ln>
          <a:effectLst/>
        </p:spPr>
        <p:txBody>
          <a:bodyPr vert="horz" wrap="square" lIns="90750" tIns="45376" rIns="90750" bIns="45376" numCol="1" anchor="t"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dirty="0"/>
          </a:p>
        </p:txBody>
      </p:sp>
      <p:sp>
        <p:nvSpPr>
          <p:cNvPr id="25603" name="Rectangle 1027"/>
          <p:cNvSpPr>
            <a:spLocks noGrp="1" noChangeArrowheads="1"/>
          </p:cNvSpPr>
          <p:nvPr>
            <p:ph type="dt" idx="1"/>
          </p:nvPr>
        </p:nvSpPr>
        <p:spPr bwMode="auto">
          <a:xfrm>
            <a:off x="3817571" y="0"/>
            <a:ext cx="2918193" cy="493628"/>
          </a:xfrm>
          <a:prstGeom prst="rect">
            <a:avLst/>
          </a:prstGeom>
          <a:noFill/>
          <a:ln w="9525">
            <a:noFill/>
            <a:miter lim="800000"/>
            <a:headEnd/>
            <a:tailEnd/>
          </a:ln>
          <a:effectLst/>
        </p:spPr>
        <p:txBody>
          <a:bodyPr vert="horz" wrap="square" lIns="90750" tIns="45376" rIns="90750" bIns="45376" numCol="1" anchor="t"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endParaRPr lang="en-US" altLang="ja-JP" dirty="0"/>
          </a:p>
        </p:txBody>
      </p:sp>
      <p:sp>
        <p:nvSpPr>
          <p:cNvPr id="25604" name="Rectangle 1028"/>
          <p:cNvSpPr>
            <a:spLocks noGrp="1" noRot="1" noChangeAspect="1" noChangeArrowheads="1" noTextEdit="1"/>
          </p:cNvSpPr>
          <p:nvPr>
            <p:ph type="sldImg" idx="2"/>
          </p:nvPr>
        </p:nvSpPr>
        <p:spPr bwMode="auto">
          <a:xfrm>
            <a:off x="198438" y="739775"/>
            <a:ext cx="6338887" cy="3700463"/>
          </a:xfrm>
          <a:prstGeom prst="rect">
            <a:avLst/>
          </a:prstGeom>
          <a:noFill/>
          <a:ln w="9525">
            <a:solidFill>
              <a:srgbClr val="000000"/>
            </a:solidFill>
            <a:miter lim="800000"/>
            <a:headEnd/>
            <a:tailEnd/>
          </a:ln>
          <a:effectLst/>
        </p:spPr>
      </p:sp>
      <p:sp>
        <p:nvSpPr>
          <p:cNvPr id="25605" name="Rectangle 1029"/>
          <p:cNvSpPr>
            <a:spLocks noGrp="1" noChangeArrowheads="1"/>
          </p:cNvSpPr>
          <p:nvPr>
            <p:ph type="body" sz="quarter" idx="3"/>
          </p:nvPr>
        </p:nvSpPr>
        <p:spPr bwMode="auto">
          <a:xfrm>
            <a:off x="897785" y="4687122"/>
            <a:ext cx="4940198" cy="4439530"/>
          </a:xfrm>
          <a:prstGeom prst="rect">
            <a:avLst/>
          </a:prstGeom>
          <a:noFill/>
          <a:ln w="9525">
            <a:noFill/>
            <a:miter lim="800000"/>
            <a:headEnd/>
            <a:tailEnd/>
          </a:ln>
          <a:effectLst/>
        </p:spPr>
        <p:txBody>
          <a:bodyPr vert="horz" wrap="square" lIns="90750" tIns="45376" rIns="90750" bIns="45376"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5606" name="Rectangle 1030"/>
          <p:cNvSpPr>
            <a:spLocks noGrp="1" noChangeArrowheads="1"/>
          </p:cNvSpPr>
          <p:nvPr>
            <p:ph type="ftr" sz="quarter" idx="4"/>
          </p:nvPr>
        </p:nvSpPr>
        <p:spPr bwMode="auto">
          <a:xfrm>
            <a:off x="1" y="9372687"/>
            <a:ext cx="2918193" cy="493626"/>
          </a:xfrm>
          <a:prstGeom prst="rect">
            <a:avLst/>
          </a:prstGeom>
          <a:noFill/>
          <a:ln w="9525">
            <a:noFill/>
            <a:miter lim="800000"/>
            <a:headEnd/>
            <a:tailEnd/>
          </a:ln>
          <a:effectLst/>
        </p:spPr>
        <p:txBody>
          <a:bodyPr vert="horz" wrap="square" lIns="90750" tIns="45376" rIns="90750" bIns="45376" numCol="1" anchor="b"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dirty="0"/>
          </a:p>
        </p:txBody>
      </p:sp>
      <p:sp>
        <p:nvSpPr>
          <p:cNvPr id="25607" name="Rectangle 1031"/>
          <p:cNvSpPr>
            <a:spLocks noGrp="1" noChangeArrowheads="1"/>
          </p:cNvSpPr>
          <p:nvPr>
            <p:ph type="sldNum" sz="quarter" idx="5"/>
          </p:nvPr>
        </p:nvSpPr>
        <p:spPr bwMode="auto">
          <a:xfrm>
            <a:off x="3817571" y="9372687"/>
            <a:ext cx="2918193" cy="493626"/>
          </a:xfrm>
          <a:prstGeom prst="rect">
            <a:avLst/>
          </a:prstGeom>
          <a:noFill/>
          <a:ln w="9525">
            <a:noFill/>
            <a:miter lim="800000"/>
            <a:headEnd/>
            <a:tailEnd/>
          </a:ln>
          <a:effectLst/>
        </p:spPr>
        <p:txBody>
          <a:bodyPr vert="horz" wrap="square" lIns="90750" tIns="45376" rIns="90750" bIns="45376" numCol="1" anchor="b"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fld id="{8AF01994-2739-4319-8C13-74EB71056E38}" type="slidenum">
              <a:rPr lang="en-US" altLang="ja-JP"/>
              <a:pPr/>
              <a:t>‹#›</a:t>
            </a:fld>
            <a:endParaRPr lang="en-US" altLang="ja-JP" dirty="0"/>
          </a:p>
        </p:txBody>
      </p:sp>
    </p:spTree>
    <p:extLst>
      <p:ext uri="{BB962C8B-B14F-4D97-AF65-F5344CB8AC3E}">
        <p14:creationId xmlns:p14="http://schemas.microsoft.com/office/powerpoint/2010/main" val="33086719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ＭＳ Ｐ明朝" charset="-128"/>
        <a:cs typeface="+mn-cs"/>
      </a:defRPr>
    </a:lvl1pPr>
    <a:lvl2pPr marL="457200" algn="l" rtl="0" fontAlgn="base">
      <a:spcBef>
        <a:spcPct val="30000"/>
      </a:spcBef>
      <a:spcAft>
        <a:spcPct val="0"/>
      </a:spcAft>
      <a:defRPr kumimoji="1" sz="1200" kern="1200">
        <a:solidFill>
          <a:schemeClr val="tx1"/>
        </a:solidFill>
        <a:latin typeface="Times New Roman" charset="0"/>
        <a:ea typeface="ＭＳ Ｐ明朝" charset="-128"/>
        <a:cs typeface="+mn-cs"/>
      </a:defRPr>
    </a:lvl2pPr>
    <a:lvl3pPr marL="914400" algn="l" rtl="0" fontAlgn="base">
      <a:spcBef>
        <a:spcPct val="30000"/>
      </a:spcBef>
      <a:spcAft>
        <a:spcPct val="0"/>
      </a:spcAft>
      <a:defRPr kumimoji="1" sz="1200" kern="1200">
        <a:solidFill>
          <a:schemeClr val="tx1"/>
        </a:solidFill>
        <a:latin typeface="Times New Roman" charset="0"/>
        <a:ea typeface="ＭＳ Ｐ明朝" charset="-128"/>
        <a:cs typeface="+mn-cs"/>
      </a:defRPr>
    </a:lvl3pPr>
    <a:lvl4pPr marL="1371600" algn="l" rtl="0" fontAlgn="base">
      <a:spcBef>
        <a:spcPct val="30000"/>
      </a:spcBef>
      <a:spcAft>
        <a:spcPct val="0"/>
      </a:spcAft>
      <a:defRPr kumimoji="1" sz="1200" kern="1200">
        <a:solidFill>
          <a:schemeClr val="tx1"/>
        </a:solidFill>
        <a:latin typeface="Times New Roman" charset="0"/>
        <a:ea typeface="ＭＳ Ｐ明朝" charset="-128"/>
        <a:cs typeface="+mn-cs"/>
      </a:defRPr>
    </a:lvl4pPr>
    <a:lvl5pPr marL="1828800" algn="l" rtl="0" fontAlgn="base">
      <a:spcBef>
        <a:spcPct val="30000"/>
      </a:spcBef>
      <a:spcAft>
        <a:spcPct val="0"/>
      </a:spcAft>
      <a:defRPr kumimoji="1" sz="1200" kern="1200">
        <a:solidFill>
          <a:schemeClr val="tx1"/>
        </a:solidFill>
        <a:latin typeface="Times New Roman"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98438" y="739775"/>
            <a:ext cx="6338887" cy="3700463"/>
          </a:xfrm>
        </p:spPr>
      </p:sp>
      <p:sp>
        <p:nvSpPr>
          <p:cNvPr id="3" name="ノート プレースホルダ 2"/>
          <p:cNvSpPr>
            <a:spLocks noGrp="1"/>
          </p:cNvSpPr>
          <p:nvPr>
            <p:ph type="body" idx="1"/>
          </p:nvPr>
        </p:nvSpPr>
        <p:spPr/>
        <p:txBody>
          <a:bodyPr>
            <a:normAutofit/>
          </a:bodyPr>
          <a:lstStyle/>
          <a:p>
            <a:endParaRPr kumimoji="1" lang="en-US" altLang="en-US" dirty="0" smtClean="0"/>
          </a:p>
        </p:txBody>
      </p:sp>
      <p:sp>
        <p:nvSpPr>
          <p:cNvPr id="4" name="スライド番号プレースホルダ 3"/>
          <p:cNvSpPr>
            <a:spLocks noGrp="1"/>
          </p:cNvSpPr>
          <p:nvPr>
            <p:ph type="sldNum" sz="quarter" idx="10"/>
          </p:nvPr>
        </p:nvSpPr>
        <p:spPr/>
        <p:txBody>
          <a:bodyPr/>
          <a:lstStyle/>
          <a:p>
            <a:pPr algn="l" rtl="0"/>
            <a:fld id="{8AF01994-2739-4319-8C13-74EB71056E38}" type="slidenum">
              <a:rPr/>
              <a:pPr algn="l" rtl="0"/>
              <a:t>1</a:t>
            </a:fld>
            <a:endParaRPr lang="en-US" altLang="ja-JP"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en-US" dirty="0"/>
          </a:p>
        </p:txBody>
      </p:sp>
      <p:sp>
        <p:nvSpPr>
          <p:cNvPr id="4" name="スライド番号プレースホルダー 3"/>
          <p:cNvSpPr>
            <a:spLocks noGrp="1"/>
          </p:cNvSpPr>
          <p:nvPr>
            <p:ph type="sldNum" sz="quarter" idx="10"/>
          </p:nvPr>
        </p:nvSpPr>
        <p:spPr/>
        <p:txBody>
          <a:bodyPr/>
          <a:lstStyle/>
          <a:p>
            <a:pPr algn="l" rtl="0"/>
            <a:fld id="{8AF01994-2739-4319-8C13-74EB71056E38}" type="slidenum">
              <a:rPr/>
              <a:pPr algn="l" rtl="0"/>
              <a:t>11</a:t>
            </a:fld>
            <a:endParaRPr lang="en-US" altLang="ja-JP" dirty="0"/>
          </a:p>
        </p:txBody>
      </p:sp>
    </p:spTree>
    <p:extLst>
      <p:ext uri="{BB962C8B-B14F-4D97-AF65-F5344CB8AC3E}">
        <p14:creationId xmlns:p14="http://schemas.microsoft.com/office/powerpoint/2010/main" val="4018224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14331">
              <a:defRPr/>
            </a:pPr>
            <a:endParaRPr lang="en-US" altLang="ja-JP" sz="1000" dirty="0" smtClean="0"/>
          </a:p>
        </p:txBody>
      </p:sp>
      <p:sp>
        <p:nvSpPr>
          <p:cNvPr id="4" name="スライド番号プレースホルダ 3"/>
          <p:cNvSpPr>
            <a:spLocks noGrp="1"/>
          </p:cNvSpPr>
          <p:nvPr>
            <p:ph type="sldNum" sz="quarter" idx="10"/>
          </p:nvPr>
        </p:nvSpPr>
        <p:spPr/>
        <p:txBody>
          <a:bodyPr/>
          <a:lstStyle/>
          <a:p>
            <a:pPr algn="l" rtl="0"/>
            <a:fld id="{8AF01994-2739-4319-8C13-74EB71056E38}" type="slidenum">
              <a:rPr/>
              <a:pPr algn="l" rtl="0"/>
              <a:t>12</a:t>
            </a:fld>
            <a:endParaRPr lang="en-US" altLang="ja-JP"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14331">
              <a:defRPr/>
            </a:pPr>
            <a:endParaRPr lang="en-US" altLang="en-US" dirty="0" smtClean="0"/>
          </a:p>
        </p:txBody>
      </p:sp>
      <p:sp>
        <p:nvSpPr>
          <p:cNvPr id="4" name="スライド番号プレースホルダ 3"/>
          <p:cNvSpPr>
            <a:spLocks noGrp="1"/>
          </p:cNvSpPr>
          <p:nvPr>
            <p:ph type="sldNum" sz="quarter" idx="10"/>
          </p:nvPr>
        </p:nvSpPr>
        <p:spPr/>
        <p:txBody>
          <a:bodyPr/>
          <a:lstStyle/>
          <a:p>
            <a:pPr algn="l" rtl="0"/>
            <a:fld id="{8AF01994-2739-4319-8C13-74EB71056E38}" type="slidenum">
              <a:rPr/>
              <a:pPr algn="l" rtl="0"/>
              <a:t>13</a:t>
            </a:fld>
            <a:endParaRPr lang="en-US" altLang="ja-JP"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algn="l" rtl="0" eaLnBrk="0"/>
            <a:endParaRPr lang="en-US" altLang="ja-JP" sz="1000" dirty="0" smtClean="0"/>
          </a:p>
        </p:txBody>
      </p:sp>
      <p:sp>
        <p:nvSpPr>
          <p:cNvPr id="4" name="スライド番号プレースホルダ 3"/>
          <p:cNvSpPr>
            <a:spLocks noGrp="1"/>
          </p:cNvSpPr>
          <p:nvPr>
            <p:ph type="sldNum" sz="quarter" idx="10"/>
          </p:nvPr>
        </p:nvSpPr>
        <p:spPr/>
        <p:txBody>
          <a:bodyPr/>
          <a:lstStyle/>
          <a:p>
            <a:pPr algn="l" rtl="0"/>
            <a:fld id="{8AF01994-2739-4319-8C13-74EB71056E38}" type="slidenum">
              <a:rPr/>
              <a:pPr algn="l" rtl="0"/>
              <a:t>14</a:t>
            </a:fld>
            <a:endParaRPr lang="en-US" altLang="ja-JP"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lang="en-US" altLang="en-US" sz="1000" dirty="0">
              <a:latin typeface="ＭＳ Ｐ明朝" pitchFamily="18" charset="-128"/>
              <a:ea typeface="ＭＳ Ｐ明朝" pitchFamily="18" charset="-128"/>
            </a:endParaRPr>
          </a:p>
        </p:txBody>
      </p:sp>
      <p:sp>
        <p:nvSpPr>
          <p:cNvPr id="4" name="スライド番号プレースホルダ 3"/>
          <p:cNvSpPr>
            <a:spLocks noGrp="1"/>
          </p:cNvSpPr>
          <p:nvPr>
            <p:ph type="sldNum" sz="quarter" idx="10"/>
          </p:nvPr>
        </p:nvSpPr>
        <p:spPr/>
        <p:txBody>
          <a:bodyPr/>
          <a:lstStyle/>
          <a:p>
            <a:pPr algn="l" rtl="0"/>
            <a:fld id="{8AF01994-2739-4319-8C13-74EB71056E38}" type="slidenum">
              <a:rPr/>
              <a:pPr algn="l" rtl="0"/>
              <a:t>15</a:t>
            </a:fld>
            <a:endParaRPr lang="en-US" altLang="ja-JP"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lgn="l" rtl="0"/>
            <a:fld id="{8AF01994-2739-4319-8C13-74EB71056E38}" type="slidenum">
              <a:rPr/>
              <a:pPr algn="l" rtl="0"/>
              <a:t>16</a:t>
            </a:fld>
            <a:endParaRPr lang="en-US" altLang="ja-JP"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lgn="l" rtl="0"/>
            <a:fld id="{8AF01994-2739-4319-8C13-74EB71056E38}" type="slidenum">
              <a:rPr/>
              <a:pPr algn="l" rtl="0"/>
              <a:t>17</a:t>
            </a:fld>
            <a:endParaRPr lang="en-US" altLang="ja-JP"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14331">
              <a:defRPr/>
            </a:pPr>
            <a:endParaRPr lang="en-US" altLang="ja-JP" dirty="0" smtClean="0"/>
          </a:p>
        </p:txBody>
      </p:sp>
      <p:sp>
        <p:nvSpPr>
          <p:cNvPr id="4" name="スライド番号プレースホルダ 3"/>
          <p:cNvSpPr>
            <a:spLocks noGrp="1"/>
          </p:cNvSpPr>
          <p:nvPr>
            <p:ph type="sldNum" sz="quarter" idx="10"/>
          </p:nvPr>
        </p:nvSpPr>
        <p:spPr/>
        <p:txBody>
          <a:bodyPr/>
          <a:lstStyle/>
          <a:p>
            <a:pPr algn="l" rtl="0"/>
            <a:fld id="{8AF01994-2739-4319-8C13-74EB71056E38}" type="slidenum">
              <a:rPr/>
              <a:pPr algn="l" rtl="0"/>
              <a:t>18</a:t>
            </a:fld>
            <a:endParaRPr lang="en-US" altLang="ja-JP"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rtl="0" eaLnBrk="0"/>
            <a:endParaRPr kumimoji="1" lang="en-US" altLang="en-US" dirty="0"/>
          </a:p>
        </p:txBody>
      </p:sp>
      <p:sp>
        <p:nvSpPr>
          <p:cNvPr id="4" name="スライド番号プレースホルダー 3"/>
          <p:cNvSpPr>
            <a:spLocks noGrp="1"/>
          </p:cNvSpPr>
          <p:nvPr>
            <p:ph type="sldNum" sz="quarter" idx="10"/>
          </p:nvPr>
        </p:nvSpPr>
        <p:spPr/>
        <p:txBody>
          <a:bodyPr/>
          <a:lstStyle/>
          <a:p>
            <a:pPr algn="l" rtl="0"/>
            <a:fld id="{8AF01994-2739-4319-8C13-74EB71056E38}" type="slidenum">
              <a:rPr/>
              <a:pPr algn="l" rtl="0"/>
              <a:t>19</a:t>
            </a:fld>
            <a:endParaRPr lang="en-US" altLang="ja-JP" dirty="0"/>
          </a:p>
        </p:txBody>
      </p:sp>
    </p:spTree>
    <p:extLst>
      <p:ext uri="{BB962C8B-B14F-4D97-AF65-F5344CB8AC3E}">
        <p14:creationId xmlns:p14="http://schemas.microsoft.com/office/powerpoint/2010/main" val="1769241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algn="l" rtl="0" eaLnBrk="0"/>
            <a:endParaRPr lang="en-US" altLang="ja-JP" sz="1000" dirty="0" smtClean="0"/>
          </a:p>
        </p:txBody>
      </p:sp>
      <p:sp>
        <p:nvSpPr>
          <p:cNvPr id="4" name="スライド番号プレースホルダ 3"/>
          <p:cNvSpPr>
            <a:spLocks noGrp="1"/>
          </p:cNvSpPr>
          <p:nvPr>
            <p:ph type="sldNum" sz="quarter" idx="10"/>
          </p:nvPr>
        </p:nvSpPr>
        <p:spPr/>
        <p:txBody>
          <a:bodyPr/>
          <a:lstStyle/>
          <a:p>
            <a:pPr algn="l" rtl="0"/>
            <a:fld id="{8AF01994-2739-4319-8C13-74EB71056E38}" type="slidenum">
              <a:rPr/>
              <a:pPr algn="l" rtl="0"/>
              <a:t>20</a:t>
            </a:fld>
            <a:endParaRPr lang="en-US" altLang="ja-JP"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98438" y="739775"/>
            <a:ext cx="6338887" cy="3700463"/>
          </a:xfrm>
        </p:spPr>
      </p:sp>
      <p:sp>
        <p:nvSpPr>
          <p:cNvPr id="3" name="ノート プレースホルダ 2"/>
          <p:cNvSpPr>
            <a:spLocks noGrp="1"/>
          </p:cNvSpPr>
          <p:nvPr>
            <p:ph type="body" idx="1"/>
          </p:nvPr>
        </p:nvSpPr>
        <p:spPr/>
        <p:txBody>
          <a:bodyPr>
            <a:normAutofit/>
          </a:bodyPr>
          <a:lstStyle/>
          <a:p>
            <a:endParaRPr kumimoji="1" lang="en-US" altLang="en-US" dirty="0"/>
          </a:p>
        </p:txBody>
      </p:sp>
      <p:sp>
        <p:nvSpPr>
          <p:cNvPr id="4" name="スライド番号プレースホルダ 3"/>
          <p:cNvSpPr>
            <a:spLocks noGrp="1"/>
          </p:cNvSpPr>
          <p:nvPr>
            <p:ph type="sldNum" sz="quarter" idx="10"/>
          </p:nvPr>
        </p:nvSpPr>
        <p:spPr/>
        <p:txBody>
          <a:bodyPr/>
          <a:lstStyle/>
          <a:p>
            <a:pPr algn="l" rtl="0"/>
            <a:fld id="{8AF01994-2739-4319-8C13-74EB71056E38}" type="slidenum">
              <a:rPr/>
              <a:pPr algn="l" rtl="0"/>
              <a:t>2</a:t>
            </a:fld>
            <a:endParaRPr lang="en-US" altLang="ja-JP"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lang="en-US" altLang="en-US" sz="1000" dirty="0"/>
          </a:p>
        </p:txBody>
      </p:sp>
      <p:sp>
        <p:nvSpPr>
          <p:cNvPr id="4" name="スライド番号プレースホルダ 3"/>
          <p:cNvSpPr>
            <a:spLocks noGrp="1"/>
          </p:cNvSpPr>
          <p:nvPr>
            <p:ph type="sldNum" sz="quarter" idx="10"/>
          </p:nvPr>
        </p:nvSpPr>
        <p:spPr/>
        <p:txBody>
          <a:bodyPr/>
          <a:lstStyle/>
          <a:p>
            <a:pPr algn="l" rtl="0"/>
            <a:fld id="{8AF01994-2739-4319-8C13-74EB71056E38}" type="slidenum">
              <a:rPr/>
              <a:pPr algn="l" rtl="0"/>
              <a:t>21</a:t>
            </a:fld>
            <a:endParaRPr lang="en-US" altLang="ja-JP"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lang="ja-JP" altLang="en-US" sz="1000" dirty="0"/>
          </a:p>
        </p:txBody>
      </p:sp>
      <p:sp>
        <p:nvSpPr>
          <p:cNvPr id="4" name="スライド番号プレースホルダ 3"/>
          <p:cNvSpPr>
            <a:spLocks noGrp="1"/>
          </p:cNvSpPr>
          <p:nvPr>
            <p:ph type="sldNum" sz="quarter" idx="10"/>
          </p:nvPr>
        </p:nvSpPr>
        <p:spPr/>
        <p:txBody>
          <a:bodyPr/>
          <a:lstStyle/>
          <a:p>
            <a:fld id="{8AF01994-2739-4319-8C13-74EB71056E38}" type="slidenum">
              <a:rPr lang="en-US" altLang="ja-JP" smtClean="0"/>
              <a:pPr/>
              <a:t>22</a:t>
            </a:fld>
            <a:endParaRPr lang="en-US" altLang="ja-JP"/>
          </a:p>
        </p:txBody>
      </p:sp>
    </p:spTree>
    <p:extLst>
      <p:ext uri="{BB962C8B-B14F-4D97-AF65-F5344CB8AC3E}">
        <p14:creationId xmlns:p14="http://schemas.microsoft.com/office/powerpoint/2010/main" val="1735791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lang="ja-JP" altLang="en-US" sz="1000" dirty="0"/>
          </a:p>
        </p:txBody>
      </p:sp>
      <p:sp>
        <p:nvSpPr>
          <p:cNvPr id="4" name="スライド番号プレースホルダ 3"/>
          <p:cNvSpPr>
            <a:spLocks noGrp="1"/>
          </p:cNvSpPr>
          <p:nvPr>
            <p:ph type="sldNum" sz="quarter" idx="10"/>
          </p:nvPr>
        </p:nvSpPr>
        <p:spPr/>
        <p:txBody>
          <a:bodyPr/>
          <a:lstStyle/>
          <a:p>
            <a:fld id="{8AF01994-2739-4319-8C13-74EB71056E38}" type="slidenum">
              <a:rPr lang="en-US" altLang="ja-JP" smtClean="0"/>
              <a:pPr/>
              <a:t>23</a:t>
            </a:fld>
            <a:endParaRPr lang="en-US" altLang="ja-JP"/>
          </a:p>
        </p:txBody>
      </p:sp>
    </p:spTree>
    <p:extLst>
      <p:ext uri="{BB962C8B-B14F-4D97-AF65-F5344CB8AC3E}">
        <p14:creationId xmlns:p14="http://schemas.microsoft.com/office/powerpoint/2010/main" val="246285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eaLnBrk="0"/>
            <a:endParaRPr lang="en-US" altLang="ja-JP" sz="1000" dirty="0"/>
          </a:p>
        </p:txBody>
      </p:sp>
      <p:sp>
        <p:nvSpPr>
          <p:cNvPr id="4" name="スライド番号プレースホルダ 3"/>
          <p:cNvSpPr>
            <a:spLocks noGrp="1"/>
          </p:cNvSpPr>
          <p:nvPr>
            <p:ph type="sldNum" sz="quarter" idx="10"/>
          </p:nvPr>
        </p:nvSpPr>
        <p:spPr/>
        <p:txBody>
          <a:bodyPr/>
          <a:lstStyle/>
          <a:p>
            <a:fld id="{8AF01994-2739-4319-8C13-74EB71056E38}" type="slidenum">
              <a:rPr lang="en-US" altLang="ja-JP" smtClean="0"/>
              <a:pPr/>
              <a:t>24</a:t>
            </a:fld>
            <a:endParaRPr lang="en-US" altLang="ja-JP"/>
          </a:p>
        </p:txBody>
      </p:sp>
    </p:spTree>
    <p:extLst>
      <p:ext uri="{BB962C8B-B14F-4D97-AF65-F5344CB8AC3E}">
        <p14:creationId xmlns:p14="http://schemas.microsoft.com/office/powerpoint/2010/main" val="3516601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algn="l" rtl="0" eaLnBrk="0"/>
            <a:endParaRPr lang="en-US" altLang="ja-JP" sz="1000" dirty="0" smtClean="0"/>
          </a:p>
        </p:txBody>
      </p:sp>
      <p:sp>
        <p:nvSpPr>
          <p:cNvPr id="4" name="スライド番号プレースホルダ 3"/>
          <p:cNvSpPr>
            <a:spLocks noGrp="1"/>
          </p:cNvSpPr>
          <p:nvPr>
            <p:ph type="sldNum" sz="quarter" idx="10"/>
          </p:nvPr>
        </p:nvSpPr>
        <p:spPr/>
        <p:txBody>
          <a:bodyPr/>
          <a:lstStyle/>
          <a:p>
            <a:pPr algn="l" rtl="0"/>
            <a:fld id="{8AF01994-2739-4319-8C13-74EB71056E38}" type="slidenum">
              <a:rPr/>
              <a:pPr algn="l" rtl="0"/>
              <a:t>25</a:t>
            </a:fld>
            <a:endParaRPr lang="en-US" altLang="ja-JP"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algn="l" rtl="0" eaLnBrk="0"/>
            <a:endParaRPr lang="en-US" altLang="ja-JP" sz="1000" dirty="0" smtClean="0"/>
          </a:p>
        </p:txBody>
      </p:sp>
      <p:sp>
        <p:nvSpPr>
          <p:cNvPr id="4" name="スライド番号プレースホルダ 3"/>
          <p:cNvSpPr>
            <a:spLocks noGrp="1"/>
          </p:cNvSpPr>
          <p:nvPr>
            <p:ph type="sldNum" sz="quarter" idx="10"/>
          </p:nvPr>
        </p:nvSpPr>
        <p:spPr/>
        <p:txBody>
          <a:bodyPr/>
          <a:lstStyle/>
          <a:p>
            <a:pPr algn="l" rtl="0"/>
            <a:fld id="{8AF01994-2739-4319-8C13-74EB71056E38}" type="slidenum">
              <a:rPr/>
              <a:pPr algn="l" rtl="0"/>
              <a:t>26</a:t>
            </a:fld>
            <a:endParaRPr lang="en-US" altLang="ja-JP"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F01994-2739-4319-8C13-74EB71056E38}" type="slidenum">
              <a:rPr lang="en-US" altLang="ja-JP" smtClean="0"/>
              <a:pPr/>
              <a:t>27</a:t>
            </a:fld>
            <a:endParaRPr lang="en-US" altLang="ja-JP" dirty="0"/>
          </a:p>
        </p:txBody>
      </p:sp>
    </p:spTree>
    <p:extLst>
      <p:ext uri="{BB962C8B-B14F-4D97-AF65-F5344CB8AC3E}">
        <p14:creationId xmlns:p14="http://schemas.microsoft.com/office/powerpoint/2010/main" val="3078435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F01994-2739-4319-8C13-74EB71056E38}" type="slidenum">
              <a:rPr lang="en-US" altLang="ja-JP" smtClean="0"/>
              <a:pPr/>
              <a:t>28</a:t>
            </a:fld>
            <a:endParaRPr lang="en-US" altLang="ja-JP" dirty="0"/>
          </a:p>
        </p:txBody>
      </p:sp>
    </p:spTree>
    <p:extLst>
      <p:ext uri="{BB962C8B-B14F-4D97-AF65-F5344CB8AC3E}">
        <p14:creationId xmlns:p14="http://schemas.microsoft.com/office/powerpoint/2010/main" val="8059235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F01994-2739-4319-8C13-74EB71056E38}" type="slidenum">
              <a:rPr lang="en-US" altLang="ja-JP" smtClean="0"/>
              <a:pPr/>
              <a:t>29</a:t>
            </a:fld>
            <a:endParaRPr lang="en-US" altLang="ja-JP" dirty="0"/>
          </a:p>
        </p:txBody>
      </p:sp>
    </p:spTree>
    <p:extLst>
      <p:ext uri="{BB962C8B-B14F-4D97-AF65-F5344CB8AC3E}">
        <p14:creationId xmlns:p14="http://schemas.microsoft.com/office/powerpoint/2010/main" val="4291129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F01994-2739-4319-8C13-74EB71056E38}" type="slidenum">
              <a:rPr lang="en-US" altLang="ja-JP" smtClean="0"/>
              <a:pPr/>
              <a:t>30</a:t>
            </a:fld>
            <a:endParaRPr lang="en-US" altLang="ja-JP" dirty="0"/>
          </a:p>
        </p:txBody>
      </p:sp>
    </p:spTree>
    <p:extLst>
      <p:ext uri="{BB962C8B-B14F-4D97-AF65-F5344CB8AC3E}">
        <p14:creationId xmlns:p14="http://schemas.microsoft.com/office/powerpoint/2010/main" val="1056651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98438" y="739775"/>
            <a:ext cx="6338887" cy="3700463"/>
          </a:xfrm>
        </p:spPr>
      </p:sp>
      <p:sp>
        <p:nvSpPr>
          <p:cNvPr id="3" name="ノート プレースホルダ 2"/>
          <p:cNvSpPr>
            <a:spLocks noGrp="1"/>
          </p:cNvSpPr>
          <p:nvPr>
            <p:ph type="body" idx="1"/>
          </p:nvPr>
        </p:nvSpPr>
        <p:spPr/>
        <p:txBody>
          <a:bodyPr>
            <a:normAutofit/>
          </a:bodyPr>
          <a:lstStyle/>
          <a:p>
            <a:endParaRPr kumimoji="1" lang="en-US" altLang="en-US" dirty="0"/>
          </a:p>
        </p:txBody>
      </p:sp>
      <p:sp>
        <p:nvSpPr>
          <p:cNvPr id="4" name="スライド番号プレースホルダ 3"/>
          <p:cNvSpPr>
            <a:spLocks noGrp="1"/>
          </p:cNvSpPr>
          <p:nvPr>
            <p:ph type="sldNum" sz="quarter" idx="10"/>
          </p:nvPr>
        </p:nvSpPr>
        <p:spPr/>
        <p:txBody>
          <a:bodyPr/>
          <a:lstStyle/>
          <a:p>
            <a:pPr algn="l" rtl="0"/>
            <a:fld id="{8AF01994-2739-4319-8C13-74EB71056E38}" type="slidenum">
              <a:rPr/>
              <a:pPr algn="l" rtl="0"/>
              <a:t>3</a:t>
            </a:fld>
            <a:endParaRPr lang="en-US" altLang="ja-JP"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F01994-2739-4319-8C13-74EB71056E38}" type="slidenum">
              <a:rPr lang="en-US" altLang="ja-JP" smtClean="0"/>
              <a:pPr/>
              <a:t>31</a:t>
            </a:fld>
            <a:endParaRPr lang="en-US" altLang="ja-JP" dirty="0"/>
          </a:p>
        </p:txBody>
      </p:sp>
    </p:spTree>
    <p:extLst>
      <p:ext uri="{BB962C8B-B14F-4D97-AF65-F5344CB8AC3E}">
        <p14:creationId xmlns:p14="http://schemas.microsoft.com/office/powerpoint/2010/main" val="4055782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F01994-2739-4319-8C13-74EB71056E38}" type="slidenum">
              <a:rPr lang="en-US" altLang="ja-JP" smtClean="0"/>
              <a:pPr/>
              <a:t>32</a:t>
            </a:fld>
            <a:endParaRPr lang="en-US" altLang="ja-JP" dirty="0"/>
          </a:p>
        </p:txBody>
      </p:sp>
    </p:spTree>
    <p:extLst>
      <p:ext uri="{BB962C8B-B14F-4D97-AF65-F5344CB8AC3E}">
        <p14:creationId xmlns:p14="http://schemas.microsoft.com/office/powerpoint/2010/main" val="33854147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F01994-2739-4319-8C13-74EB71056E38}" type="slidenum">
              <a:rPr lang="en-US" altLang="ja-JP" smtClean="0"/>
              <a:pPr/>
              <a:t>33</a:t>
            </a:fld>
            <a:endParaRPr lang="en-US" altLang="ja-JP" dirty="0"/>
          </a:p>
        </p:txBody>
      </p:sp>
    </p:spTree>
    <p:extLst>
      <p:ext uri="{BB962C8B-B14F-4D97-AF65-F5344CB8AC3E}">
        <p14:creationId xmlns:p14="http://schemas.microsoft.com/office/powerpoint/2010/main" val="3680812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F01994-2739-4319-8C13-74EB71056E38}" type="slidenum">
              <a:rPr lang="en-US" altLang="ja-JP" smtClean="0"/>
              <a:pPr/>
              <a:t>35</a:t>
            </a:fld>
            <a:endParaRPr lang="en-US" altLang="ja-JP" dirty="0"/>
          </a:p>
        </p:txBody>
      </p:sp>
    </p:spTree>
    <p:extLst>
      <p:ext uri="{BB962C8B-B14F-4D97-AF65-F5344CB8AC3E}">
        <p14:creationId xmlns:p14="http://schemas.microsoft.com/office/powerpoint/2010/main" val="9086946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algn="l" rtl="0" eaLnBrk="0"/>
            <a:endParaRPr lang="en-US" altLang="ja-JP" sz="1000" dirty="0" smtClean="0"/>
          </a:p>
        </p:txBody>
      </p:sp>
      <p:sp>
        <p:nvSpPr>
          <p:cNvPr id="4" name="スライド番号プレースホルダ 3"/>
          <p:cNvSpPr>
            <a:spLocks noGrp="1"/>
          </p:cNvSpPr>
          <p:nvPr>
            <p:ph type="sldNum" sz="quarter" idx="10"/>
          </p:nvPr>
        </p:nvSpPr>
        <p:spPr/>
        <p:txBody>
          <a:bodyPr/>
          <a:lstStyle/>
          <a:p>
            <a:pPr algn="l" rtl="0"/>
            <a:fld id="{8AF01994-2739-4319-8C13-74EB71056E38}" type="slidenum">
              <a:rPr/>
              <a:pPr algn="l" rtl="0"/>
              <a:t>36</a:t>
            </a:fld>
            <a:endParaRPr lang="en-US" altLang="ja-JP" dirty="0"/>
          </a:p>
        </p:txBody>
      </p:sp>
    </p:spTree>
    <p:extLst>
      <p:ext uri="{BB962C8B-B14F-4D97-AF65-F5344CB8AC3E}">
        <p14:creationId xmlns:p14="http://schemas.microsoft.com/office/powerpoint/2010/main" val="738649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AF01994-2739-4319-8C13-74EB71056E38}" type="slidenum">
              <a:rPr lang="en-US" altLang="ja-JP" smtClean="0"/>
              <a:pPr/>
              <a:t>37</a:t>
            </a:fld>
            <a:endParaRPr lang="en-US" altLang="ja-JP" dirty="0"/>
          </a:p>
        </p:txBody>
      </p:sp>
    </p:spTree>
    <p:extLst>
      <p:ext uri="{BB962C8B-B14F-4D97-AF65-F5344CB8AC3E}">
        <p14:creationId xmlns:p14="http://schemas.microsoft.com/office/powerpoint/2010/main" val="4128822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en-US" dirty="0"/>
          </a:p>
        </p:txBody>
      </p:sp>
      <p:sp>
        <p:nvSpPr>
          <p:cNvPr id="4" name="スライド番号プレースホルダー 3"/>
          <p:cNvSpPr>
            <a:spLocks noGrp="1"/>
          </p:cNvSpPr>
          <p:nvPr>
            <p:ph type="sldNum" sz="quarter" idx="10"/>
          </p:nvPr>
        </p:nvSpPr>
        <p:spPr/>
        <p:txBody>
          <a:bodyPr/>
          <a:lstStyle/>
          <a:p>
            <a:pPr algn="l" rtl="0"/>
            <a:fld id="{8AF01994-2739-4319-8C13-74EB71056E38}" type="slidenum">
              <a:rPr/>
              <a:pPr algn="l" rtl="0"/>
              <a:t>38</a:t>
            </a:fld>
            <a:endParaRPr lang="en-US" altLang="ja-JP" dirty="0"/>
          </a:p>
        </p:txBody>
      </p:sp>
    </p:spTree>
    <p:extLst>
      <p:ext uri="{BB962C8B-B14F-4D97-AF65-F5344CB8AC3E}">
        <p14:creationId xmlns:p14="http://schemas.microsoft.com/office/powerpoint/2010/main" val="21753725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en-US" sz="1000" dirty="0" smtClean="0">
              <a:latin typeface="ＭＳ Ｐ明朝" panose="02020600040205080304" pitchFamily="18" charset="-128"/>
              <a:ea typeface="ＭＳ Ｐ明朝" panose="02020600040205080304" pitchFamily="18" charset="-128"/>
            </a:endParaRPr>
          </a:p>
        </p:txBody>
      </p:sp>
      <p:sp>
        <p:nvSpPr>
          <p:cNvPr id="4" name="スライド番号プレースホルダー 3"/>
          <p:cNvSpPr>
            <a:spLocks noGrp="1"/>
          </p:cNvSpPr>
          <p:nvPr>
            <p:ph type="sldNum" sz="quarter" idx="10"/>
          </p:nvPr>
        </p:nvSpPr>
        <p:spPr/>
        <p:txBody>
          <a:bodyPr/>
          <a:lstStyle/>
          <a:p>
            <a:pPr algn="l" rtl="0"/>
            <a:fld id="{8AF01994-2739-4319-8C13-74EB71056E38}" type="slidenum">
              <a:rPr/>
              <a:pPr algn="l" rtl="0"/>
              <a:t>39</a:t>
            </a:fld>
            <a:endParaRPr lang="en-US" altLang="ja-JP" dirty="0"/>
          </a:p>
        </p:txBody>
      </p:sp>
    </p:spTree>
    <p:extLst>
      <p:ext uri="{BB962C8B-B14F-4D97-AF65-F5344CB8AC3E}">
        <p14:creationId xmlns:p14="http://schemas.microsoft.com/office/powerpoint/2010/main" val="21855345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ja-JP" sz="1000" dirty="0" smtClean="0"/>
          </a:p>
        </p:txBody>
      </p:sp>
      <p:sp>
        <p:nvSpPr>
          <p:cNvPr id="4" name="スライド番号プレースホルダー 3"/>
          <p:cNvSpPr>
            <a:spLocks noGrp="1"/>
          </p:cNvSpPr>
          <p:nvPr>
            <p:ph type="sldNum" sz="quarter" idx="10"/>
          </p:nvPr>
        </p:nvSpPr>
        <p:spPr/>
        <p:txBody>
          <a:bodyPr/>
          <a:lstStyle/>
          <a:p>
            <a:pPr algn="l" rtl="0"/>
            <a:fld id="{8AF01994-2739-4319-8C13-74EB71056E38}" type="slidenum">
              <a:rPr/>
              <a:pPr algn="l" rtl="0"/>
              <a:t>40</a:t>
            </a:fld>
            <a:endParaRPr lang="en-US" altLang="ja-JP" dirty="0"/>
          </a:p>
        </p:txBody>
      </p:sp>
    </p:spTree>
    <p:extLst>
      <p:ext uri="{BB962C8B-B14F-4D97-AF65-F5344CB8AC3E}">
        <p14:creationId xmlns:p14="http://schemas.microsoft.com/office/powerpoint/2010/main" val="28456394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AF01994-2739-4319-8C13-74EB71056E38}" type="slidenum">
              <a:rPr lang="en-US" altLang="ja-JP" smtClean="0"/>
              <a:pPr/>
              <a:t>41</a:t>
            </a:fld>
            <a:endParaRPr lang="en-US" altLang="ja-JP"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AF01994-2739-4319-8C13-74EB71056E38}" type="slidenum">
              <a:rPr lang="en-US" altLang="ja-JP" smtClean="0"/>
              <a:pPr/>
              <a:t>4</a:t>
            </a:fld>
            <a:endParaRPr lang="en-US" altLang="ja-JP"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AF01994-2739-4319-8C13-74EB71056E38}" type="slidenum">
              <a:rPr lang="en-US" altLang="ja-JP" smtClean="0"/>
              <a:pPr/>
              <a:t>42</a:t>
            </a:fld>
            <a:endParaRPr lang="en-US" altLang="ja-JP" dirty="0"/>
          </a:p>
        </p:txBody>
      </p:sp>
    </p:spTree>
    <p:extLst>
      <p:ext uri="{BB962C8B-B14F-4D97-AF65-F5344CB8AC3E}">
        <p14:creationId xmlns:p14="http://schemas.microsoft.com/office/powerpoint/2010/main" val="2031817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4331">
              <a:defRPr/>
            </a:pPr>
            <a:endParaRPr lang="en-US" altLang="ja-JP" dirty="0" smtClean="0"/>
          </a:p>
        </p:txBody>
      </p:sp>
      <p:sp>
        <p:nvSpPr>
          <p:cNvPr id="4" name="スライド番号プレースホルダー 3"/>
          <p:cNvSpPr>
            <a:spLocks noGrp="1"/>
          </p:cNvSpPr>
          <p:nvPr>
            <p:ph type="sldNum" sz="quarter" idx="10"/>
          </p:nvPr>
        </p:nvSpPr>
        <p:spPr/>
        <p:txBody>
          <a:bodyPr/>
          <a:lstStyle/>
          <a:p>
            <a:pPr algn="l" rtl="0"/>
            <a:fld id="{8AF01994-2739-4319-8C13-74EB71056E38}" type="slidenum">
              <a:rPr/>
              <a:pPr algn="l" rtl="0"/>
              <a:t>43</a:t>
            </a:fld>
            <a:endParaRPr lang="en-US" altLang="ja-JP" dirty="0"/>
          </a:p>
        </p:txBody>
      </p:sp>
    </p:spTree>
    <p:extLst>
      <p:ext uri="{BB962C8B-B14F-4D97-AF65-F5344CB8AC3E}">
        <p14:creationId xmlns:p14="http://schemas.microsoft.com/office/powerpoint/2010/main" val="28456394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000" dirty="0" smtClean="0"/>
          </a:p>
        </p:txBody>
      </p:sp>
      <p:sp>
        <p:nvSpPr>
          <p:cNvPr id="4" name="スライド番号プレースホルダー 3"/>
          <p:cNvSpPr>
            <a:spLocks noGrp="1"/>
          </p:cNvSpPr>
          <p:nvPr>
            <p:ph type="sldNum" sz="quarter" idx="10"/>
          </p:nvPr>
        </p:nvSpPr>
        <p:spPr/>
        <p:txBody>
          <a:bodyPr/>
          <a:lstStyle/>
          <a:p>
            <a:pPr algn="l" rtl="0"/>
            <a:fld id="{8AF01994-2739-4319-8C13-74EB71056E38}" type="slidenum">
              <a:rPr/>
              <a:pPr algn="l" rtl="0"/>
              <a:t>44</a:t>
            </a:fld>
            <a:endParaRPr lang="en-US" altLang="ja-JP" dirty="0"/>
          </a:p>
        </p:txBody>
      </p:sp>
    </p:spTree>
    <p:extLst>
      <p:ext uri="{BB962C8B-B14F-4D97-AF65-F5344CB8AC3E}">
        <p14:creationId xmlns:p14="http://schemas.microsoft.com/office/powerpoint/2010/main" val="28456394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4331">
              <a:defRPr/>
            </a:pPr>
            <a:endParaRPr kumimoji="1" lang="en-US" altLang="en-US" dirty="0"/>
          </a:p>
        </p:txBody>
      </p:sp>
      <p:sp>
        <p:nvSpPr>
          <p:cNvPr id="4" name="スライド番号プレースホルダー 3"/>
          <p:cNvSpPr>
            <a:spLocks noGrp="1"/>
          </p:cNvSpPr>
          <p:nvPr>
            <p:ph type="sldNum" sz="quarter" idx="10"/>
          </p:nvPr>
        </p:nvSpPr>
        <p:spPr/>
        <p:txBody>
          <a:bodyPr/>
          <a:lstStyle/>
          <a:p>
            <a:pPr algn="l" rtl="0"/>
            <a:fld id="{8AF01994-2739-4319-8C13-74EB71056E38}" type="slidenum">
              <a:rPr/>
              <a:pPr algn="l" rtl="0"/>
              <a:t>45</a:t>
            </a:fld>
            <a:endParaRPr lang="en-US" altLang="ja-JP" dirty="0"/>
          </a:p>
        </p:txBody>
      </p:sp>
    </p:spTree>
    <p:extLst>
      <p:ext uri="{BB962C8B-B14F-4D97-AF65-F5344CB8AC3E}">
        <p14:creationId xmlns:p14="http://schemas.microsoft.com/office/powerpoint/2010/main" val="28456394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algn="l" rtl="0" eaLnBrk="0"/>
            <a:endParaRPr lang="en-US" altLang="ja-JP" sz="1000" dirty="0" smtClean="0"/>
          </a:p>
        </p:txBody>
      </p:sp>
      <p:sp>
        <p:nvSpPr>
          <p:cNvPr id="4" name="スライド番号プレースホルダ 3"/>
          <p:cNvSpPr>
            <a:spLocks noGrp="1"/>
          </p:cNvSpPr>
          <p:nvPr>
            <p:ph type="sldNum" sz="quarter" idx="10"/>
          </p:nvPr>
        </p:nvSpPr>
        <p:spPr/>
        <p:txBody>
          <a:bodyPr/>
          <a:lstStyle/>
          <a:p>
            <a:pPr algn="l" rtl="0"/>
            <a:fld id="{8AF01994-2739-4319-8C13-74EB71056E38}" type="slidenum">
              <a:rPr/>
              <a:pPr algn="l" rtl="0"/>
              <a:t>46</a:t>
            </a:fld>
            <a:endParaRPr lang="en-US" altLang="ja-JP"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14331">
              <a:defRPr/>
            </a:pPr>
            <a:endParaRPr lang="en-US" altLang="ja-JP" dirty="0" smtClean="0"/>
          </a:p>
        </p:txBody>
      </p:sp>
      <p:sp>
        <p:nvSpPr>
          <p:cNvPr id="4" name="スライド番号プレースホルダ 3"/>
          <p:cNvSpPr>
            <a:spLocks noGrp="1"/>
          </p:cNvSpPr>
          <p:nvPr>
            <p:ph type="sldNum" sz="quarter" idx="10"/>
          </p:nvPr>
        </p:nvSpPr>
        <p:spPr/>
        <p:txBody>
          <a:bodyPr/>
          <a:lstStyle/>
          <a:p>
            <a:pPr algn="l" rtl="0"/>
            <a:fld id="{8AF01994-2739-4319-8C13-74EB71056E38}" type="slidenum">
              <a:rPr/>
              <a:pPr algn="l" rtl="0"/>
              <a:t>47</a:t>
            </a:fld>
            <a:endParaRPr lang="en-US" altLang="ja-JP" dirty="0"/>
          </a:p>
        </p:txBody>
      </p:sp>
    </p:spTree>
    <p:extLst>
      <p:ext uri="{BB962C8B-B14F-4D97-AF65-F5344CB8AC3E}">
        <p14:creationId xmlns:p14="http://schemas.microsoft.com/office/powerpoint/2010/main" val="24478344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lgn="l" rtl="0"/>
            <a:fld id="{52D128FE-FDE3-4573-988A-8C745BFB85DF}" type="slidenum">
              <a:rPr/>
              <a:pPr algn="l" rtl="0"/>
              <a:t>48</a:t>
            </a:fld>
            <a:endParaRPr lang="en-US" altLang="ja-JP" dirty="0"/>
          </a:p>
        </p:txBody>
      </p:sp>
      <p:sp>
        <p:nvSpPr>
          <p:cNvPr id="6" name="スライド イメージ プレースホルダ 5"/>
          <p:cNvSpPr>
            <a:spLocks noGrp="1" noRot="1" noChangeAspect="1"/>
          </p:cNvSpPr>
          <p:nvPr>
            <p:ph type="sldImg"/>
          </p:nvPr>
        </p:nvSpPr>
        <p:spPr>
          <a:xfrm>
            <a:off x="-101600" y="376238"/>
            <a:ext cx="5459413" cy="3186112"/>
          </a:xfrm>
        </p:spPr>
      </p:sp>
      <p:sp>
        <p:nvSpPr>
          <p:cNvPr id="8" name="ノート プレースホルダ 7"/>
          <p:cNvSpPr>
            <a:spLocks noGrp="1"/>
          </p:cNvSpPr>
          <p:nvPr>
            <p:ph type="body" idx="1"/>
          </p:nvPr>
        </p:nvSpPr>
        <p:spPr/>
        <p:txBody>
          <a:bodyPr>
            <a:normAutofit/>
          </a:bodyPr>
          <a:lstStyle/>
          <a:p>
            <a:endParaRPr kumimoji="1" lang="en-US" altLang="en-US" dirty="0"/>
          </a:p>
        </p:txBody>
      </p:sp>
    </p:spTree>
    <p:extLst>
      <p:ext uri="{BB962C8B-B14F-4D97-AF65-F5344CB8AC3E}">
        <p14:creationId xmlns:p14="http://schemas.microsoft.com/office/powerpoint/2010/main" val="22744769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98438" y="739775"/>
            <a:ext cx="6338887" cy="3700463"/>
          </a:xfrm>
        </p:spPr>
      </p:sp>
      <p:sp>
        <p:nvSpPr>
          <p:cNvPr id="3" name="ノート プレースホルダ 2"/>
          <p:cNvSpPr>
            <a:spLocks noGrp="1"/>
          </p:cNvSpPr>
          <p:nvPr>
            <p:ph type="body" idx="1"/>
          </p:nvPr>
        </p:nvSpPr>
        <p:spPr/>
        <p:txBody>
          <a:bodyPr>
            <a:normAutofit/>
          </a:bodyPr>
          <a:lstStyle/>
          <a:p>
            <a:endParaRPr kumimoji="1" lang="en-US" altLang="en-US" dirty="0"/>
          </a:p>
        </p:txBody>
      </p:sp>
      <p:sp>
        <p:nvSpPr>
          <p:cNvPr id="4" name="スライド番号プレースホルダ 3"/>
          <p:cNvSpPr>
            <a:spLocks noGrp="1"/>
          </p:cNvSpPr>
          <p:nvPr>
            <p:ph type="sldNum" sz="quarter" idx="10"/>
          </p:nvPr>
        </p:nvSpPr>
        <p:spPr/>
        <p:txBody>
          <a:bodyPr/>
          <a:lstStyle/>
          <a:p>
            <a:pPr algn="l" rtl="0"/>
            <a:fld id="{8AF01994-2739-4319-8C13-74EB71056E38}" type="slidenum">
              <a:rPr/>
              <a:pPr algn="l" rtl="0"/>
              <a:t>49</a:t>
            </a:fld>
            <a:endParaRPr lang="en-US" altLang="ja-JP"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lang="ja-JP" altLang="en-US" sz="1000" dirty="0"/>
          </a:p>
        </p:txBody>
      </p:sp>
      <p:sp>
        <p:nvSpPr>
          <p:cNvPr id="4" name="スライド番号プレースホルダ 3"/>
          <p:cNvSpPr>
            <a:spLocks noGrp="1"/>
          </p:cNvSpPr>
          <p:nvPr>
            <p:ph type="sldNum" sz="quarter" idx="10"/>
          </p:nvPr>
        </p:nvSpPr>
        <p:spPr/>
        <p:txBody>
          <a:bodyPr/>
          <a:lstStyle/>
          <a:p>
            <a:fld id="{8AF01994-2739-4319-8C13-74EB71056E38}" type="slidenum">
              <a:rPr lang="en-US" altLang="ja-JP" smtClean="0"/>
              <a:pPr/>
              <a:t>50</a:t>
            </a:fld>
            <a:endParaRPr lang="en-US" altLang="ja-JP"/>
          </a:p>
        </p:txBody>
      </p:sp>
    </p:spTree>
    <p:extLst>
      <p:ext uri="{BB962C8B-B14F-4D97-AF65-F5344CB8AC3E}">
        <p14:creationId xmlns:p14="http://schemas.microsoft.com/office/powerpoint/2010/main" val="15131665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lang="ja-JP" altLang="en-US" sz="1000" dirty="0"/>
          </a:p>
        </p:txBody>
      </p:sp>
      <p:sp>
        <p:nvSpPr>
          <p:cNvPr id="4" name="スライド番号プレースホルダ 3"/>
          <p:cNvSpPr>
            <a:spLocks noGrp="1"/>
          </p:cNvSpPr>
          <p:nvPr>
            <p:ph type="sldNum" sz="quarter" idx="10"/>
          </p:nvPr>
        </p:nvSpPr>
        <p:spPr/>
        <p:txBody>
          <a:bodyPr/>
          <a:lstStyle/>
          <a:p>
            <a:fld id="{8AF01994-2739-4319-8C13-74EB71056E38}" type="slidenum">
              <a:rPr lang="en-US" altLang="ja-JP" smtClean="0"/>
              <a:pPr/>
              <a:t>51</a:t>
            </a:fld>
            <a:endParaRPr lang="en-US" altLang="ja-JP" dirty="0"/>
          </a:p>
        </p:txBody>
      </p:sp>
    </p:spTree>
    <p:extLst>
      <p:ext uri="{BB962C8B-B14F-4D97-AF65-F5344CB8AC3E}">
        <p14:creationId xmlns:p14="http://schemas.microsoft.com/office/powerpoint/2010/main" val="3803795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AF01994-2739-4319-8C13-74EB71056E38}" type="slidenum">
              <a:rPr lang="en-US" altLang="ja-JP" smtClean="0"/>
              <a:pPr/>
              <a:t>5</a:t>
            </a:fld>
            <a:endParaRPr lang="en-US" altLang="ja-JP"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lang="ja-JP" altLang="en-US" sz="1000" dirty="0"/>
          </a:p>
        </p:txBody>
      </p:sp>
      <p:sp>
        <p:nvSpPr>
          <p:cNvPr id="4" name="スライド番号プレースホルダ 3"/>
          <p:cNvSpPr>
            <a:spLocks noGrp="1"/>
          </p:cNvSpPr>
          <p:nvPr>
            <p:ph type="sldNum" sz="quarter" idx="10"/>
          </p:nvPr>
        </p:nvSpPr>
        <p:spPr/>
        <p:txBody>
          <a:bodyPr/>
          <a:lstStyle/>
          <a:p>
            <a:fld id="{8AF01994-2739-4319-8C13-74EB71056E38}" type="slidenum">
              <a:rPr lang="en-US" altLang="ja-JP" smtClean="0"/>
              <a:pPr/>
              <a:t>52</a:t>
            </a:fld>
            <a:endParaRPr lang="en-US" altLang="ja-JP" dirty="0"/>
          </a:p>
        </p:txBody>
      </p:sp>
    </p:spTree>
    <p:extLst>
      <p:ext uri="{BB962C8B-B14F-4D97-AF65-F5344CB8AC3E}">
        <p14:creationId xmlns:p14="http://schemas.microsoft.com/office/powerpoint/2010/main" val="2830170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AF01994-2739-4319-8C13-74EB71056E38}" type="slidenum">
              <a:rPr lang="en-US" altLang="ja-JP" smtClean="0"/>
              <a:pPr/>
              <a:t>6</a:t>
            </a:fld>
            <a:endParaRPr lang="en-US" altLang="ja-JP"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lang="en-US" altLang="en-US" sz="1000" dirty="0"/>
          </a:p>
        </p:txBody>
      </p:sp>
      <p:sp>
        <p:nvSpPr>
          <p:cNvPr id="4" name="スライド番号プレースホルダ 3"/>
          <p:cNvSpPr>
            <a:spLocks noGrp="1"/>
          </p:cNvSpPr>
          <p:nvPr>
            <p:ph type="sldNum" sz="quarter" idx="10"/>
          </p:nvPr>
        </p:nvSpPr>
        <p:spPr/>
        <p:txBody>
          <a:bodyPr/>
          <a:lstStyle/>
          <a:p>
            <a:pPr algn="l" rtl="0"/>
            <a:fld id="{8AF01994-2739-4319-8C13-74EB71056E38}" type="slidenum">
              <a:rPr/>
              <a:pPr algn="l" rtl="0"/>
              <a:t>8</a:t>
            </a:fld>
            <a:endParaRPr lang="en-US" altLang="ja-JP"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AF01994-2739-4319-8C13-74EB71056E38}" type="slidenum">
              <a:rPr lang="en-US" altLang="ja-JP" smtClean="0"/>
              <a:pPr/>
              <a:t>9</a:t>
            </a:fld>
            <a:endParaRPr lang="en-US" altLang="ja-JP"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lang="en-US" altLang="ja-JP" sz="1000" dirty="0" smtClean="0"/>
          </a:p>
        </p:txBody>
      </p:sp>
      <p:sp>
        <p:nvSpPr>
          <p:cNvPr id="4" name="スライド番号プレースホルダ 3"/>
          <p:cNvSpPr>
            <a:spLocks noGrp="1"/>
          </p:cNvSpPr>
          <p:nvPr>
            <p:ph type="sldNum" sz="quarter" idx="10"/>
          </p:nvPr>
        </p:nvSpPr>
        <p:spPr/>
        <p:txBody>
          <a:bodyPr/>
          <a:lstStyle/>
          <a:p>
            <a:pPr algn="l" rtl="0"/>
            <a:fld id="{8AF01994-2739-4319-8C13-74EB71056E38}" type="slidenum">
              <a:rPr/>
              <a:pPr algn="l" rtl="0"/>
              <a:t>10</a:t>
            </a:fld>
            <a:endParaRPr lang="en-US" altLang="ja-JP"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タイトルのみ">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タイトルのみ">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18" name="Text Box 29"/>
          <p:cNvSpPr txBox="1">
            <a:spLocks noChangeArrowheads="1"/>
          </p:cNvSpPr>
          <p:nvPr userDrawn="1"/>
        </p:nvSpPr>
        <p:spPr bwMode="gray">
          <a:xfrm>
            <a:off x="279422" y="632963"/>
            <a:ext cx="8944716" cy="4708981"/>
          </a:xfrm>
          <a:prstGeom prst="rect">
            <a:avLst/>
          </a:prstGeom>
          <a:noFill/>
          <a:ln w="9525">
            <a:noFill/>
            <a:miter lim="800000"/>
            <a:headEnd/>
            <a:tailEnd/>
          </a:ln>
          <a:effectLst/>
        </p:spPr>
        <p:txBody>
          <a:bodyPr wrap="square">
            <a:spAutoFit/>
          </a:bodyPr>
          <a:lstStyle/>
          <a:p>
            <a:pPr marL="715963" indent="-715963">
              <a:lnSpc>
                <a:spcPts val="2400"/>
              </a:lnSpc>
              <a:spcBef>
                <a:spcPts val="2400"/>
              </a:spcBef>
              <a:buClr>
                <a:srgbClr val="008DBC"/>
              </a:buClr>
              <a:buSzPct val="163000"/>
              <a:buFont typeface="+mj-lt"/>
              <a:buAutoNum type="arabicPeriod"/>
            </a:pPr>
            <a:r>
              <a:rPr lang="en-US" altLang="ja-JP" sz="2400" b="1" spc="100" baseline="0" dirty="0" smtClean="0">
                <a:solidFill>
                  <a:schemeClr val="tx1">
                    <a:lumMod val="65000"/>
                    <a:lumOff val="35000"/>
                  </a:schemeClr>
                </a:solidFill>
                <a:latin typeface="+mn-lt"/>
                <a:ea typeface="メイリオ" pitchFamily="50" charset="-128"/>
              </a:rPr>
              <a:t>Basic Information about OSS</a:t>
            </a:r>
          </a:p>
          <a:p>
            <a:pPr marL="715963" indent="-715963">
              <a:lnSpc>
                <a:spcPts val="2400"/>
              </a:lnSpc>
              <a:spcBef>
                <a:spcPts val="2400"/>
              </a:spcBef>
              <a:buClr>
                <a:srgbClr val="008DBC"/>
              </a:buClr>
              <a:buSzPct val="163000"/>
              <a:buFont typeface="+mj-lt"/>
              <a:buAutoNum type="arabicPeriod"/>
            </a:pPr>
            <a:r>
              <a:rPr lang="en-US" altLang="ja-JP" sz="2400" b="1" spc="100" baseline="0" dirty="0" smtClean="0">
                <a:solidFill>
                  <a:schemeClr val="tx1">
                    <a:lumMod val="65000"/>
                    <a:lumOff val="35000"/>
                  </a:schemeClr>
                </a:solidFill>
                <a:latin typeface="+mn-lt"/>
                <a:ea typeface="メイリオ" pitchFamily="50" charset="-128"/>
              </a:rPr>
              <a:t>Use of OSS in Enterprises and Other Organizations, and Efforts to Promote the Use of OSS Within the Hitachi Group</a:t>
            </a:r>
          </a:p>
          <a:p>
            <a:pPr marL="715963" marR="0" indent="-715963" algn="l" defTabSz="914400" rtl="0" eaLnBrk="1" fontAlgn="base" latinLnBrk="0" hangingPunct="1">
              <a:lnSpc>
                <a:spcPts val="2400"/>
              </a:lnSpc>
              <a:spcBef>
                <a:spcPts val="2400"/>
              </a:spcBef>
              <a:spcAft>
                <a:spcPct val="0"/>
              </a:spcAft>
              <a:buClr>
                <a:srgbClr val="008DBC"/>
              </a:buClr>
              <a:buSzPct val="163000"/>
              <a:buFont typeface="+mj-lt"/>
              <a:buAutoNum type="arabicPeriod"/>
              <a:tabLst/>
              <a:defRPr/>
            </a:pPr>
            <a:r>
              <a:rPr lang="en-US" altLang="ja-JP" sz="2400" b="1" spc="100" baseline="0" dirty="0" smtClean="0">
                <a:solidFill>
                  <a:schemeClr val="tx1">
                    <a:lumMod val="65000"/>
                    <a:lumOff val="35000"/>
                  </a:schemeClr>
                </a:solidFill>
                <a:latin typeface="+mn-lt"/>
                <a:ea typeface="メイリオ" pitchFamily="50" charset="-128"/>
              </a:rPr>
              <a:t>Points to Consider from a Compliance Perspective When Using OSS</a:t>
            </a:r>
          </a:p>
          <a:p>
            <a:pPr marL="715963" marR="0" lvl="0" indent="-715963" algn="l" defTabSz="914400" rtl="0" eaLnBrk="1" fontAlgn="base" latinLnBrk="0" hangingPunct="1">
              <a:lnSpc>
                <a:spcPts val="2400"/>
              </a:lnSpc>
              <a:spcBef>
                <a:spcPts val="2400"/>
              </a:spcBef>
              <a:spcAft>
                <a:spcPct val="0"/>
              </a:spcAft>
              <a:buClr>
                <a:srgbClr val="008DBC"/>
              </a:buClr>
              <a:buSzPct val="163000"/>
              <a:buFont typeface="+mj-lt"/>
              <a:buAutoNum type="arabicPeriod"/>
              <a:tabLst/>
              <a:defRPr/>
            </a:pPr>
            <a:r>
              <a:rPr kumimoji="1" lang="en-US" altLang="ja-JP" sz="2400" b="1" kern="1200" spc="100" baseline="0" dirty="0" smtClean="0">
                <a:solidFill>
                  <a:schemeClr val="tx1">
                    <a:lumMod val="65000"/>
                    <a:lumOff val="35000"/>
                  </a:schemeClr>
                </a:solidFill>
                <a:latin typeface="+mn-lt"/>
                <a:ea typeface="メイリオ" pitchFamily="50" charset="-128"/>
                <a:cs typeface="+mn-cs"/>
              </a:rPr>
              <a:t>OSS Compliance Management Process</a:t>
            </a:r>
          </a:p>
          <a:p>
            <a:pPr marL="715963" marR="0" indent="-715963" algn="l" defTabSz="914400" rtl="0" eaLnBrk="1" fontAlgn="base" latinLnBrk="0" hangingPunct="1">
              <a:lnSpc>
                <a:spcPts val="2400"/>
              </a:lnSpc>
              <a:spcBef>
                <a:spcPts val="2400"/>
              </a:spcBef>
              <a:spcAft>
                <a:spcPct val="0"/>
              </a:spcAft>
              <a:buClr>
                <a:srgbClr val="008DBC"/>
              </a:buClr>
              <a:buSzPct val="163000"/>
              <a:buFont typeface="+mj-lt"/>
              <a:buAutoNum type="arabicPeriod"/>
              <a:tabLst/>
              <a:defRPr/>
            </a:pPr>
            <a:r>
              <a:rPr lang="en-US" altLang="ja-JP" sz="2400" b="1" spc="100" baseline="0" dirty="0" smtClean="0">
                <a:solidFill>
                  <a:schemeClr val="tx1">
                    <a:lumMod val="65000"/>
                    <a:lumOff val="35000"/>
                  </a:schemeClr>
                </a:solidFill>
                <a:latin typeface="+mn-lt"/>
                <a:ea typeface="メイリオ" pitchFamily="50" charset="-128"/>
              </a:rPr>
              <a:t>Considerations and Implementation Items When Using OSS</a:t>
            </a:r>
          </a:p>
          <a:p>
            <a:pPr marL="715963" marR="0" indent="-715963" algn="l" defTabSz="914400" rtl="0" eaLnBrk="1" fontAlgn="base" latinLnBrk="0" hangingPunct="1">
              <a:lnSpc>
                <a:spcPts val="2400"/>
              </a:lnSpc>
              <a:spcBef>
                <a:spcPts val="2400"/>
              </a:spcBef>
              <a:spcAft>
                <a:spcPct val="0"/>
              </a:spcAft>
              <a:buClr>
                <a:srgbClr val="008DBC"/>
              </a:buClr>
              <a:buSzPct val="163000"/>
              <a:buFont typeface="+mj-lt"/>
              <a:buAutoNum type="arabicPeriod"/>
              <a:tabLst/>
              <a:defRPr/>
            </a:pPr>
            <a:r>
              <a:rPr lang="en-GB" altLang="ja-JP" sz="2400" b="1" spc="100" baseline="0" dirty="0" smtClean="0">
                <a:solidFill>
                  <a:schemeClr val="tx1">
                    <a:lumMod val="65000"/>
                    <a:lumOff val="35000"/>
                  </a:schemeClr>
                </a:solidFill>
                <a:latin typeface="+mn-lt"/>
                <a:ea typeface="メイリオ" pitchFamily="50" charset="-128"/>
              </a:rPr>
              <a:t>Summary</a:t>
            </a:r>
            <a:endParaRPr lang="en-US" altLang="ja-JP" sz="2400" b="1" spc="100" baseline="0" dirty="0" smtClean="0">
              <a:solidFill>
                <a:schemeClr val="tx1">
                  <a:lumMod val="65000"/>
                  <a:lumOff val="35000"/>
                </a:schemeClr>
              </a:solidFill>
              <a:latin typeface="+mn-lt"/>
              <a:ea typeface="メイリオ" pitchFamily="50" charset="-128"/>
            </a:endParaRPr>
          </a:p>
        </p:txBody>
      </p:sp>
      <p:sp>
        <p:nvSpPr>
          <p:cNvPr id="7" name="角丸四角形 6"/>
          <p:cNvSpPr/>
          <p:nvPr userDrawn="1"/>
        </p:nvSpPr>
        <p:spPr bwMode="auto">
          <a:xfrm>
            <a:off x="110306" y="90056"/>
            <a:ext cx="9252000" cy="5256000"/>
          </a:xfrm>
          <a:prstGeom prst="roundRect">
            <a:avLst>
              <a:gd name="adj" fmla="val 2573"/>
            </a:avLst>
          </a:prstGeom>
          <a:noFill/>
          <a:ln w="28575">
            <a:solidFill>
              <a:srgbClr val="A8DAE2"/>
            </a:solidFill>
            <a:miter lim="800000"/>
            <a:headEnd/>
            <a:tailEnd/>
          </a:ln>
          <a:effectLst/>
        </p:spPr>
        <p:txBody>
          <a:bodyPr wrap="none" lIns="144000" tIns="144000" rIns="144000" bIns="144000" rtlCol="0" anchor="ctr" anchorCtr="0">
            <a:noAutofit/>
          </a:bodyPr>
          <a:lstStyle/>
          <a:p>
            <a:pPr algn="ctr"/>
            <a:endParaRPr kumimoji="1" lang="ja-JP" altLang="en-US" sz="1800" b="1" spc="100" dirty="0" smtClean="0">
              <a:solidFill>
                <a:schemeClr val="bg1"/>
              </a:solidFill>
              <a:latin typeface="Arial" pitchFamily="34" charset="0"/>
              <a:ea typeface="メイリオ" pitchFamily="50" charset="-128"/>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14" name="タイトル 1"/>
          <p:cNvSpPr>
            <a:spLocks noGrp="1"/>
          </p:cNvSpPr>
          <p:nvPr>
            <p:ph type="title"/>
          </p:nvPr>
        </p:nvSpPr>
        <p:spPr bwMode="gray">
          <a:xfrm>
            <a:off x="284027" y="207820"/>
            <a:ext cx="8984664" cy="341632"/>
          </a:xfrm>
          <a:prstGeom prst="rect">
            <a:avLst/>
          </a:prstGeom>
        </p:spPr>
        <p:txBody>
          <a:bodyPr wrap="square">
            <a:spAutoFit/>
          </a:bodyPr>
          <a:lstStyle>
            <a:lvl1pPr>
              <a:defRPr sz="1800" b="1" spc="100" baseline="0">
                <a:solidFill>
                  <a:schemeClr val="tx1">
                    <a:lumMod val="75000"/>
                    <a:lumOff val="25000"/>
                  </a:schemeClr>
                </a:solidFill>
                <a:latin typeface="+mj-lt"/>
                <a:ea typeface="メイリオ" pitchFamily="50" charset="-128"/>
              </a:defRPr>
            </a:lvl1pPr>
          </a:lstStyle>
          <a:p>
            <a:r>
              <a:rPr lang="ja-JP" altLang="en-US" dirty="0" smtClean="0"/>
              <a:t>マスタ タイトルの書式設定</a:t>
            </a:r>
            <a:endParaRPr lang="ja-JP" altLang="en-US" dirty="0"/>
          </a:p>
        </p:txBody>
      </p:sp>
      <p:sp>
        <p:nvSpPr>
          <p:cNvPr id="15" name="角丸四角形 14"/>
          <p:cNvSpPr/>
          <p:nvPr userDrawn="1"/>
        </p:nvSpPr>
        <p:spPr bwMode="auto">
          <a:xfrm>
            <a:off x="214744" y="193963"/>
            <a:ext cx="117767" cy="297876"/>
          </a:xfrm>
          <a:prstGeom prst="roundRect">
            <a:avLst/>
          </a:prstGeom>
          <a:solidFill>
            <a:srgbClr val="008DBC"/>
          </a:solidFill>
          <a:ln w="9525">
            <a:noFill/>
            <a:miter lim="800000"/>
            <a:headEnd/>
            <a:tailEnd/>
          </a:ln>
          <a:effectLst/>
        </p:spPr>
        <p:txBody>
          <a:bodyPr wrap="none" rtlCol="0" anchor="ctr" anchorCtr="0">
            <a:noAutofit/>
          </a:bodyPr>
          <a:lstStyle/>
          <a:p>
            <a:pPr algn="ctr"/>
            <a:endParaRPr kumimoji="1" lang="ja-JP" altLang="en-US" sz="1800" dirty="0" smtClean="0">
              <a:solidFill>
                <a:schemeClr val="tx1"/>
              </a:solidFill>
              <a:latin typeface="+mj-lt"/>
            </a:endParaRPr>
          </a:p>
        </p:txBody>
      </p:sp>
      <p:sp>
        <p:nvSpPr>
          <p:cNvPr id="6" name="角丸四角形 5"/>
          <p:cNvSpPr/>
          <p:nvPr userDrawn="1"/>
        </p:nvSpPr>
        <p:spPr bwMode="auto">
          <a:xfrm>
            <a:off x="110306" y="90056"/>
            <a:ext cx="9252000" cy="5256000"/>
          </a:xfrm>
          <a:prstGeom prst="roundRect">
            <a:avLst>
              <a:gd name="adj" fmla="val 2573"/>
            </a:avLst>
          </a:prstGeom>
          <a:noFill/>
          <a:ln w="28575">
            <a:solidFill>
              <a:srgbClr val="A8DAE2"/>
            </a:solidFill>
            <a:miter lim="800000"/>
            <a:headEnd/>
            <a:tailEnd/>
          </a:ln>
          <a:effectLst/>
        </p:spPr>
        <p:txBody>
          <a:bodyPr wrap="none" lIns="144000" tIns="144000" rIns="144000" bIns="144000" rtlCol="0" anchor="ctr" anchorCtr="0">
            <a:noAutofit/>
          </a:bodyPr>
          <a:lstStyle/>
          <a:p>
            <a:pPr algn="ctr"/>
            <a:endParaRPr kumimoji="1" lang="ja-JP" altLang="en-US" sz="1800" b="1" spc="100" dirty="0" smtClean="0">
              <a:solidFill>
                <a:schemeClr val="bg1"/>
              </a:solidFill>
              <a:latin typeface="+mj-lt"/>
              <a:ea typeface="メイリオ" pitchFamily="50" charset="-128"/>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タイトルのみ">
    <p:spTree>
      <p:nvGrpSpPr>
        <p:cNvPr id="1" name=""/>
        <p:cNvGrpSpPr/>
        <p:nvPr/>
      </p:nvGrpSpPr>
      <p:grpSpPr>
        <a:xfrm>
          <a:off x="0" y="0"/>
          <a:ext cx="0" cy="0"/>
          <a:chOff x="0" y="0"/>
          <a:chExt cx="0" cy="0"/>
        </a:xfrm>
      </p:grpSpPr>
      <p:sp>
        <p:nvSpPr>
          <p:cNvPr id="2" name="タイトル 1"/>
          <p:cNvSpPr>
            <a:spLocks noGrp="1"/>
          </p:cNvSpPr>
          <p:nvPr userDrawn="1">
            <p:ph type="title"/>
          </p:nvPr>
        </p:nvSpPr>
        <p:spPr bwMode="gray">
          <a:xfrm>
            <a:off x="117259" y="144667"/>
            <a:ext cx="3550972" cy="424732"/>
          </a:xfrm>
          <a:prstGeom prst="rect">
            <a:avLst/>
          </a:prstGeom>
        </p:spPr>
        <p:txBody>
          <a:bodyPr wrap="none">
            <a:spAutoFit/>
          </a:bodyPr>
          <a:lstStyle>
            <a:lvl1pPr>
              <a:defRPr sz="2400">
                <a:solidFill>
                  <a:schemeClr val="tx1"/>
                </a:solidFill>
                <a:latin typeface="+mj-lt"/>
                <a:ea typeface="+mj-ea"/>
              </a:defRPr>
            </a:lvl1pPr>
          </a:lstStyle>
          <a:p>
            <a:r>
              <a:rPr lang="ja-JP" altLang="en-US" dirty="0" smtClean="0"/>
              <a:t>マスタ タイトルの書式設定</a:t>
            </a:r>
            <a:endParaRPr lang="ja-JP" altLang="en-US" dirty="0"/>
          </a:p>
        </p:txBody>
      </p:sp>
      <p:sp>
        <p:nvSpPr>
          <p:cNvPr id="87" name="正方形/長方形 11"/>
          <p:cNvSpPr>
            <a:spLocks noChangeArrowheads="1"/>
          </p:cNvSpPr>
          <p:nvPr/>
        </p:nvSpPr>
        <p:spPr bwMode="gray">
          <a:xfrm>
            <a:off x="1" y="596274"/>
            <a:ext cx="9472613" cy="60036"/>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lnSpc>
                <a:spcPct val="90000"/>
              </a:lnSpc>
              <a:spcBef>
                <a:spcPct val="0"/>
              </a:spcBef>
              <a:spcAft>
                <a:spcPct val="0"/>
              </a:spcAft>
              <a:defRPr/>
            </a:pPr>
            <a:endParaRPr lang="ja-JP" altLang="en-US" sz="2600" dirty="0">
              <a:solidFill>
                <a:prstClr val="white"/>
              </a:solidFill>
              <a:latin typeface="+mj-lt"/>
            </a:endParaRPr>
          </a:p>
        </p:txBody>
      </p:sp>
      <p:grpSp>
        <p:nvGrpSpPr>
          <p:cNvPr id="3" name="グループ化 62"/>
          <p:cNvGrpSpPr/>
          <p:nvPr userDrawn="1"/>
        </p:nvGrpSpPr>
        <p:grpSpPr bwMode="gray">
          <a:xfrm>
            <a:off x="-4" y="596274"/>
            <a:ext cx="1534572" cy="60036"/>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a:lnSpc>
                  <a:spcPct val="90000"/>
                </a:lnSpc>
                <a:defRPr/>
              </a:pPr>
              <a:endParaRPr kumimoji="0" lang="ja-JP" altLang="en-US" kern="0" dirty="0">
                <a:solidFill>
                  <a:sysClr val="windowText" lastClr="000000"/>
                </a:solidFill>
                <a:latin typeface="+mj-lt"/>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nSpc>
                  <a:spcPct val="90000"/>
                </a:lnSpc>
                <a:defRPr/>
              </a:pPr>
              <a:endParaRPr kumimoji="0" lang="ja-JP" altLang="en-US" kern="0" dirty="0">
                <a:solidFill>
                  <a:sysClr val="windowText" lastClr="000000"/>
                </a:solidFill>
                <a:latin typeface="+mj-lt"/>
              </a:endParaRPr>
            </a:p>
          </p:txBody>
        </p:sp>
      </p:grpSp>
      <p:grpSp>
        <p:nvGrpSpPr>
          <p:cNvPr id="4" name="グループ化 37"/>
          <p:cNvGrpSpPr/>
          <p:nvPr userDrawn="1"/>
        </p:nvGrpSpPr>
        <p:grpSpPr bwMode="gray">
          <a:xfrm>
            <a:off x="7899289" y="163046"/>
            <a:ext cx="1393248" cy="311582"/>
            <a:chOff x="6642100" y="547566"/>
            <a:chExt cx="1982788" cy="569913"/>
          </a:xfrm>
        </p:grpSpPr>
        <p:sp>
          <p:nvSpPr>
            <p:cNvPr id="39"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nSpc>
                  <a:spcPct val="90000"/>
                </a:lnSpc>
                <a:defRPr/>
              </a:pPr>
              <a:endParaRPr kumimoji="0" lang="ja-JP" altLang="en-US" kern="0" dirty="0">
                <a:solidFill>
                  <a:sysClr val="windowText" lastClr="000000"/>
                </a:solidFill>
                <a:latin typeface="+mj-lt"/>
              </a:endParaRPr>
            </a:p>
          </p:txBody>
        </p:sp>
        <p:sp>
          <p:nvSpPr>
            <p:cNvPr id="41"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nSpc>
                  <a:spcPct val="90000"/>
                </a:lnSpc>
                <a:defRPr/>
              </a:pPr>
              <a:endParaRPr kumimoji="0" lang="ja-JP" altLang="en-US" kern="0" dirty="0">
                <a:solidFill>
                  <a:sysClr val="windowText" lastClr="000000"/>
                </a:solidFill>
                <a:latin typeface="+mj-lt"/>
              </a:endParaRPr>
            </a:p>
          </p:txBody>
        </p:sp>
        <p:sp>
          <p:nvSpPr>
            <p:cNvPr id="44"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nSpc>
                  <a:spcPct val="90000"/>
                </a:lnSpc>
                <a:defRPr/>
              </a:pPr>
              <a:endParaRPr kumimoji="0" lang="ja-JP" altLang="en-US" kern="0" dirty="0">
                <a:solidFill>
                  <a:sysClr val="windowText" lastClr="000000"/>
                </a:solidFill>
                <a:latin typeface="+mj-lt"/>
              </a:endParaRPr>
            </a:p>
          </p:txBody>
        </p:sp>
        <p:sp>
          <p:nvSpPr>
            <p:cNvPr id="45"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nSpc>
                  <a:spcPct val="90000"/>
                </a:lnSpc>
                <a:defRPr/>
              </a:pPr>
              <a:endParaRPr kumimoji="0" lang="ja-JP" altLang="en-US" kern="0" dirty="0">
                <a:solidFill>
                  <a:sysClr val="windowText" lastClr="000000"/>
                </a:solidFill>
                <a:latin typeface="+mj-lt"/>
              </a:endParaRPr>
            </a:p>
          </p:txBody>
        </p:sp>
        <p:sp>
          <p:nvSpPr>
            <p:cNvPr id="46"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nSpc>
                  <a:spcPct val="90000"/>
                </a:lnSpc>
                <a:defRPr/>
              </a:pPr>
              <a:endParaRPr kumimoji="0" lang="ja-JP" altLang="en-US" kern="0" dirty="0">
                <a:solidFill>
                  <a:sysClr val="windowText" lastClr="000000"/>
                </a:solidFill>
                <a:latin typeface="+mj-lt"/>
              </a:endParaRPr>
            </a:p>
          </p:txBody>
        </p:sp>
        <p:sp>
          <p:nvSpPr>
            <p:cNvPr id="5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nSpc>
                  <a:spcPct val="90000"/>
                </a:lnSpc>
                <a:defRPr/>
              </a:pPr>
              <a:endParaRPr kumimoji="0" lang="ja-JP" altLang="en-US" kern="0" dirty="0">
                <a:solidFill>
                  <a:sysClr val="windowText" lastClr="000000"/>
                </a:solidFill>
                <a:latin typeface="+mj-lt"/>
              </a:endParaRPr>
            </a:p>
          </p:txBody>
        </p:sp>
        <p:sp>
          <p:nvSpPr>
            <p:cNvPr id="5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nSpc>
                  <a:spcPct val="90000"/>
                </a:lnSpc>
                <a:defRPr/>
              </a:pPr>
              <a:endParaRPr kumimoji="0" lang="ja-JP" altLang="en-US" kern="0" dirty="0">
                <a:solidFill>
                  <a:sysClr val="windowText" lastClr="000000"/>
                </a:solidFill>
                <a:latin typeface="+mj-lt"/>
              </a:endParaRPr>
            </a:p>
          </p:txBody>
        </p:sp>
        <p:sp>
          <p:nvSpPr>
            <p:cNvPr id="5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nSpc>
                  <a:spcPct val="90000"/>
                </a:lnSpc>
                <a:defRPr/>
              </a:pPr>
              <a:endParaRPr kumimoji="0" lang="ja-JP" altLang="en-US" kern="0" dirty="0">
                <a:solidFill>
                  <a:sysClr val="windowText" lastClr="000000"/>
                </a:solidFill>
                <a:latin typeface="+mj-lt"/>
              </a:endParaRPr>
            </a:p>
          </p:txBody>
        </p:sp>
        <p:sp>
          <p:nvSpPr>
            <p:cNvPr id="5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nSpc>
                  <a:spcPct val="90000"/>
                </a:lnSpc>
                <a:defRPr/>
              </a:pPr>
              <a:endParaRPr kumimoji="0" lang="ja-JP" altLang="en-US" kern="0" dirty="0">
                <a:solidFill>
                  <a:sysClr val="windowText" lastClr="000000"/>
                </a:solidFill>
                <a:latin typeface="+mj-lt"/>
              </a:endParaRPr>
            </a:p>
          </p:txBody>
        </p:sp>
        <p:sp>
          <p:nvSpPr>
            <p:cNvPr id="5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nSpc>
                  <a:spcPct val="90000"/>
                </a:lnSpc>
                <a:defRPr/>
              </a:pPr>
              <a:endParaRPr kumimoji="0" lang="ja-JP" altLang="en-US" kern="0" dirty="0">
                <a:solidFill>
                  <a:sysClr val="windowText" lastClr="000000"/>
                </a:solidFill>
                <a:latin typeface="+mj-lt"/>
              </a:endParaRPr>
            </a:p>
          </p:txBody>
        </p:sp>
        <p:sp>
          <p:nvSpPr>
            <p:cNvPr id="5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nSpc>
                  <a:spcPct val="90000"/>
                </a:lnSpc>
                <a:defRPr/>
              </a:pPr>
              <a:endParaRPr kumimoji="0" lang="ja-JP" altLang="en-US" kern="0" dirty="0">
                <a:solidFill>
                  <a:sysClr val="windowText" lastClr="000000"/>
                </a:solidFill>
                <a:latin typeface="+mj-lt"/>
              </a:endParaRPr>
            </a:p>
          </p:txBody>
        </p:sp>
        <p:sp>
          <p:nvSpPr>
            <p:cNvPr id="5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nSpc>
                  <a:spcPct val="90000"/>
                </a:lnSpc>
                <a:defRPr/>
              </a:pPr>
              <a:endParaRPr kumimoji="0" lang="ja-JP" altLang="en-US" kern="0" dirty="0">
                <a:solidFill>
                  <a:sysClr val="windowText" lastClr="000000"/>
                </a:solidFill>
                <a:latin typeface="+mj-lt"/>
              </a:endParaRPr>
            </a:p>
          </p:txBody>
        </p:sp>
        <p:sp>
          <p:nvSpPr>
            <p:cNvPr id="5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nSpc>
                  <a:spcPct val="90000"/>
                </a:lnSpc>
                <a:defRPr/>
              </a:pPr>
              <a:endParaRPr kumimoji="0" lang="ja-JP" altLang="en-US" kern="0" dirty="0">
                <a:solidFill>
                  <a:sysClr val="windowText" lastClr="000000"/>
                </a:solidFill>
                <a:latin typeface="+mj-lt"/>
              </a:endParaRPr>
            </a:p>
          </p:txBody>
        </p:sp>
        <p:sp>
          <p:nvSpPr>
            <p:cNvPr id="5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nSpc>
                  <a:spcPct val="90000"/>
                </a:lnSpc>
                <a:defRPr/>
              </a:pPr>
              <a:endParaRPr kumimoji="0" lang="ja-JP" altLang="en-US" kern="0" dirty="0">
                <a:solidFill>
                  <a:sysClr val="windowText" lastClr="000000"/>
                </a:solidFill>
                <a:latin typeface="+mj-lt"/>
              </a:endParaRPr>
            </a:p>
          </p:txBody>
        </p:sp>
        <p:sp>
          <p:nvSpPr>
            <p:cNvPr id="6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nSpc>
                  <a:spcPct val="90000"/>
                </a:lnSpc>
                <a:defRPr/>
              </a:pPr>
              <a:endParaRPr kumimoji="0" lang="ja-JP" altLang="en-US" kern="0" dirty="0">
                <a:solidFill>
                  <a:sysClr val="windowText" lastClr="000000"/>
                </a:solidFill>
                <a:latin typeface="+mj-lt"/>
              </a:endParaRPr>
            </a:p>
          </p:txBody>
        </p:sp>
        <p:sp>
          <p:nvSpPr>
            <p:cNvPr id="6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nSpc>
                  <a:spcPct val="90000"/>
                </a:lnSpc>
                <a:defRPr/>
              </a:pPr>
              <a:endParaRPr kumimoji="0" lang="ja-JP" altLang="en-US" kern="0" dirty="0">
                <a:solidFill>
                  <a:sysClr val="windowText" lastClr="000000"/>
                </a:solidFill>
                <a:latin typeface="+mj-lt"/>
              </a:endParaRPr>
            </a:p>
          </p:txBody>
        </p:sp>
        <p:sp>
          <p:nvSpPr>
            <p:cNvPr id="6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nSpc>
                  <a:spcPct val="90000"/>
                </a:lnSpc>
                <a:defRPr/>
              </a:pPr>
              <a:endParaRPr kumimoji="0" lang="ja-JP" altLang="en-US" kern="0" dirty="0">
                <a:solidFill>
                  <a:sysClr val="windowText" lastClr="000000"/>
                </a:solidFill>
                <a:latin typeface="+mj-lt"/>
              </a:endParaRPr>
            </a:p>
          </p:txBody>
        </p:sp>
        <p:sp>
          <p:nvSpPr>
            <p:cNvPr id="6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nSpc>
                  <a:spcPct val="90000"/>
                </a:lnSpc>
                <a:defRPr/>
              </a:pPr>
              <a:endParaRPr kumimoji="0" lang="ja-JP" altLang="en-US" kern="0" dirty="0">
                <a:solidFill>
                  <a:sysClr val="windowText" lastClr="000000"/>
                </a:solidFill>
                <a:latin typeface="+mj-lt"/>
              </a:endParaRPr>
            </a:p>
          </p:txBody>
        </p:sp>
        <p:sp>
          <p:nvSpPr>
            <p:cNvPr id="6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nSpc>
                  <a:spcPct val="90000"/>
                </a:lnSpc>
                <a:defRPr/>
              </a:pPr>
              <a:endParaRPr kumimoji="0" lang="ja-JP" altLang="en-US" kern="0" dirty="0">
                <a:solidFill>
                  <a:sysClr val="windowText" lastClr="000000"/>
                </a:solidFill>
                <a:latin typeface="+mj-lt"/>
              </a:endParaRPr>
            </a:p>
          </p:txBody>
        </p:sp>
        <p:sp>
          <p:nvSpPr>
            <p:cNvPr id="6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nSpc>
                  <a:spcPct val="90000"/>
                </a:lnSpc>
                <a:defRPr/>
              </a:pPr>
              <a:endParaRPr kumimoji="0" lang="ja-JP" altLang="en-US" kern="0" dirty="0">
                <a:solidFill>
                  <a:sysClr val="windowText" lastClr="000000"/>
                </a:solidFill>
                <a:latin typeface="+mj-lt"/>
              </a:endParaRPr>
            </a:p>
          </p:txBody>
        </p:sp>
        <p:sp>
          <p:nvSpPr>
            <p:cNvPr id="6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nSpc>
                  <a:spcPct val="90000"/>
                </a:lnSpc>
                <a:defRPr/>
              </a:pPr>
              <a:endParaRPr kumimoji="0" lang="ja-JP" altLang="en-US" kern="0" dirty="0">
                <a:solidFill>
                  <a:sysClr val="windowText" lastClr="000000"/>
                </a:solidFill>
                <a:latin typeface="+mj-lt"/>
              </a:endParaRPr>
            </a:p>
          </p:txBody>
        </p:sp>
        <p:sp>
          <p:nvSpPr>
            <p:cNvPr id="6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nSpc>
                  <a:spcPct val="90000"/>
                </a:lnSpc>
                <a:defRPr/>
              </a:pPr>
              <a:endParaRPr kumimoji="0" lang="ja-JP" altLang="en-US" kern="0" dirty="0">
                <a:solidFill>
                  <a:sysClr val="windowText" lastClr="000000"/>
                </a:solidFill>
                <a:latin typeface="+mj-lt"/>
              </a:endParaRPr>
            </a:p>
          </p:txBody>
        </p:sp>
        <p:sp>
          <p:nvSpPr>
            <p:cNvPr id="6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nSpc>
                  <a:spcPct val="90000"/>
                </a:lnSpc>
                <a:defRPr/>
              </a:pPr>
              <a:endParaRPr kumimoji="0" lang="ja-JP" altLang="en-US" kern="0" dirty="0">
                <a:solidFill>
                  <a:sysClr val="windowText" lastClr="000000"/>
                </a:solidFill>
                <a:latin typeface="+mj-lt"/>
              </a:endParaRPr>
            </a:p>
          </p:txBody>
        </p:sp>
      </p:grpSp>
    </p:spTree>
    <p:extLst>
      <p:ext uri="{BB962C8B-B14F-4D97-AF65-F5344CB8AC3E}">
        <p14:creationId xmlns:p14="http://schemas.microsoft.com/office/powerpoint/2010/main" val="31057334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 name="Text Box 13"/>
          <p:cNvSpPr txBox="1">
            <a:spLocks noChangeArrowheads="1"/>
          </p:cNvSpPr>
          <p:nvPr userDrawn="1"/>
        </p:nvSpPr>
        <p:spPr bwMode="auto">
          <a:xfrm>
            <a:off x="6228757" y="5336381"/>
            <a:ext cx="3243856" cy="215444"/>
          </a:xfrm>
          <a:prstGeom prst="rect">
            <a:avLst/>
          </a:prstGeom>
          <a:noFill/>
          <a:ln w="25400">
            <a:noFill/>
            <a:miter lim="800000"/>
            <a:headEnd/>
            <a:tailEnd/>
          </a:ln>
          <a:effectLst/>
        </p:spPr>
        <p:txBody>
          <a:bodyPr wrap="square">
            <a:spAutoFit/>
          </a:bodyPr>
          <a:lstStyle/>
          <a:p>
            <a:pPr marL="0" marR="0" indent="0" algn="r" defTabSz="914400" rtl="0" eaLnBrk="1" fontAlgn="base" latinLnBrk="0" hangingPunct="1">
              <a:lnSpc>
                <a:spcPct val="100000"/>
              </a:lnSpc>
              <a:spcBef>
                <a:spcPct val="50000"/>
              </a:spcBef>
              <a:spcAft>
                <a:spcPct val="0"/>
              </a:spcAft>
              <a:buClrTx/>
              <a:buSzTx/>
              <a:buFontTx/>
              <a:buNone/>
              <a:tabLst/>
              <a:defRPr/>
            </a:pPr>
            <a:r>
              <a:rPr kumimoji="0" lang="en-US" altLang="ja-JP" sz="800" baseline="0" dirty="0">
                <a:solidFill>
                  <a:schemeClr val="tx1"/>
                </a:solidFill>
                <a:latin typeface="+mn-lt"/>
                <a:ea typeface="ＭＳ Ｐゴシック" pitchFamily="50" charset="-128"/>
              </a:rPr>
              <a:t>© Hitachi, Ltd. </a:t>
            </a:r>
            <a:r>
              <a:rPr kumimoji="0" lang="en-US" altLang="ja-JP" sz="800" baseline="0" dirty="0" smtClean="0">
                <a:solidFill>
                  <a:schemeClr val="tx1"/>
                </a:solidFill>
                <a:latin typeface="+mn-lt"/>
                <a:ea typeface="ＭＳ Ｐゴシック" pitchFamily="50" charset="-128"/>
              </a:rPr>
              <a:t>2019. </a:t>
            </a:r>
            <a:r>
              <a:rPr kumimoji="0" lang="en-US" altLang="ja-JP" sz="800" baseline="0" dirty="0">
                <a:solidFill>
                  <a:schemeClr val="tx1"/>
                </a:solidFill>
                <a:latin typeface="+mn-lt"/>
                <a:ea typeface="ＭＳ Ｐゴシック" pitchFamily="50" charset="-128"/>
              </a:rPr>
              <a:t>All rights reserved</a:t>
            </a:r>
            <a:r>
              <a:rPr kumimoji="0" lang="en-US" altLang="ja-JP" sz="800" baseline="0" dirty="0" smtClean="0">
                <a:solidFill>
                  <a:schemeClr val="tx1"/>
                </a:solidFill>
                <a:latin typeface="+mn-lt"/>
                <a:ea typeface="ＭＳ Ｐゴシック" pitchFamily="50" charset="-128"/>
              </a:rPr>
              <a:t>.</a:t>
            </a:r>
            <a:r>
              <a:rPr lang="ja-JP" altLang="en-US" sz="800" baseline="0" dirty="0" smtClean="0">
                <a:latin typeface="+mn-lt"/>
              </a:rPr>
              <a:t> 　</a:t>
            </a:r>
            <a:fld id="{0509F8B1-BCB1-460C-BB23-218079A6065C}" type="slidenum">
              <a:rPr lang="ja-JP" altLang="en-US" sz="800" baseline="0" smtClean="0">
                <a:latin typeface="+mn-lt"/>
              </a:rPr>
              <a:pPr marL="0" marR="0" indent="0" algn="r" defTabSz="914400" rtl="0" eaLnBrk="1" fontAlgn="base" latinLnBrk="0" hangingPunct="1">
                <a:lnSpc>
                  <a:spcPct val="100000"/>
                </a:lnSpc>
                <a:spcBef>
                  <a:spcPct val="50000"/>
                </a:spcBef>
                <a:spcAft>
                  <a:spcPct val="0"/>
                </a:spcAft>
                <a:buClrTx/>
                <a:buSzTx/>
                <a:buFontTx/>
                <a:buNone/>
                <a:tabLst/>
                <a:defRPr/>
              </a:pPr>
              <a:t>‹#›</a:t>
            </a:fld>
            <a:r>
              <a:rPr lang="en-US" altLang="ja-JP" sz="800" baseline="0" dirty="0" smtClean="0">
                <a:latin typeface="+mn-lt"/>
              </a:rPr>
              <a:t>/52</a:t>
            </a:r>
            <a:endParaRPr kumimoji="0" lang="en-US" altLang="ja-JP" sz="800" baseline="0" dirty="0">
              <a:solidFill>
                <a:schemeClr val="tx1"/>
              </a:solidFill>
              <a:latin typeface="+mn-lt"/>
              <a:ea typeface="ＭＳ Ｐゴシック" pitchFamily="50" charset="-128"/>
            </a:endParaRPr>
          </a:p>
        </p:txBody>
      </p:sp>
    </p:spTree>
  </p:cSld>
  <p:clrMap bg1="lt1" tx1="dk1" bg2="lt2" tx2="dk2" accent1="accent1" accent2="accent2" accent3="accent3" accent4="accent4" accent5="accent5" accent6="accent6" hlink="hlink" folHlink="folHlink"/>
  <p:sldLayoutIdLst>
    <p:sldLayoutId id="2147483681" r:id="rId1"/>
    <p:sldLayoutId id="2147483683" r:id="rId2"/>
    <p:sldLayoutId id="2147483656" r:id="rId3"/>
    <p:sldLayoutId id="2147483682" r:id="rId4"/>
    <p:sldLayoutId id="2147483684" r:id="rId5"/>
  </p:sldLayoutIdLst>
  <p:hf hdr="0" ftr="0" dt="0"/>
  <p:txStyles>
    <p:titleStyle>
      <a:lvl1pPr algn="l" rtl="0" fontAlgn="base">
        <a:lnSpc>
          <a:spcPct val="90000"/>
        </a:lnSpc>
        <a:spcBef>
          <a:spcPct val="0"/>
        </a:spcBef>
        <a:spcAft>
          <a:spcPct val="0"/>
        </a:spcAft>
        <a:defRPr kumimoji="1" sz="2600">
          <a:solidFill>
            <a:schemeClr val="bg1"/>
          </a:solidFill>
          <a:latin typeface="+mj-lt"/>
          <a:ea typeface="+mj-ea"/>
          <a:cs typeface="+mj-cs"/>
        </a:defRPr>
      </a:lvl1pPr>
      <a:lvl2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2pPr>
      <a:lvl3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3pPr>
      <a:lvl4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4pPr>
      <a:lvl5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5pPr>
      <a:lvl6pPr marL="4572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6pPr>
      <a:lvl7pPr marL="9144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7pPr>
      <a:lvl8pPr marL="13716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8pPr>
      <a:lvl9pPr marL="18288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opensource.org/definition"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s://www.ipa.go.jp/files/000028320.pdf" TargetMode="External"/><Relationship Id="rId5" Type="http://schemas.openxmlformats.org/officeDocument/2006/relationships/hyperlink" Target="http://osdn.jp/projects/opensource/wiki/licenses" TargetMode="External"/><Relationship Id="rId4" Type="http://schemas.openxmlformats.org/officeDocument/2006/relationships/hyperlink" Target="http://www.opensource.gr.jp/osd/osd-japanese.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osdn.jp/projects/opensource/wiki/licenses"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s://www.openhub.ne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wmf"/><Relationship Id="rId7"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wmf"/><Relationship Id="rId5" Type="http://schemas.openxmlformats.org/officeDocument/2006/relationships/image" Target="../media/image4.wmf"/><Relationship Id="rId10" Type="http://schemas.openxmlformats.org/officeDocument/2006/relationships/image" Target="../media/image9.wmf"/><Relationship Id="rId4" Type="http://schemas.openxmlformats.org/officeDocument/2006/relationships/image" Target="../media/image3.wmf"/><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bwMode="auto">
          <a:xfrm>
            <a:off x="0" y="0"/>
            <a:ext cx="9472613" cy="5527675"/>
          </a:xfrm>
          <a:prstGeom prst="rect">
            <a:avLst/>
          </a:prstGeom>
          <a:solidFill>
            <a:srgbClr val="27A2B3"/>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spc="100" dirty="0" smtClean="0">
              <a:solidFill>
                <a:schemeClr val="bg1"/>
              </a:solidFill>
              <a:latin typeface="Arial" panose="020B0604020202020204" pitchFamily="34" charset="0"/>
              <a:ea typeface="メイリオ" pitchFamily="50" charset="-128"/>
            </a:endParaRPr>
          </a:p>
        </p:txBody>
      </p:sp>
      <p:sp>
        <p:nvSpPr>
          <p:cNvPr id="24" name="六角形 23"/>
          <p:cNvSpPr/>
          <p:nvPr/>
        </p:nvSpPr>
        <p:spPr bwMode="auto">
          <a:xfrm>
            <a:off x="3158065" y="1659466"/>
            <a:ext cx="1011597" cy="872067"/>
          </a:xfrm>
          <a:prstGeom prst="hexagon">
            <a:avLst/>
          </a:prstGeom>
          <a:noFill/>
          <a:ln w="180975" cap="rnd">
            <a:solidFill>
              <a:srgbClr val="FFFFFF">
                <a:alpha val="10196"/>
              </a:srgbClr>
            </a:solidFill>
            <a:round/>
            <a:headEnd/>
            <a:tailEnd/>
          </a:ln>
          <a:effectLst/>
        </p:spPr>
        <p:txBody>
          <a:bodyPr wrap="square" lIns="0" tIns="0" rIns="0" bIns="0" rtlCol="0" anchor="t" anchorCtr="0">
            <a:noAutofit/>
          </a:bodyPr>
          <a:lstStyle/>
          <a:p>
            <a:pPr algn="ctr" rtl="0">
              <a:lnSpc>
                <a:spcPct val="150000"/>
              </a:lnSpc>
            </a:pPr>
            <a:endParaRPr kumimoji="1" lang="en-US" altLang="en-US" sz="1800" b="1" spc="100" dirty="0" smtClean="0">
              <a:solidFill>
                <a:schemeClr val="bg1"/>
              </a:solidFill>
              <a:latin typeface="Arial" panose="020B0604020202020204" pitchFamily="34" charset="0"/>
              <a:ea typeface="メイリオ" pitchFamily="50" charset="-128"/>
            </a:endParaRPr>
          </a:p>
        </p:txBody>
      </p:sp>
      <p:sp>
        <p:nvSpPr>
          <p:cNvPr id="27" name="六角形 26"/>
          <p:cNvSpPr/>
          <p:nvPr/>
        </p:nvSpPr>
        <p:spPr bwMode="auto">
          <a:xfrm>
            <a:off x="1100665" y="897466"/>
            <a:ext cx="694269" cy="598508"/>
          </a:xfrm>
          <a:prstGeom prst="hexagon">
            <a:avLst/>
          </a:prstGeom>
          <a:noFill/>
          <a:ln w="180975" cap="rnd">
            <a:solidFill>
              <a:srgbClr val="FFFFFF">
                <a:alpha val="5882"/>
              </a:srgbClr>
            </a:solidFill>
            <a:round/>
            <a:headEnd/>
            <a:tailEnd/>
          </a:ln>
          <a:effectLst/>
        </p:spPr>
        <p:txBody>
          <a:bodyPr wrap="square" lIns="0" tIns="0" rIns="0" bIns="0" rtlCol="0" anchor="t" anchorCtr="0">
            <a:noAutofit/>
          </a:bodyPr>
          <a:lstStyle/>
          <a:p>
            <a:pPr algn="ctr" rtl="0">
              <a:lnSpc>
                <a:spcPct val="150000"/>
              </a:lnSpc>
            </a:pPr>
            <a:endParaRPr kumimoji="1" lang="en-US" altLang="en-US" sz="1800" b="1" spc="100" dirty="0" smtClean="0">
              <a:solidFill>
                <a:schemeClr val="bg1"/>
              </a:solidFill>
              <a:latin typeface="Arial" panose="020B0604020202020204" pitchFamily="34" charset="0"/>
              <a:ea typeface="メイリオ" pitchFamily="50" charset="-128"/>
            </a:endParaRPr>
          </a:p>
        </p:txBody>
      </p:sp>
      <p:grpSp>
        <p:nvGrpSpPr>
          <p:cNvPr id="19" name="グループ化 18"/>
          <p:cNvGrpSpPr/>
          <p:nvPr/>
        </p:nvGrpSpPr>
        <p:grpSpPr>
          <a:xfrm>
            <a:off x="6604001" y="2760134"/>
            <a:ext cx="2680207" cy="2624667"/>
            <a:chOff x="6604001" y="2760134"/>
            <a:chExt cx="2680207" cy="2624667"/>
          </a:xfrm>
        </p:grpSpPr>
        <p:sp>
          <p:nvSpPr>
            <p:cNvPr id="13" name="六角形 12"/>
            <p:cNvSpPr/>
            <p:nvPr/>
          </p:nvSpPr>
          <p:spPr bwMode="auto">
            <a:xfrm>
              <a:off x="7899400" y="4191001"/>
              <a:ext cx="1384808" cy="1193800"/>
            </a:xfrm>
            <a:prstGeom prst="hexagon">
              <a:avLst/>
            </a:prstGeom>
            <a:noFill/>
            <a:ln w="180975" cap="rnd">
              <a:solidFill>
                <a:srgbClr val="FFFFFF">
                  <a:alpha val="14902"/>
                </a:srgbClr>
              </a:solidFill>
              <a:round/>
              <a:headEnd/>
              <a:tailEnd/>
            </a:ln>
            <a:effectLst/>
          </p:spPr>
          <p:txBody>
            <a:bodyPr wrap="square" lIns="0" tIns="0" rIns="0" bIns="0" rtlCol="0" anchor="t" anchorCtr="0">
              <a:noAutofit/>
            </a:bodyPr>
            <a:lstStyle/>
            <a:p>
              <a:pPr algn="ctr" rtl="0">
                <a:lnSpc>
                  <a:spcPct val="150000"/>
                </a:lnSpc>
              </a:pPr>
              <a:endParaRPr kumimoji="1" lang="en-US" altLang="en-US" sz="1800" b="1" spc="100" dirty="0" smtClean="0">
                <a:solidFill>
                  <a:schemeClr val="bg1"/>
                </a:solidFill>
                <a:latin typeface="Arial" panose="020B0604020202020204" pitchFamily="34" charset="0"/>
                <a:ea typeface="メイリオ" pitchFamily="50" charset="-128"/>
              </a:endParaRPr>
            </a:p>
          </p:txBody>
        </p:sp>
        <p:sp>
          <p:nvSpPr>
            <p:cNvPr id="17" name="六角形 16"/>
            <p:cNvSpPr/>
            <p:nvPr/>
          </p:nvSpPr>
          <p:spPr bwMode="auto">
            <a:xfrm>
              <a:off x="6604001" y="3488267"/>
              <a:ext cx="1384808" cy="1193800"/>
            </a:xfrm>
            <a:prstGeom prst="hexagon">
              <a:avLst/>
            </a:prstGeom>
            <a:noFill/>
            <a:ln w="180975" cap="rnd">
              <a:solidFill>
                <a:srgbClr val="FFFFFF">
                  <a:alpha val="14902"/>
                </a:srgbClr>
              </a:solidFill>
              <a:round/>
              <a:headEnd/>
              <a:tailEnd/>
            </a:ln>
            <a:effectLst/>
          </p:spPr>
          <p:txBody>
            <a:bodyPr wrap="square" lIns="0" tIns="0" rIns="0" bIns="0" rtlCol="0" anchor="t" anchorCtr="0">
              <a:noAutofit/>
            </a:bodyPr>
            <a:lstStyle/>
            <a:p>
              <a:pPr algn="ctr" rtl="0">
                <a:lnSpc>
                  <a:spcPct val="150000"/>
                </a:lnSpc>
              </a:pPr>
              <a:endParaRPr kumimoji="1" lang="en-US" altLang="en-US" sz="1800" b="1" spc="100" dirty="0" smtClean="0">
                <a:solidFill>
                  <a:schemeClr val="bg1"/>
                </a:solidFill>
                <a:latin typeface="Arial" panose="020B0604020202020204" pitchFamily="34" charset="0"/>
                <a:ea typeface="メイリオ" pitchFamily="50" charset="-128"/>
              </a:endParaRPr>
            </a:p>
          </p:txBody>
        </p:sp>
        <p:sp>
          <p:nvSpPr>
            <p:cNvPr id="18" name="六角形 17"/>
            <p:cNvSpPr/>
            <p:nvPr/>
          </p:nvSpPr>
          <p:spPr bwMode="auto">
            <a:xfrm>
              <a:off x="7890931" y="2760134"/>
              <a:ext cx="1384808" cy="1193800"/>
            </a:xfrm>
            <a:prstGeom prst="hexagon">
              <a:avLst/>
            </a:prstGeom>
            <a:noFill/>
            <a:ln w="180975" cap="rnd">
              <a:solidFill>
                <a:srgbClr val="FFFFFF">
                  <a:alpha val="14902"/>
                </a:srgbClr>
              </a:solidFill>
              <a:round/>
              <a:headEnd/>
              <a:tailEnd/>
            </a:ln>
            <a:effectLst/>
          </p:spPr>
          <p:txBody>
            <a:bodyPr wrap="square" lIns="0" tIns="0" rIns="0" bIns="0" rtlCol="0" anchor="t" anchorCtr="0">
              <a:noAutofit/>
            </a:bodyPr>
            <a:lstStyle/>
            <a:p>
              <a:pPr algn="ctr" rtl="0">
                <a:lnSpc>
                  <a:spcPct val="150000"/>
                </a:lnSpc>
              </a:pPr>
              <a:endParaRPr kumimoji="1" lang="en-US" altLang="en-US" sz="1800" b="1" spc="100" dirty="0" smtClean="0">
                <a:solidFill>
                  <a:schemeClr val="bg1"/>
                </a:solidFill>
                <a:latin typeface="Arial" panose="020B0604020202020204" pitchFamily="34" charset="0"/>
                <a:ea typeface="メイリオ" pitchFamily="50" charset="-128"/>
              </a:endParaRPr>
            </a:p>
          </p:txBody>
        </p:sp>
      </p:grpSp>
      <p:grpSp>
        <p:nvGrpSpPr>
          <p:cNvPr id="14" name="グループ化 13"/>
          <p:cNvGrpSpPr/>
          <p:nvPr/>
        </p:nvGrpSpPr>
        <p:grpSpPr>
          <a:xfrm>
            <a:off x="134322" y="74560"/>
            <a:ext cx="5994873" cy="590931"/>
            <a:chOff x="118196" y="74560"/>
            <a:chExt cx="5155444" cy="590931"/>
          </a:xfrm>
        </p:grpSpPr>
        <p:sp>
          <p:nvSpPr>
            <p:cNvPr id="20" name="テキスト ボックス 4"/>
            <p:cNvSpPr txBox="1">
              <a:spLocks noChangeArrowheads="1"/>
            </p:cNvSpPr>
            <p:nvPr/>
          </p:nvSpPr>
          <p:spPr bwMode="auto">
            <a:xfrm>
              <a:off x="118196" y="200620"/>
              <a:ext cx="1300283" cy="332908"/>
            </a:xfrm>
            <a:prstGeom prst="rect">
              <a:avLst/>
            </a:prstGeom>
            <a:noFill/>
            <a:ln w="9525">
              <a:solidFill>
                <a:schemeClr val="bg1"/>
              </a:solidFill>
              <a:miter lim="800000"/>
              <a:headEnd/>
              <a:tailEnd/>
            </a:ln>
          </p:spPr>
          <p:txBody>
            <a:bodyPr wrap="square" tIns="72000" bIns="10800" anchor="ctr">
              <a:noAutofit/>
            </a:bodyPr>
            <a:lstStyle/>
            <a:p>
              <a:pPr algn="ctr" rtl="0">
                <a:defRPr/>
              </a:pPr>
              <a:r>
                <a:rPr lang="en-US" sz="1800" b="1" i="0" u="none" dirty="0">
                  <a:solidFill>
                    <a:schemeClr val="bg1"/>
                  </a:solidFill>
                  <a:latin typeface="Arial" panose="020B0604020202020204" pitchFamily="34" charset="0"/>
                  <a:ea typeface="メイリオ" pitchFamily="50" charset="-128"/>
                  <a:cs typeface="メイリオ" pitchFamily="50" charset="-128"/>
                </a:rPr>
                <a:t>Confidential</a:t>
              </a:r>
            </a:p>
          </p:txBody>
        </p:sp>
        <p:sp>
          <p:nvSpPr>
            <p:cNvPr id="21" name="タイトル 1"/>
            <p:cNvSpPr txBox="1">
              <a:spLocks/>
            </p:cNvSpPr>
            <p:nvPr/>
          </p:nvSpPr>
          <p:spPr bwMode="auto">
            <a:xfrm>
              <a:off x="1505333" y="74560"/>
              <a:ext cx="3768307" cy="590931"/>
            </a:xfrm>
            <a:prstGeom prst="rect">
              <a:avLst/>
            </a:prstGeom>
            <a:noFill/>
            <a:ln w="9525">
              <a:noFill/>
              <a:miter lim="800000"/>
              <a:headEnd/>
              <a:tailEnd/>
            </a:ln>
          </p:spPr>
          <p:txBody>
            <a:bodyPr wrap="square" anchor="ctr">
              <a:noAutofit/>
            </a:bodyPr>
            <a:lstStyle/>
            <a:p>
              <a:pPr algn="l" rtl="0" eaLnBrk="0" hangingPunct="0">
                <a:lnSpc>
                  <a:spcPct val="90000"/>
                </a:lnSpc>
                <a:defRPr/>
              </a:pPr>
              <a:r>
                <a:rPr lang="en-US" sz="1800" b="1" i="0" u="none" kern="0" dirty="0">
                  <a:solidFill>
                    <a:schemeClr val="bg1"/>
                  </a:solidFill>
                  <a:latin typeface="Arial" panose="020B0604020202020204" pitchFamily="34" charset="0"/>
                  <a:ea typeface="メイリオ" pitchFamily="50" charset="-128"/>
                  <a:cs typeface="メイリオ" pitchFamily="50" charset="-128"/>
                </a:rPr>
                <a:t>Scope of disclosure:</a:t>
              </a:r>
              <a:r>
                <a:rPr lang="en-US" sz="1800" b="0" i="0" u="none" kern="0" dirty="0">
                  <a:solidFill>
                    <a:schemeClr val="bg1"/>
                  </a:solidFill>
                  <a:latin typeface="Arial" panose="020B0604020202020204" pitchFamily="34" charset="0"/>
                  <a:ea typeface="メイリオ" pitchFamily="50" charset="-128"/>
                  <a:cs typeface="メイリオ" pitchFamily="50" charset="-128"/>
                </a:rPr>
                <a:t> </a:t>
              </a:r>
              <a:r>
                <a:rPr lang="en-US" sz="1800" b="0" i="0" u="none" kern="0" dirty="0" smtClean="0">
                  <a:solidFill>
                    <a:schemeClr val="bg1"/>
                  </a:solidFill>
                  <a:latin typeface="Arial" panose="020B0604020202020204" pitchFamily="34" charset="0"/>
                  <a:ea typeface="メイリオ" pitchFamily="50" charset="-128"/>
                  <a:cs typeface="メイリオ" pitchFamily="50" charset="-128"/>
                </a:rPr>
                <a:t/>
              </a:r>
              <a:br>
                <a:rPr lang="en-US" sz="1800" b="0" i="0" u="none" kern="0" dirty="0" smtClean="0">
                  <a:solidFill>
                    <a:schemeClr val="bg1"/>
                  </a:solidFill>
                  <a:latin typeface="Arial" panose="020B0604020202020204" pitchFamily="34" charset="0"/>
                  <a:ea typeface="メイリオ" pitchFamily="50" charset="-128"/>
                  <a:cs typeface="メイリオ" pitchFamily="50" charset="-128"/>
                </a:rPr>
              </a:br>
              <a:r>
                <a:rPr lang="en-US" sz="1800" b="1" i="0" u="none" kern="0" dirty="0" smtClean="0">
                  <a:solidFill>
                    <a:schemeClr val="bg1"/>
                  </a:solidFill>
                  <a:latin typeface="Arial" panose="020B0604020202020204" pitchFamily="34" charset="0"/>
                  <a:ea typeface="メイリオ" pitchFamily="50" charset="-128"/>
                  <a:cs typeface="メイリオ" pitchFamily="50" charset="-128"/>
                </a:rPr>
                <a:t>Hitachi Group</a:t>
              </a:r>
              <a:endParaRPr lang="en-US" sz="1800" b="1" i="0" u="none" strike="sngStrike" kern="0" dirty="0">
                <a:solidFill>
                  <a:schemeClr val="bg1"/>
                </a:solidFill>
                <a:latin typeface="Arial" panose="020B0604020202020204" pitchFamily="34" charset="0"/>
                <a:ea typeface="メイリオ" pitchFamily="50" charset="-128"/>
                <a:cs typeface="メイリオ" pitchFamily="50" charset="-128"/>
              </a:endParaRPr>
            </a:p>
          </p:txBody>
        </p:sp>
      </p:grpSp>
      <p:sp>
        <p:nvSpPr>
          <p:cNvPr id="25" name="Text Box 13"/>
          <p:cNvSpPr txBox="1">
            <a:spLocks noChangeArrowheads="1"/>
          </p:cNvSpPr>
          <p:nvPr/>
        </p:nvSpPr>
        <p:spPr bwMode="auto">
          <a:xfrm>
            <a:off x="6228757" y="5336381"/>
            <a:ext cx="3243856" cy="215444"/>
          </a:xfrm>
          <a:prstGeom prst="rect">
            <a:avLst/>
          </a:prstGeom>
          <a:noFill/>
          <a:ln w="25400">
            <a:noFill/>
            <a:miter lim="800000"/>
            <a:headEnd/>
            <a:tailEnd/>
          </a:ln>
          <a:effectLst/>
        </p:spPr>
        <p:txBody>
          <a:bodyPr wrap="square">
            <a:noAutofit/>
          </a:bodyPr>
          <a:lstStyle/>
          <a:p>
            <a:pPr marL="0" marR="0" indent="0" algn="r" defTabSz="914400" rtl="0" eaLnBrk="1" fontAlgn="base" latinLnBrk="0" hangingPunct="1">
              <a:lnSpc>
                <a:spcPct val="100000"/>
              </a:lnSpc>
              <a:spcBef>
                <a:spcPct val="50000"/>
              </a:spcBef>
              <a:spcAft>
                <a:spcPct val="0"/>
              </a:spcAft>
              <a:buClrTx/>
              <a:buSzTx/>
              <a:buFontTx/>
              <a:buNone/>
              <a:tabLst/>
              <a:defRPr/>
            </a:pPr>
            <a:r>
              <a:rPr kumimoji="0" lang="en-US" sz="800" b="0" i="0" u="none" dirty="0" smtClean="0">
                <a:solidFill>
                  <a:schemeClr val="bg1"/>
                </a:solidFill>
                <a:latin typeface="Arial" panose="020B0604020202020204" pitchFamily="34" charset="0"/>
                <a:ea typeface="ＭＳ Ｐゴシック" pitchFamily="50" charset="-128"/>
              </a:rPr>
              <a:t>© Hitachi, Ltd. 2019. All rights reserved.</a:t>
            </a:r>
            <a:r>
              <a:rPr lang="en-US" sz="800" b="0" i="0" u="none" dirty="0" smtClean="0">
                <a:solidFill>
                  <a:schemeClr val="bg1"/>
                </a:solidFill>
                <a:latin typeface="Arial" panose="020B0604020202020204" pitchFamily="34" charset="0"/>
              </a:rPr>
              <a:t> 　</a:t>
            </a:r>
            <a:fld id="{0509F8B1-BCB1-460C-BB23-218079A6065C}" type="slidenum">
              <a:rPr sz="800" baseline="0" smtClean="0">
                <a:solidFill>
                  <a:schemeClr val="bg1"/>
                </a:solidFill>
                <a:latin typeface="Arial" panose="020B0604020202020204" pitchFamily="34" charset="0"/>
              </a:rPr>
              <a:pPr marL="0" marR="0" indent="0" algn="r" defTabSz="914400" rtl="0" eaLnBrk="1" fontAlgn="base" latinLnBrk="0" hangingPunct="1">
                <a:lnSpc>
                  <a:spcPct val="100000"/>
                </a:lnSpc>
                <a:spcBef>
                  <a:spcPct val="50000"/>
                </a:spcBef>
                <a:spcAft>
                  <a:spcPct val="0"/>
                </a:spcAft>
                <a:buClrTx/>
                <a:buSzTx/>
                <a:buFontTx/>
                <a:buNone/>
                <a:tabLst/>
                <a:defRPr/>
              </a:pPr>
              <a:t>1</a:t>
            </a:fld>
            <a:r>
              <a:rPr lang="en-US" sz="800" b="0" i="0" u="none" dirty="0" smtClean="0">
                <a:solidFill>
                  <a:schemeClr val="bg1"/>
                </a:solidFill>
                <a:latin typeface="Arial" panose="020B0604020202020204" pitchFamily="34" charset="0"/>
              </a:rPr>
              <a:t>/52</a:t>
            </a:r>
            <a:endParaRPr kumimoji="0" lang="en-US" altLang="ja-JP" sz="800" baseline="0" dirty="0">
              <a:solidFill>
                <a:schemeClr val="bg1"/>
              </a:solidFill>
              <a:latin typeface="Arial" panose="020B0604020202020204" pitchFamily="34" charset="0"/>
              <a:ea typeface="ＭＳ Ｐゴシック" pitchFamily="50" charset="-128"/>
            </a:endParaRPr>
          </a:p>
        </p:txBody>
      </p:sp>
      <p:grpSp>
        <p:nvGrpSpPr>
          <p:cNvPr id="16" name="グループ化 15"/>
          <p:cNvGrpSpPr/>
          <p:nvPr/>
        </p:nvGrpSpPr>
        <p:grpSpPr>
          <a:xfrm>
            <a:off x="478893" y="1566200"/>
            <a:ext cx="8514826" cy="2185214"/>
            <a:chOff x="2362376" y="2582880"/>
            <a:chExt cx="8514826" cy="2185214"/>
          </a:xfrm>
          <a:effectLst>
            <a:outerShdw blurRad="50800" dist="38100" dir="2700000" algn="tl" rotWithShape="0">
              <a:prstClr val="black">
                <a:alpha val="40000"/>
              </a:prstClr>
            </a:outerShdw>
          </a:effectLst>
        </p:grpSpPr>
        <p:sp>
          <p:nvSpPr>
            <p:cNvPr id="22" name="Text Box 31"/>
            <p:cNvSpPr txBox="1">
              <a:spLocks noChangeArrowheads="1"/>
            </p:cNvSpPr>
            <p:nvPr/>
          </p:nvSpPr>
          <p:spPr bwMode="gray">
            <a:xfrm>
              <a:off x="2362376" y="2582880"/>
              <a:ext cx="8514826" cy="2185214"/>
            </a:xfrm>
            <a:prstGeom prst="rect">
              <a:avLst/>
            </a:prstGeom>
            <a:noFill/>
            <a:ln w="3175" cap="rnd">
              <a:noFill/>
              <a:miter lim="800000"/>
              <a:headEnd/>
              <a:tailEnd/>
            </a:ln>
            <a:effectLst/>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800" b="1" i="0" u="none" kern="0" spc="100" dirty="0">
                  <a:ln w="200025">
                    <a:solidFill>
                      <a:srgbClr val="2C8CA6"/>
                    </a:solidFill>
                  </a:ln>
                  <a:solidFill>
                    <a:schemeClr val="bg1"/>
                  </a:solidFill>
                  <a:latin typeface="Arial" panose="020B0604020202020204" pitchFamily="34" charset="0"/>
                  <a:ea typeface="メイリオ" pitchFamily="50" charset="-128"/>
                </a:rPr>
                <a:t>OSS</a:t>
              </a:r>
              <a:r>
                <a:rPr kumimoji="0" lang="en-US" sz="6000" b="1" i="0" u="none" kern="0" spc="100" dirty="0">
                  <a:ln w="200025">
                    <a:solidFill>
                      <a:srgbClr val="2C8CA6"/>
                    </a:solidFill>
                  </a:ln>
                  <a:solidFill>
                    <a:schemeClr val="bg1"/>
                  </a:solidFill>
                  <a:latin typeface="Arial" panose="020B0604020202020204" pitchFamily="34" charset="0"/>
                  <a:ea typeface="メイリオ" pitchFamily="50" charset="-128"/>
                </a:rPr>
                <a:t> Basics</a:t>
              </a:r>
              <a:r>
                <a:rPr kumimoji="0" lang="en-US" sz="4800" b="1" kern="0" spc="100" dirty="0">
                  <a:ln w="200025">
                    <a:noFill/>
                  </a:ln>
                  <a:solidFill>
                    <a:schemeClr val="bg1"/>
                  </a:solidFill>
                  <a:latin typeface="Arial" panose="020B0604020202020204" pitchFamily="34" charset="0"/>
                  <a:ea typeface="メイリオ" pitchFamily="50" charset="-128"/>
                </a:rPr>
                <a:t/>
              </a:r>
              <a:br>
                <a:rPr kumimoji="0" lang="en-US" sz="4800" b="1" kern="0" spc="100" dirty="0">
                  <a:ln w="200025">
                    <a:noFill/>
                  </a:ln>
                  <a:solidFill>
                    <a:schemeClr val="bg1"/>
                  </a:solidFill>
                  <a:latin typeface="Arial" panose="020B0604020202020204" pitchFamily="34" charset="0"/>
                  <a:ea typeface="メイリオ" pitchFamily="50" charset="-128"/>
                </a:rPr>
              </a:br>
              <a:r>
                <a:rPr kumimoji="0" lang="en-US" sz="2400" b="1" i="0" u="none" kern="0" spc="100" dirty="0">
                  <a:ln w="200025">
                    <a:noFill/>
                  </a:ln>
                  <a:solidFill>
                    <a:srgbClr val="FFFFCC"/>
                  </a:solidFill>
                  <a:latin typeface="Arial" panose="020B0604020202020204" pitchFamily="34" charset="0"/>
                  <a:ea typeface="メイリオ" pitchFamily="50" charset="-128"/>
                </a:rPr>
                <a:t> ~ Obtaining a Basic Understanding of How to Actively Use OSS for Business Operations ~</a:t>
              </a:r>
              <a:endParaRPr kumimoji="0" lang="en-US" altLang="ja-JP" sz="2400" b="1" kern="0" spc="100" dirty="0" smtClean="0">
                <a:ln w="200025">
                  <a:noFill/>
                </a:ln>
                <a:solidFill>
                  <a:srgbClr val="FFFFCC"/>
                </a:solidFill>
                <a:latin typeface="Arial" panose="020B0604020202020204" pitchFamily="34" charset="0"/>
                <a:ea typeface="メイリオ" pitchFamily="50" charset="-128"/>
              </a:endParaRPr>
            </a:p>
          </p:txBody>
        </p:sp>
        <p:sp>
          <p:nvSpPr>
            <p:cNvPr id="23" name="Text Box 31"/>
            <p:cNvSpPr txBox="1">
              <a:spLocks noChangeArrowheads="1"/>
            </p:cNvSpPr>
            <p:nvPr/>
          </p:nvSpPr>
          <p:spPr bwMode="gray">
            <a:xfrm>
              <a:off x="2362376" y="2582880"/>
              <a:ext cx="8514826" cy="2185214"/>
            </a:xfrm>
            <a:prstGeom prst="rect">
              <a:avLst/>
            </a:prstGeom>
            <a:noFill/>
            <a:ln w="3175" cap="rnd">
              <a:noFill/>
              <a:miter lim="800000"/>
              <a:headEnd/>
              <a:tailEnd/>
            </a:ln>
            <a:effectLst/>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800" b="1" i="0" u="none" kern="0" spc="100" dirty="0">
                  <a:ln w="200025">
                    <a:noFill/>
                  </a:ln>
                  <a:solidFill>
                    <a:schemeClr val="bg1"/>
                  </a:solidFill>
                  <a:latin typeface="Arial" panose="020B0604020202020204" pitchFamily="34" charset="0"/>
                  <a:ea typeface="メイリオ" pitchFamily="50" charset="-128"/>
                </a:rPr>
                <a:t>OSS</a:t>
              </a:r>
              <a:r>
                <a:rPr kumimoji="0" lang="en-US" sz="6000" b="1" i="0" u="none" kern="0" spc="100" dirty="0">
                  <a:ln w="200025">
                    <a:noFill/>
                  </a:ln>
                  <a:solidFill>
                    <a:schemeClr val="bg1"/>
                  </a:solidFill>
                  <a:latin typeface="Arial" panose="020B0604020202020204" pitchFamily="34" charset="0"/>
                  <a:ea typeface="メイリオ" pitchFamily="50" charset="-128"/>
                </a:rPr>
                <a:t> Basics</a:t>
              </a:r>
              <a:r>
                <a:rPr kumimoji="0" lang="en-US" sz="4800" b="1" kern="0" spc="100" dirty="0">
                  <a:ln w="200025">
                    <a:noFill/>
                  </a:ln>
                  <a:solidFill>
                    <a:schemeClr val="bg1"/>
                  </a:solidFill>
                  <a:latin typeface="Arial" panose="020B0604020202020204" pitchFamily="34" charset="0"/>
                  <a:ea typeface="メイリオ" pitchFamily="50" charset="-128"/>
                </a:rPr>
                <a:t/>
              </a:r>
              <a:br>
                <a:rPr kumimoji="0" lang="en-US" sz="4800" b="1" kern="0" spc="100" dirty="0">
                  <a:ln w="200025">
                    <a:noFill/>
                  </a:ln>
                  <a:solidFill>
                    <a:schemeClr val="bg1"/>
                  </a:solidFill>
                  <a:latin typeface="Arial" panose="020B0604020202020204" pitchFamily="34" charset="0"/>
                  <a:ea typeface="メイリオ" pitchFamily="50" charset="-128"/>
                </a:rPr>
              </a:br>
              <a:r>
                <a:rPr kumimoji="0" lang="en-US" sz="2400" b="1" i="0" u="none" kern="0" spc="100" dirty="0">
                  <a:ln w="200025">
                    <a:noFill/>
                  </a:ln>
                  <a:solidFill>
                    <a:srgbClr val="FFFFCC"/>
                  </a:solidFill>
                  <a:latin typeface="Arial" panose="020B0604020202020204" pitchFamily="34" charset="0"/>
                  <a:ea typeface="メイリオ" pitchFamily="50" charset="-128"/>
                </a:rPr>
                <a:t> ~ Obtaining a Basic Understanding of How to Actively Use OSS for Business Operations ~</a:t>
              </a:r>
              <a:endParaRPr kumimoji="0" lang="en-US" altLang="ja-JP" sz="2400" b="1" kern="0" spc="100" dirty="0" smtClean="0">
                <a:ln w="200025">
                  <a:noFill/>
                </a:ln>
                <a:solidFill>
                  <a:srgbClr val="FFFFCC"/>
                </a:solidFill>
                <a:latin typeface="Arial" panose="020B0604020202020204" pitchFamily="34" charset="0"/>
                <a:ea typeface="メイリオ" pitchFamily="50" charset="-128"/>
              </a:endParaRPr>
            </a:p>
          </p:txBody>
        </p:sp>
      </p:grpSp>
      <p:sp>
        <p:nvSpPr>
          <p:cNvPr id="30" name="Text Box 31"/>
          <p:cNvSpPr txBox="1">
            <a:spLocks noChangeArrowheads="1"/>
          </p:cNvSpPr>
          <p:nvPr/>
        </p:nvSpPr>
        <p:spPr bwMode="gray">
          <a:xfrm>
            <a:off x="7168896" y="2739702"/>
            <a:ext cx="2401824" cy="369332"/>
          </a:xfrm>
          <a:prstGeom prst="rect">
            <a:avLst/>
          </a:prstGeom>
          <a:noFill/>
          <a:ln w="3175" cap="rnd">
            <a:noFill/>
            <a:miter lim="800000"/>
            <a:headEnd/>
            <a:tailEnd/>
          </a:ln>
          <a:effectLst/>
        </p:spPr>
        <p:txBody>
          <a:bodyPr wrap="square" rIns="72000">
            <a:noAutofit/>
          </a:bodyPr>
          <a:lstStyle/>
          <a:p>
            <a:pPr marL="0" marR="0" lvl="0" indent="0" defTabSz="914400" eaLnBrk="1" fontAlgn="auto" latinLnBrk="0" hangingPunct="1">
              <a:lnSpc>
                <a:spcPct val="100000"/>
              </a:lnSpc>
              <a:spcBef>
                <a:spcPts val="1200"/>
              </a:spcBef>
              <a:spcAft>
                <a:spcPts val="0"/>
              </a:spcAft>
              <a:buClrTx/>
              <a:buSzTx/>
              <a:buFontTx/>
              <a:buNone/>
              <a:tabLst/>
              <a:defRPr/>
            </a:pPr>
            <a:r>
              <a:rPr lang="en-US" altLang="ja-JP" sz="1800" b="1" spc="100" dirty="0" smtClean="0">
                <a:solidFill>
                  <a:schemeClr val="bg1"/>
                </a:solidFill>
                <a:latin typeface="Arial" panose="020B0604020202020204" pitchFamily="34" charset="0"/>
                <a:ea typeface="メイリオ" pitchFamily="50" charset="-128"/>
              </a:rPr>
              <a:t>FY </a:t>
            </a:r>
            <a:r>
              <a:rPr lang="en-US" altLang="ja-JP" sz="1800" b="1" spc="100" dirty="0">
                <a:solidFill>
                  <a:schemeClr val="bg1"/>
                </a:solidFill>
                <a:latin typeface="Arial" panose="020B0604020202020204" pitchFamily="34" charset="0"/>
                <a:ea typeface="メイリオ" pitchFamily="50" charset="-128"/>
              </a:rPr>
              <a:t>2018 version</a:t>
            </a:r>
            <a:endParaRPr lang="ja-JP" altLang="en-US" sz="1800" b="1" spc="100" dirty="0">
              <a:solidFill>
                <a:schemeClr val="bg1"/>
              </a:solidFill>
              <a:latin typeface="Arial" panose="020B0604020202020204" pitchFamily="34" charset="0"/>
              <a:ea typeface="メイリオ" pitchFamily="50" charset="-128"/>
            </a:endParaRPr>
          </a:p>
        </p:txBody>
      </p:sp>
      <p:sp>
        <p:nvSpPr>
          <p:cNvPr id="33" name="Text Box 31"/>
          <p:cNvSpPr txBox="1">
            <a:spLocks noChangeArrowheads="1"/>
          </p:cNvSpPr>
          <p:nvPr/>
        </p:nvSpPr>
        <p:spPr bwMode="gray">
          <a:xfrm>
            <a:off x="3498209" y="4019858"/>
            <a:ext cx="5830889" cy="1220847"/>
          </a:xfrm>
          <a:prstGeom prst="rect">
            <a:avLst/>
          </a:prstGeom>
          <a:noFill/>
          <a:ln w="3175" cap="rnd">
            <a:noFill/>
            <a:miter lim="800000"/>
            <a:headEnd/>
            <a:tailEnd/>
          </a:ln>
          <a:effectLst/>
        </p:spPr>
        <p:txBody>
          <a:bodyPr wrap="square">
            <a:noAutofit/>
          </a:bodyPr>
          <a:lstStyle/>
          <a:p>
            <a:pPr lvl="0" algn="r" fontAlgn="auto">
              <a:lnSpc>
                <a:spcPts val="2200"/>
              </a:lnSpc>
              <a:spcBef>
                <a:spcPts val="0"/>
              </a:spcBef>
              <a:spcAft>
                <a:spcPts val="0"/>
              </a:spcAft>
              <a:defRPr/>
            </a:pPr>
            <a:r>
              <a:rPr lang="en-US" altLang="ja-JP" sz="1800" b="1" dirty="0" smtClean="0">
                <a:solidFill>
                  <a:schemeClr val="bg1"/>
                </a:solidFill>
                <a:latin typeface="Arial" panose="020B0604020202020204" pitchFamily="34" charset="0"/>
                <a:ea typeface="メイリオ" pitchFamily="50" charset="-128"/>
              </a:rPr>
              <a:t>OSS </a:t>
            </a:r>
            <a:r>
              <a:rPr lang="en-US" altLang="ja-JP" sz="1800" b="1" dirty="0">
                <a:solidFill>
                  <a:schemeClr val="bg1"/>
                </a:solidFill>
                <a:latin typeface="Arial" panose="020B0604020202020204" pitchFamily="34" charset="0"/>
                <a:ea typeface="メイリオ" pitchFamily="50" charset="-128"/>
              </a:rPr>
              <a:t>Solution Center</a:t>
            </a:r>
            <a:endParaRPr lang="en-US" altLang="ja-JP" sz="1800" b="1" strike="sngStrike" dirty="0">
              <a:solidFill>
                <a:schemeClr val="bg1"/>
              </a:solidFill>
              <a:latin typeface="Arial" panose="020B0604020202020204" pitchFamily="34" charset="0"/>
              <a:ea typeface="メイリオ" pitchFamily="50" charset="-128"/>
            </a:endParaRPr>
          </a:p>
          <a:p>
            <a:pPr algn="r" fontAlgn="auto">
              <a:lnSpc>
                <a:spcPts val="2200"/>
              </a:lnSpc>
              <a:spcBef>
                <a:spcPts val="0"/>
              </a:spcBef>
              <a:spcAft>
                <a:spcPts val="0"/>
              </a:spcAft>
              <a:defRPr/>
            </a:pPr>
            <a:r>
              <a:rPr lang="en-US" altLang="ja-JP" sz="1800" b="1" dirty="0">
                <a:solidFill>
                  <a:schemeClr val="bg1"/>
                </a:solidFill>
                <a:latin typeface="Arial" panose="020B0604020202020204" pitchFamily="34" charset="0"/>
                <a:ea typeface="メイリオ" pitchFamily="50" charset="-128"/>
              </a:rPr>
              <a:t>Software </a:t>
            </a:r>
            <a:r>
              <a:rPr lang="en-US" altLang="ja-JP" sz="1800" b="1" dirty="0" err="1">
                <a:solidFill>
                  <a:schemeClr val="bg1"/>
                </a:solidFill>
                <a:latin typeface="Arial" panose="020B0604020202020204" pitchFamily="34" charset="0"/>
                <a:ea typeface="メイリオ" pitchFamily="50" charset="-128"/>
              </a:rPr>
              <a:t>CoE</a:t>
            </a:r>
            <a:endParaRPr lang="en-US" altLang="ja-JP" sz="1800" b="1" dirty="0">
              <a:solidFill>
                <a:schemeClr val="bg1"/>
              </a:solidFill>
              <a:latin typeface="Arial" panose="020B0604020202020204" pitchFamily="34" charset="0"/>
              <a:ea typeface="メイリオ" pitchFamily="50" charset="-128"/>
            </a:endParaRPr>
          </a:p>
          <a:p>
            <a:pPr lvl="0" algn="r" fontAlgn="auto">
              <a:lnSpc>
                <a:spcPts val="2200"/>
              </a:lnSpc>
              <a:spcBef>
                <a:spcPts val="0"/>
              </a:spcBef>
              <a:spcAft>
                <a:spcPts val="0"/>
              </a:spcAft>
              <a:defRPr/>
            </a:pPr>
            <a:r>
              <a:rPr lang="en-US" altLang="ja-JP" sz="1800" b="1" dirty="0">
                <a:solidFill>
                  <a:schemeClr val="bg1"/>
                </a:solidFill>
                <a:latin typeface="Arial" panose="020B0604020202020204" pitchFamily="34" charset="0"/>
                <a:ea typeface="メイリオ" pitchFamily="50" charset="-128"/>
              </a:rPr>
              <a:t>Service Platform Business Division </a:t>
            </a:r>
            <a:br>
              <a:rPr lang="en-US" altLang="ja-JP" sz="1800" b="1" dirty="0">
                <a:solidFill>
                  <a:schemeClr val="bg1"/>
                </a:solidFill>
                <a:latin typeface="Arial" panose="020B0604020202020204" pitchFamily="34" charset="0"/>
                <a:ea typeface="メイリオ" pitchFamily="50" charset="-128"/>
              </a:rPr>
            </a:br>
            <a:r>
              <a:rPr lang="en-US" altLang="ja-JP" sz="1800" b="1" dirty="0">
                <a:solidFill>
                  <a:schemeClr val="bg1"/>
                </a:solidFill>
                <a:latin typeface="Arial" panose="020B0604020202020204" pitchFamily="34" charset="0"/>
                <a:ea typeface="メイリオ" pitchFamily="50" charset="-128"/>
              </a:rPr>
              <a:t>Hitachi, Ltd.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4027" y="207820"/>
            <a:ext cx="8984664" cy="341632"/>
          </a:xfrm>
        </p:spPr>
        <p:txBody>
          <a:bodyPr wrap="square">
            <a:noAutofit/>
          </a:bodyPr>
          <a:lstStyle/>
          <a:p>
            <a:pPr algn="l" rtl="0"/>
            <a:r>
              <a:rPr lang="en-US" b="1" i="0" u="none" spc="0" dirty="0">
                <a:latin typeface="Arial" panose="020B0604020202020204" pitchFamily="34" charset="0"/>
              </a:rPr>
              <a:t>2-2 Examples of </a:t>
            </a:r>
            <a:r>
              <a:rPr lang="en-US" b="1" i="0" u="none" spc="0" dirty="0" smtClean="0">
                <a:latin typeface="Arial" panose="020B0604020202020204" pitchFamily="34" charset="0"/>
              </a:rPr>
              <a:t>Local Governments and Institutions Using OSS</a:t>
            </a:r>
            <a:endParaRPr lang="en-US" altLang="en-US" spc="0" dirty="0">
              <a:latin typeface="Arial" pitchFamily="34" charset="0"/>
            </a:endParaRPr>
          </a:p>
        </p:txBody>
      </p:sp>
      <p:grpSp>
        <p:nvGrpSpPr>
          <p:cNvPr id="135" name="グループ化 134"/>
          <p:cNvGrpSpPr/>
          <p:nvPr/>
        </p:nvGrpSpPr>
        <p:grpSpPr>
          <a:xfrm>
            <a:off x="821485" y="1659677"/>
            <a:ext cx="2131142" cy="1099987"/>
            <a:chOff x="821485" y="1659677"/>
            <a:chExt cx="2131142" cy="1099987"/>
          </a:xfrm>
        </p:grpSpPr>
        <p:sp>
          <p:nvSpPr>
            <p:cNvPr id="49" name="円/楕円 48"/>
            <p:cNvSpPr/>
            <p:nvPr/>
          </p:nvSpPr>
          <p:spPr bwMode="auto">
            <a:xfrm>
              <a:off x="821485" y="2494193"/>
              <a:ext cx="2131142" cy="265471"/>
            </a:xfrm>
            <a:prstGeom prst="ellipse">
              <a:avLst/>
            </a:prstGeom>
            <a:solidFill>
              <a:srgbClr val="000000">
                <a:alpha val="3922"/>
              </a:srgb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48" name="グループ化 47"/>
            <p:cNvGrpSpPr/>
            <p:nvPr/>
          </p:nvGrpSpPr>
          <p:grpSpPr>
            <a:xfrm>
              <a:off x="950669" y="1659677"/>
              <a:ext cx="1605874" cy="1038536"/>
              <a:chOff x="1180744" y="1104897"/>
              <a:chExt cx="1605874" cy="1038536"/>
            </a:xfrm>
          </p:grpSpPr>
          <p:grpSp>
            <p:nvGrpSpPr>
              <p:cNvPr id="23" name="グループ化 22"/>
              <p:cNvGrpSpPr/>
              <p:nvPr/>
            </p:nvGrpSpPr>
            <p:grpSpPr>
              <a:xfrm>
                <a:off x="1401098" y="1104897"/>
                <a:ext cx="1385520" cy="996748"/>
                <a:chOff x="-1069258" y="1215510"/>
                <a:chExt cx="2470355" cy="1777182"/>
              </a:xfrm>
            </p:grpSpPr>
            <p:sp>
              <p:nvSpPr>
                <p:cNvPr id="19" name="台形 18"/>
                <p:cNvSpPr/>
                <p:nvPr/>
              </p:nvSpPr>
              <p:spPr bwMode="auto">
                <a:xfrm rot="16200000">
                  <a:off x="-1013950" y="1160202"/>
                  <a:ext cx="1777181" cy="1887797"/>
                </a:xfrm>
                <a:prstGeom prst="trapezoid">
                  <a:avLst>
                    <a:gd name="adj" fmla="val 9232"/>
                  </a:avLst>
                </a:prstGeom>
                <a:solidFill>
                  <a:srgbClr val="ECEC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0" name="台形 19"/>
                <p:cNvSpPr/>
                <p:nvPr/>
              </p:nvSpPr>
              <p:spPr bwMode="auto">
                <a:xfrm rot="16200000" flipV="1">
                  <a:off x="201563" y="1793158"/>
                  <a:ext cx="1777181" cy="621887"/>
                </a:xfrm>
                <a:prstGeom prst="trapezoid">
                  <a:avLst>
                    <a:gd name="adj" fmla="val 9232"/>
                  </a:avLst>
                </a:prstGeom>
                <a:solidFill>
                  <a:schemeClr val="bg1">
                    <a:lumMod val="8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29" name="グループ化 28"/>
              <p:cNvGrpSpPr/>
              <p:nvPr/>
            </p:nvGrpSpPr>
            <p:grpSpPr>
              <a:xfrm>
                <a:off x="2328659" y="1752601"/>
                <a:ext cx="72000" cy="390832"/>
                <a:chOff x="-515322" y="2050026"/>
                <a:chExt cx="72000" cy="390832"/>
              </a:xfrm>
            </p:grpSpPr>
            <p:sp>
              <p:nvSpPr>
                <p:cNvPr id="30" name="正方形/長方形 29"/>
                <p:cNvSpPr/>
                <p:nvPr/>
              </p:nvSpPr>
              <p:spPr bwMode="auto">
                <a:xfrm>
                  <a:off x="-515322" y="2263877"/>
                  <a:ext cx="72000" cy="176981"/>
                </a:xfrm>
                <a:prstGeom prst="rect">
                  <a:avLst/>
                </a:prstGeom>
                <a:solidFill>
                  <a:srgbClr val="D5A265"/>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1" name="二等辺三角形 30"/>
                <p:cNvSpPr/>
                <p:nvPr/>
              </p:nvSpPr>
              <p:spPr bwMode="auto">
                <a:xfrm>
                  <a:off x="-512506" y="2050026"/>
                  <a:ext cx="66368" cy="252000"/>
                </a:xfrm>
                <a:prstGeom prst="triangle">
                  <a:avLst/>
                </a:prstGeom>
                <a:solidFill>
                  <a:srgbClr val="80AC4A"/>
                </a:solidFill>
                <a:ln w="152400" cap="rnd">
                  <a:solidFill>
                    <a:srgbClr val="80AC4A"/>
                  </a:solidFill>
                  <a:round/>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32" name="グループ化 31"/>
              <p:cNvGrpSpPr/>
              <p:nvPr/>
            </p:nvGrpSpPr>
            <p:grpSpPr>
              <a:xfrm>
                <a:off x="2503187" y="1750144"/>
                <a:ext cx="72000" cy="390832"/>
                <a:chOff x="-699672" y="2005782"/>
                <a:chExt cx="72000" cy="390832"/>
              </a:xfrm>
            </p:grpSpPr>
            <p:sp>
              <p:nvSpPr>
                <p:cNvPr id="33" name="正方形/長方形 32"/>
                <p:cNvSpPr/>
                <p:nvPr/>
              </p:nvSpPr>
              <p:spPr bwMode="auto">
                <a:xfrm>
                  <a:off x="-699672" y="2219633"/>
                  <a:ext cx="72000" cy="176981"/>
                </a:xfrm>
                <a:prstGeom prst="rect">
                  <a:avLst/>
                </a:prstGeom>
                <a:solidFill>
                  <a:srgbClr val="D5A265"/>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4" name="二等辺三角形 33"/>
                <p:cNvSpPr/>
                <p:nvPr/>
              </p:nvSpPr>
              <p:spPr bwMode="auto">
                <a:xfrm>
                  <a:off x="-696856" y="2005782"/>
                  <a:ext cx="66368" cy="252000"/>
                </a:xfrm>
                <a:prstGeom prst="triangle">
                  <a:avLst/>
                </a:prstGeom>
                <a:solidFill>
                  <a:srgbClr val="80AC4A"/>
                </a:solidFill>
                <a:ln w="152400" cap="rnd">
                  <a:solidFill>
                    <a:srgbClr val="80AC4A"/>
                  </a:solidFill>
                  <a:round/>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35" name="グループ化 34"/>
              <p:cNvGrpSpPr/>
              <p:nvPr/>
            </p:nvGrpSpPr>
            <p:grpSpPr>
              <a:xfrm>
                <a:off x="1180744" y="1703440"/>
                <a:ext cx="72000" cy="390832"/>
                <a:chOff x="-515322" y="2050026"/>
                <a:chExt cx="72000" cy="390832"/>
              </a:xfrm>
            </p:grpSpPr>
            <p:sp>
              <p:nvSpPr>
                <p:cNvPr id="36" name="正方形/長方形 35"/>
                <p:cNvSpPr/>
                <p:nvPr/>
              </p:nvSpPr>
              <p:spPr bwMode="auto">
                <a:xfrm>
                  <a:off x="-515322" y="2263877"/>
                  <a:ext cx="72000" cy="176981"/>
                </a:xfrm>
                <a:prstGeom prst="rect">
                  <a:avLst/>
                </a:prstGeom>
                <a:solidFill>
                  <a:srgbClr val="D5A265"/>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7" name="二等辺三角形 36"/>
                <p:cNvSpPr/>
                <p:nvPr/>
              </p:nvSpPr>
              <p:spPr bwMode="auto">
                <a:xfrm>
                  <a:off x="-512506" y="2050026"/>
                  <a:ext cx="66368" cy="252000"/>
                </a:xfrm>
                <a:prstGeom prst="triangle">
                  <a:avLst/>
                </a:prstGeom>
                <a:solidFill>
                  <a:srgbClr val="80AC4A"/>
                </a:solidFill>
                <a:ln w="152400" cap="rnd">
                  <a:solidFill>
                    <a:srgbClr val="80AC4A"/>
                  </a:solidFill>
                  <a:round/>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38" name="グループ化 37"/>
              <p:cNvGrpSpPr/>
              <p:nvPr/>
            </p:nvGrpSpPr>
            <p:grpSpPr>
              <a:xfrm>
                <a:off x="1449472" y="1730478"/>
                <a:ext cx="72000" cy="390832"/>
                <a:chOff x="-515322" y="2050026"/>
                <a:chExt cx="72000" cy="390832"/>
              </a:xfrm>
            </p:grpSpPr>
            <p:sp>
              <p:nvSpPr>
                <p:cNvPr id="39" name="正方形/長方形 38"/>
                <p:cNvSpPr/>
                <p:nvPr/>
              </p:nvSpPr>
              <p:spPr bwMode="auto">
                <a:xfrm>
                  <a:off x="-515322" y="2263877"/>
                  <a:ext cx="72000" cy="176981"/>
                </a:xfrm>
                <a:prstGeom prst="rect">
                  <a:avLst/>
                </a:prstGeom>
                <a:solidFill>
                  <a:srgbClr val="D5A265"/>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40" name="二等辺三角形 39"/>
                <p:cNvSpPr/>
                <p:nvPr/>
              </p:nvSpPr>
              <p:spPr bwMode="auto">
                <a:xfrm>
                  <a:off x="-512506" y="2050026"/>
                  <a:ext cx="66368" cy="252000"/>
                </a:xfrm>
                <a:prstGeom prst="triangle">
                  <a:avLst/>
                </a:prstGeom>
                <a:solidFill>
                  <a:srgbClr val="80AC4A"/>
                </a:solidFill>
                <a:ln w="152400" cap="rnd">
                  <a:solidFill>
                    <a:srgbClr val="80AC4A"/>
                  </a:solidFill>
                  <a:round/>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41" name="台形 40"/>
              <p:cNvSpPr/>
              <p:nvPr/>
            </p:nvSpPr>
            <p:spPr bwMode="auto">
              <a:xfrm rot="16200000">
                <a:off x="1447515" y="1257647"/>
                <a:ext cx="91768" cy="9168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42" name="台形 41"/>
              <p:cNvSpPr/>
              <p:nvPr/>
            </p:nvSpPr>
            <p:spPr bwMode="auto">
              <a:xfrm rot="16200000">
                <a:off x="1557373" y="1250662"/>
                <a:ext cx="104468" cy="954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43" name="台形 42"/>
              <p:cNvSpPr/>
              <p:nvPr/>
            </p:nvSpPr>
            <p:spPr bwMode="auto">
              <a:xfrm rot="16200000">
                <a:off x="1681198" y="1241139"/>
                <a:ext cx="113993" cy="101207"/>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44" name="台形 43"/>
              <p:cNvSpPr/>
              <p:nvPr/>
            </p:nvSpPr>
            <p:spPr bwMode="auto">
              <a:xfrm rot="16200000">
                <a:off x="1447515" y="1396712"/>
                <a:ext cx="91768" cy="9168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45" name="台形 44"/>
              <p:cNvSpPr/>
              <p:nvPr/>
            </p:nvSpPr>
            <p:spPr bwMode="auto">
              <a:xfrm rot="16200000">
                <a:off x="1563089" y="1406872"/>
                <a:ext cx="104468" cy="954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46" name="台形 45"/>
              <p:cNvSpPr/>
              <p:nvPr/>
            </p:nvSpPr>
            <p:spPr bwMode="auto">
              <a:xfrm rot="16200000">
                <a:off x="1681198" y="1395444"/>
                <a:ext cx="113993" cy="101207"/>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47" name="フリーフォーム 46"/>
              <p:cNvSpPr/>
              <p:nvPr/>
            </p:nvSpPr>
            <p:spPr bwMode="auto">
              <a:xfrm rot="16200000">
                <a:off x="1756418" y="1896686"/>
                <a:ext cx="153138" cy="149443"/>
              </a:xfrm>
              <a:custGeom>
                <a:avLst/>
                <a:gdLst>
                  <a:gd name="connsiteX0" fmla="*/ 0 w 287594"/>
                  <a:gd name="connsiteY0" fmla="*/ 0 h 300423"/>
                  <a:gd name="connsiteX1" fmla="*/ 287594 w 287594"/>
                  <a:gd name="connsiteY1" fmla="*/ 0 h 300423"/>
                  <a:gd name="connsiteX2" fmla="*/ 287594 w 287594"/>
                  <a:gd name="connsiteY2" fmla="*/ 300423 h 300423"/>
                  <a:gd name="connsiteX3" fmla="*/ 0 w 287594"/>
                  <a:gd name="connsiteY3" fmla="*/ 300423 h 300423"/>
                  <a:gd name="connsiteX4" fmla="*/ 0 w 287594"/>
                  <a:gd name="connsiteY4" fmla="*/ 0 h 300423"/>
                  <a:gd name="connsiteX0" fmla="*/ 22860 w 310454"/>
                  <a:gd name="connsiteY0" fmla="*/ 0 h 300423"/>
                  <a:gd name="connsiteX1" fmla="*/ 310454 w 310454"/>
                  <a:gd name="connsiteY1" fmla="*/ 0 h 300423"/>
                  <a:gd name="connsiteX2" fmla="*/ 310454 w 310454"/>
                  <a:gd name="connsiteY2" fmla="*/ 300423 h 300423"/>
                  <a:gd name="connsiteX3" fmla="*/ 0 w 310454"/>
                  <a:gd name="connsiteY3" fmla="*/ 300423 h 300423"/>
                  <a:gd name="connsiteX4" fmla="*/ 22860 w 310454"/>
                  <a:gd name="connsiteY4" fmla="*/ 0 h 300423"/>
                  <a:gd name="connsiteX0" fmla="*/ 22860 w 310454"/>
                  <a:gd name="connsiteY0" fmla="*/ 0 h 302963"/>
                  <a:gd name="connsiteX1" fmla="*/ 310454 w 310454"/>
                  <a:gd name="connsiteY1" fmla="*/ 0 h 302963"/>
                  <a:gd name="connsiteX2" fmla="*/ 302834 w 310454"/>
                  <a:gd name="connsiteY2" fmla="*/ 302963 h 302963"/>
                  <a:gd name="connsiteX3" fmla="*/ 0 w 310454"/>
                  <a:gd name="connsiteY3" fmla="*/ 300423 h 302963"/>
                  <a:gd name="connsiteX4" fmla="*/ 22860 w 310454"/>
                  <a:gd name="connsiteY4" fmla="*/ 0 h 302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454" h="302963">
                    <a:moveTo>
                      <a:pt x="22860" y="0"/>
                    </a:moveTo>
                    <a:lnTo>
                      <a:pt x="310454" y="0"/>
                    </a:lnTo>
                    <a:lnTo>
                      <a:pt x="302834" y="302963"/>
                    </a:lnTo>
                    <a:lnTo>
                      <a:pt x="0" y="300423"/>
                    </a:lnTo>
                    <a:lnTo>
                      <a:pt x="22860" y="0"/>
                    </a:lnTo>
                    <a:close/>
                  </a:path>
                </a:pathLst>
              </a:custGeom>
              <a:solidFill>
                <a:srgbClr val="CDCDCD"/>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grpSp>
        <p:nvGrpSpPr>
          <p:cNvPr id="115" name="グループ化 114"/>
          <p:cNvGrpSpPr/>
          <p:nvPr/>
        </p:nvGrpSpPr>
        <p:grpSpPr>
          <a:xfrm>
            <a:off x="2916828" y="1324153"/>
            <a:ext cx="6135732" cy="1260000"/>
            <a:chOff x="2916828" y="1194706"/>
            <a:chExt cx="6135732" cy="943809"/>
          </a:xfrm>
          <a:effectLst>
            <a:outerShdw blurRad="50800" dist="38100" dir="2700000" algn="tl" rotWithShape="0">
              <a:prstClr val="black">
                <a:alpha val="40000"/>
              </a:prstClr>
            </a:outerShdw>
          </a:effectLst>
        </p:grpSpPr>
        <p:sp>
          <p:nvSpPr>
            <p:cNvPr id="112" name="正方形/長方形 111"/>
            <p:cNvSpPr/>
            <p:nvPr/>
          </p:nvSpPr>
          <p:spPr bwMode="auto">
            <a:xfrm>
              <a:off x="2916828" y="1194706"/>
              <a:ext cx="6135732" cy="943809"/>
            </a:xfrm>
            <a:prstGeom prst="rect">
              <a:avLst/>
            </a:prstGeom>
            <a:solidFill>
              <a:schemeClr val="bg1">
                <a:lumMod val="95000"/>
              </a:schemeClr>
            </a:solidFill>
            <a:ln w="9525">
              <a:noFill/>
              <a:miter lim="800000"/>
              <a:headEnd/>
              <a:tailEnd/>
            </a:ln>
            <a:effectLst/>
          </p:spPr>
          <p:txBody>
            <a:bodyPr wrap="square" lIns="144000" tIns="144000" rIns="144000" bIns="144000" rtlCol="0" anchor="ctr" anchorCtr="0">
              <a:noAutofit/>
            </a:bodyPr>
            <a:lstStyle/>
            <a:p>
              <a:pPr algn="ctr" rtl="0"/>
              <a:endParaRPr lang="en-US" altLang="en-US" sz="1800" b="1" dirty="0" smtClean="0">
                <a:solidFill>
                  <a:schemeClr val="tx1">
                    <a:lumMod val="75000"/>
                    <a:lumOff val="25000"/>
                  </a:schemeClr>
                </a:solidFill>
                <a:latin typeface="Arial" panose="020B0604020202020204" pitchFamily="34" charset="0"/>
                <a:ea typeface="メイリオ" pitchFamily="50" charset="-128"/>
              </a:endParaRPr>
            </a:p>
          </p:txBody>
        </p:sp>
        <p:sp>
          <p:nvSpPr>
            <p:cNvPr id="114" name="Text Box 31"/>
            <p:cNvSpPr txBox="1">
              <a:spLocks noChangeArrowheads="1"/>
            </p:cNvSpPr>
            <p:nvPr/>
          </p:nvSpPr>
          <p:spPr bwMode="gray">
            <a:xfrm>
              <a:off x="3003886" y="1268724"/>
              <a:ext cx="5915290" cy="704856"/>
            </a:xfrm>
            <a:prstGeom prst="rect">
              <a:avLst/>
            </a:prstGeom>
            <a:noFill/>
            <a:ln w="3175" cap="rnd">
              <a:noFill/>
              <a:miter lim="800000"/>
              <a:headEnd/>
              <a:tailEnd/>
            </a:ln>
            <a:effectLst/>
          </p:spPr>
          <p:txBody>
            <a:bodyPr wrap="square" lIns="72000" tIns="0" rIns="144000" bIns="0" anchor="t">
              <a:noAutofit/>
            </a:bodyPr>
            <a:lstStyle/>
            <a:p>
              <a:pPr marL="252000" indent="-252000" algn="l" rtl="0">
                <a:lnSpc>
                  <a:spcPts val="1700"/>
                </a:lnSpc>
                <a:spcBef>
                  <a:spcPts val="0"/>
                </a:spcBef>
                <a:buClr>
                  <a:srgbClr val="32A8C0"/>
                </a:buClr>
                <a:buFont typeface="Wingdings 2" pitchFamily="18" charset="2"/>
                <a:buChar char=""/>
                <a:defRPr/>
              </a:pPr>
              <a:r>
                <a:rPr lang="en-US" sz="1600" b="1" i="0" u="none" dirty="0" smtClean="0">
                  <a:solidFill>
                    <a:srgbClr val="27A2B3"/>
                  </a:solidFill>
                  <a:latin typeface="Arial" panose="020B0604020202020204" pitchFamily="34" charset="0"/>
                  <a:ea typeface="メイリオ" pitchFamily="50" charset="-128"/>
                </a:rPr>
                <a:t>The Tokushima </a:t>
              </a:r>
              <a:r>
                <a:rPr lang="en-US" sz="1600" b="1" i="0" u="none" dirty="0">
                  <a:solidFill>
                    <a:srgbClr val="27A2B3"/>
                  </a:solidFill>
                  <a:latin typeface="Arial" panose="020B0604020202020204" pitchFamily="34" charset="0"/>
                  <a:ea typeface="メイリオ" pitchFamily="50" charset="-128"/>
                </a:rPr>
                <a:t>OSS Promotion </a:t>
              </a:r>
              <a:r>
                <a:rPr lang="en-US" sz="1600" b="1" i="0" u="none" dirty="0" smtClean="0">
                  <a:solidFill>
                    <a:srgbClr val="27A2B3"/>
                  </a:solidFill>
                  <a:latin typeface="Arial" panose="020B0604020202020204" pitchFamily="34" charset="0"/>
                  <a:ea typeface="メイリオ" pitchFamily="50" charset="-128"/>
                </a:rPr>
                <a:t>Association </a:t>
              </a:r>
              <a:r>
                <a:rPr lang="en-US" sz="1600" b="1" i="0" u="none" dirty="0">
                  <a:solidFill>
                    <a:srgbClr val="27A2B3"/>
                  </a:solidFill>
                  <a:latin typeface="Arial" panose="020B0604020202020204" pitchFamily="34" charset="0"/>
                  <a:ea typeface="メイリオ" pitchFamily="50" charset="-128"/>
                </a:rPr>
                <a:t>was </a:t>
              </a:r>
              <a:r>
                <a:rPr lang="en-US" sz="1600" b="1" i="0" u="none" dirty="0" smtClean="0">
                  <a:solidFill>
                    <a:srgbClr val="27A2B3"/>
                  </a:solidFill>
                  <a:latin typeface="Arial" panose="020B0604020202020204" pitchFamily="34" charset="0"/>
                  <a:ea typeface="メイリオ" pitchFamily="50" charset="-128"/>
                </a:rPr>
                <a:t>established through a joint effort by </a:t>
              </a:r>
              <a:r>
                <a:rPr lang="en-US" sz="1600" b="1" i="0" u="none" dirty="0">
                  <a:solidFill>
                    <a:srgbClr val="27A2B3"/>
                  </a:solidFill>
                  <a:latin typeface="Arial" panose="020B0604020202020204" pitchFamily="34" charset="0"/>
                  <a:ea typeface="メイリオ" pitchFamily="50" charset="-128"/>
                </a:rPr>
                <a:t>industry, </a:t>
              </a:r>
              <a:r>
                <a:rPr lang="en-US" sz="1600" b="1" i="0" u="none" dirty="0" smtClean="0">
                  <a:solidFill>
                    <a:srgbClr val="27A2B3"/>
                  </a:solidFill>
                  <a:latin typeface="Arial" panose="020B0604020202020204" pitchFamily="34" charset="0"/>
                  <a:ea typeface="メイリオ" pitchFamily="50" charset="-128"/>
                </a:rPr>
                <a:t>academia, </a:t>
              </a:r>
              <a:r>
                <a:rPr lang="en-US" sz="1600" b="1" i="0" u="none" dirty="0">
                  <a:solidFill>
                    <a:srgbClr val="27A2B3"/>
                  </a:solidFill>
                  <a:latin typeface="Arial" panose="020B0604020202020204" pitchFamily="34" charset="0"/>
                  <a:ea typeface="メイリオ" pitchFamily="50" charset="-128"/>
                </a:rPr>
                <a:t>and </a:t>
              </a:r>
              <a:r>
                <a:rPr lang="en-US" sz="1600" b="1" i="0" u="none" dirty="0" smtClean="0">
                  <a:solidFill>
                    <a:srgbClr val="27A2B3"/>
                  </a:solidFill>
                  <a:latin typeface="Arial" panose="020B0604020202020204" pitchFamily="34" charset="0"/>
                  <a:ea typeface="メイリオ" pitchFamily="50" charset="-128"/>
                </a:rPr>
                <a:t>government </a:t>
              </a:r>
              <a:r>
                <a:rPr lang="en-US" sz="1600" b="1" i="0" u="none" dirty="0">
                  <a:solidFill>
                    <a:srgbClr val="27A2B3"/>
                  </a:solidFill>
                  <a:latin typeface="Arial" panose="020B0604020202020204" pitchFamily="34" charset="0"/>
                  <a:ea typeface="メイリオ" pitchFamily="50" charset="-128"/>
                </a:rPr>
                <a:t>to promote </a:t>
              </a:r>
              <a:r>
                <a:rPr lang="en-US" sz="1600" b="1" i="0" u="none" dirty="0" smtClean="0">
                  <a:solidFill>
                    <a:srgbClr val="27A2B3"/>
                  </a:solidFill>
                  <a:latin typeface="Arial" panose="020B0604020202020204" pitchFamily="34" charset="0"/>
                  <a:ea typeface="メイリオ" pitchFamily="50" charset="-128"/>
                </a:rPr>
                <a:t>optimization </a:t>
              </a:r>
              <a:r>
                <a:rPr lang="en-US" sz="1600" b="1" i="0" u="none" dirty="0">
                  <a:solidFill>
                    <a:srgbClr val="27A2B3"/>
                  </a:solidFill>
                  <a:latin typeface="Arial" panose="020B0604020202020204" pitchFamily="34" charset="0"/>
                  <a:ea typeface="メイリオ" pitchFamily="50" charset="-128"/>
                </a:rPr>
                <a:t>of information systems and </a:t>
              </a:r>
              <a:r>
                <a:rPr lang="en-US" sz="1600" b="1" i="0" u="none" dirty="0" smtClean="0">
                  <a:solidFill>
                    <a:srgbClr val="27A2B3"/>
                  </a:solidFill>
                  <a:latin typeface="Arial" panose="020B0604020202020204" pitchFamily="34" charset="0"/>
                  <a:ea typeface="メイリオ" pitchFamily="50" charset="-128"/>
                </a:rPr>
                <a:t>achieve industrial development </a:t>
              </a:r>
              <a:r>
                <a:rPr lang="en-US" sz="1600" b="1" i="0" u="none" dirty="0">
                  <a:solidFill>
                    <a:srgbClr val="27A2B3"/>
                  </a:solidFill>
                  <a:latin typeface="Arial" panose="020B0604020202020204" pitchFamily="34" charset="0"/>
                  <a:ea typeface="メイリオ" pitchFamily="50" charset="-128"/>
                </a:rPr>
                <a:t>through </a:t>
              </a:r>
              <a:r>
                <a:rPr lang="en-US" sz="1600" b="1" i="0" u="none" dirty="0" smtClean="0">
                  <a:solidFill>
                    <a:srgbClr val="27A2B3"/>
                  </a:solidFill>
                  <a:latin typeface="Arial" panose="020B0604020202020204" pitchFamily="34" charset="0"/>
                  <a:ea typeface="メイリオ" pitchFamily="50" charset="-128"/>
                </a:rPr>
                <a:t>the use of OSS.</a:t>
              </a:r>
              <a:endParaRPr lang="en-US" sz="1600" b="1" i="0" u="none" dirty="0">
                <a:solidFill>
                  <a:srgbClr val="27A2B3"/>
                </a:solidFill>
                <a:latin typeface="Arial" panose="020B0604020202020204" pitchFamily="34" charset="0"/>
                <a:ea typeface="メイリオ" pitchFamily="50" charset="-128"/>
              </a:endParaRPr>
            </a:p>
          </p:txBody>
        </p:sp>
      </p:grpSp>
      <p:grpSp>
        <p:nvGrpSpPr>
          <p:cNvPr id="116" name="グループ化 115"/>
          <p:cNvGrpSpPr/>
          <p:nvPr/>
        </p:nvGrpSpPr>
        <p:grpSpPr>
          <a:xfrm>
            <a:off x="2916828" y="3000013"/>
            <a:ext cx="6135732" cy="943200"/>
            <a:chOff x="2916828" y="1194706"/>
            <a:chExt cx="6135732" cy="943200"/>
          </a:xfrm>
          <a:effectLst>
            <a:outerShdw blurRad="50800" dist="38100" dir="2700000" algn="tl" rotWithShape="0">
              <a:prstClr val="black">
                <a:alpha val="40000"/>
              </a:prstClr>
            </a:outerShdw>
          </a:effectLst>
        </p:grpSpPr>
        <p:sp>
          <p:nvSpPr>
            <p:cNvPr id="117" name="正方形/長方形 116"/>
            <p:cNvSpPr/>
            <p:nvPr/>
          </p:nvSpPr>
          <p:spPr bwMode="auto">
            <a:xfrm>
              <a:off x="2916828" y="1194706"/>
              <a:ext cx="6135732" cy="943200"/>
            </a:xfrm>
            <a:prstGeom prst="rect">
              <a:avLst/>
            </a:prstGeom>
            <a:solidFill>
              <a:schemeClr val="bg1">
                <a:lumMod val="95000"/>
              </a:schemeClr>
            </a:solidFill>
            <a:ln w="9525">
              <a:noFill/>
              <a:miter lim="800000"/>
              <a:headEnd/>
              <a:tailEnd/>
            </a:ln>
            <a:effectLst/>
          </p:spPr>
          <p:txBody>
            <a:bodyPr wrap="square" lIns="144000" tIns="144000" rIns="144000" bIns="144000" rtlCol="0" anchor="ctr" anchorCtr="0">
              <a:noAutofit/>
            </a:bodyPr>
            <a:lstStyle/>
            <a:p>
              <a:pPr algn="ctr" rtl="0"/>
              <a:endParaRPr lang="en-US" altLang="en-US" sz="1800" b="1" dirty="0" smtClean="0">
                <a:solidFill>
                  <a:schemeClr val="tx1">
                    <a:lumMod val="75000"/>
                    <a:lumOff val="25000"/>
                  </a:schemeClr>
                </a:solidFill>
                <a:latin typeface="Arial" panose="020B0604020202020204" pitchFamily="34" charset="0"/>
                <a:ea typeface="メイリオ" pitchFamily="50" charset="-128"/>
              </a:endParaRPr>
            </a:p>
          </p:txBody>
        </p:sp>
        <p:sp>
          <p:nvSpPr>
            <p:cNvPr id="118" name="Text Box 31"/>
            <p:cNvSpPr txBox="1">
              <a:spLocks noChangeArrowheads="1"/>
            </p:cNvSpPr>
            <p:nvPr/>
          </p:nvSpPr>
          <p:spPr bwMode="gray">
            <a:xfrm>
              <a:off x="3003885" y="1268724"/>
              <a:ext cx="6012000" cy="704856"/>
            </a:xfrm>
            <a:prstGeom prst="rect">
              <a:avLst/>
            </a:prstGeom>
            <a:noFill/>
            <a:ln w="3175" cap="rnd">
              <a:noFill/>
              <a:miter lim="800000"/>
              <a:headEnd/>
              <a:tailEnd/>
            </a:ln>
            <a:effectLst/>
          </p:spPr>
          <p:txBody>
            <a:bodyPr wrap="square" lIns="72000" tIns="0" rIns="144000" bIns="0" anchor="t">
              <a:noAutofit/>
            </a:bodyPr>
            <a:lstStyle/>
            <a:p>
              <a:pPr marL="252000" indent="-252000" algn="l" rtl="0">
                <a:lnSpc>
                  <a:spcPct val="100000"/>
                </a:lnSpc>
                <a:spcBef>
                  <a:spcPts val="600"/>
                </a:spcBef>
                <a:buClr>
                  <a:srgbClr val="32A8C0"/>
                </a:buClr>
                <a:buFont typeface="Wingdings 2" pitchFamily="18" charset="2"/>
                <a:buChar char=""/>
                <a:defRPr/>
              </a:pPr>
              <a:r>
                <a:rPr lang="en-US" sz="1600" b="1" i="0" u="none" dirty="0" smtClean="0">
                  <a:solidFill>
                    <a:srgbClr val="27A2B3"/>
                  </a:solidFill>
                  <a:latin typeface="Arial" panose="020B0604020202020204" pitchFamily="34" charset="0"/>
                  <a:ea typeface="メイリオ" pitchFamily="50" charset="-128"/>
                </a:rPr>
                <a:t>The Japan Medical Association deploys OSS on </a:t>
              </a:r>
              <a:r>
                <a:rPr lang="en-US" sz="1600" b="1" i="0" u="none" dirty="0">
                  <a:solidFill>
                    <a:srgbClr val="27A2B3"/>
                  </a:solidFill>
                  <a:latin typeface="Arial" panose="020B0604020202020204" pitchFamily="34" charset="0"/>
                  <a:ea typeface="メイリオ" pitchFamily="50" charset="-128"/>
                </a:rPr>
                <a:t>receipt computers (systems for issuing and managing </a:t>
              </a:r>
              <a:r>
                <a:rPr lang="en-US" sz="1600" b="1" i="0" u="none" dirty="0" smtClean="0">
                  <a:solidFill>
                    <a:srgbClr val="27A2B3"/>
                  </a:solidFill>
                  <a:latin typeface="Arial" panose="020B0604020202020204" pitchFamily="34" charset="0"/>
                  <a:ea typeface="メイリオ" pitchFamily="50" charset="-128"/>
                </a:rPr>
                <a:t>detailed invoice for medical services)</a:t>
              </a:r>
              <a:endParaRPr lang="en-US" sz="1600" b="1" i="0" u="none" dirty="0">
                <a:solidFill>
                  <a:srgbClr val="27A2B3"/>
                </a:solidFill>
                <a:latin typeface="Arial" panose="020B0604020202020204" pitchFamily="34" charset="0"/>
                <a:ea typeface="メイリオ" pitchFamily="50" charset="-128"/>
              </a:endParaRPr>
            </a:p>
          </p:txBody>
        </p:sp>
      </p:grpSp>
      <p:grpSp>
        <p:nvGrpSpPr>
          <p:cNvPr id="119" name="グループ化 118"/>
          <p:cNvGrpSpPr/>
          <p:nvPr/>
        </p:nvGrpSpPr>
        <p:grpSpPr>
          <a:xfrm>
            <a:off x="2911074" y="4101377"/>
            <a:ext cx="6408000" cy="761475"/>
            <a:chOff x="-2722810" y="3694619"/>
            <a:chExt cx="6691826" cy="761475"/>
          </a:xfrm>
        </p:grpSpPr>
        <p:sp>
          <p:nvSpPr>
            <p:cNvPr id="120" name="テキスト ボックス 119"/>
            <p:cNvSpPr txBox="1"/>
            <p:nvPr/>
          </p:nvSpPr>
          <p:spPr>
            <a:xfrm>
              <a:off x="-2722810" y="3694619"/>
              <a:ext cx="6691826" cy="761475"/>
            </a:xfrm>
            <a:prstGeom prst="roundRect">
              <a:avLst/>
            </a:prstGeom>
            <a:solidFill>
              <a:srgbClr val="229EC0"/>
            </a:solidFill>
          </p:spPr>
          <p:txBody>
            <a:bodyPr wrap="square" lIns="36000" tIns="36000" rIns="36000" bIns="36000" rtlCol="0" anchor="ctr">
              <a:noAutofit/>
            </a:bodyPr>
            <a:lstStyle/>
            <a:p>
              <a:pPr algn="l" rtl="0">
                <a:lnSpc>
                  <a:spcPts val="1200"/>
                </a:lnSpc>
              </a:pPr>
              <a:r>
                <a:rPr lang="en-US" sz="1100" b="0" i="0" u="none" dirty="0" smtClean="0">
                  <a:solidFill>
                    <a:schemeClr val="bg1"/>
                  </a:solidFill>
                  <a:latin typeface="Arial" panose="020B0604020202020204" pitchFamily="34" charset="0"/>
                  <a:ea typeface="メイリオ" pitchFamily="50" charset="-128"/>
                </a:rPr>
                <a:t>     </a:t>
              </a:r>
              <a:r>
                <a:rPr lang="en-US" sz="1100" b="1" i="0" u="none" dirty="0" smtClean="0">
                  <a:solidFill>
                    <a:schemeClr val="bg1"/>
                  </a:solidFill>
                  <a:latin typeface="Arial" panose="020B0604020202020204" pitchFamily="34" charset="0"/>
                  <a:ea typeface="メイリオ" pitchFamily="50" charset="-128"/>
                </a:rPr>
                <a:t>Article from IT </a:t>
              </a:r>
              <a:r>
                <a:rPr lang="en-US" sz="1100" b="1" i="0" u="none" dirty="0">
                  <a:solidFill>
                    <a:schemeClr val="bg1"/>
                  </a:solidFill>
                  <a:latin typeface="Arial" panose="020B0604020202020204" pitchFamily="34" charset="0"/>
                  <a:ea typeface="メイリオ" pitchFamily="50" charset="-128"/>
                </a:rPr>
                <a:t>Pro by Nikkei </a:t>
              </a:r>
              <a:r>
                <a:rPr lang="en-US" sz="1100" b="1" i="0" u="none" dirty="0" smtClean="0">
                  <a:solidFill>
                    <a:schemeClr val="bg1"/>
                  </a:solidFill>
                  <a:latin typeface="Arial" panose="020B0604020202020204" pitchFamily="34" charset="0"/>
                  <a:ea typeface="メイリオ" pitchFamily="50" charset="-128"/>
                </a:rPr>
                <a:t>Computer:</a:t>
              </a:r>
              <a:endParaRPr lang="en-US" altLang="ja-JP" sz="1100" b="1" dirty="0" smtClean="0">
                <a:solidFill>
                  <a:schemeClr val="bg1"/>
                </a:solidFill>
                <a:latin typeface="Arial" pitchFamily="34" charset="0"/>
                <a:ea typeface="メイリオ" pitchFamily="50" charset="-128"/>
              </a:endParaRPr>
            </a:p>
            <a:p>
              <a:pPr marL="361950" algn="l" rtl="0">
                <a:lnSpc>
                  <a:spcPts val="1200"/>
                </a:lnSpc>
              </a:pPr>
              <a:r>
                <a:rPr lang="en-US" sz="1100" b="1" i="0" u="none" dirty="0" smtClean="0">
                  <a:solidFill>
                    <a:schemeClr val="bg1"/>
                  </a:solidFill>
                  <a:latin typeface="Arial" pitchFamily="34" charset="0"/>
                  <a:ea typeface="メイリオ" pitchFamily="50" charset="-128"/>
                </a:rPr>
                <a:t>The Tokushima </a:t>
              </a:r>
              <a:r>
                <a:rPr lang="en-US" sz="1100" b="1" i="0" u="none" dirty="0">
                  <a:solidFill>
                    <a:schemeClr val="bg1"/>
                  </a:solidFill>
                  <a:latin typeface="Arial" pitchFamily="34" charset="0"/>
                  <a:ea typeface="メイリオ" pitchFamily="50" charset="-128"/>
                </a:rPr>
                <a:t>OSS Promotion </a:t>
              </a:r>
              <a:r>
                <a:rPr lang="en-US" sz="1100" b="1" i="0" u="none" dirty="0" smtClean="0">
                  <a:solidFill>
                    <a:schemeClr val="bg1"/>
                  </a:solidFill>
                  <a:latin typeface="Arial" pitchFamily="34" charset="0"/>
                  <a:ea typeface="メイリオ" pitchFamily="50" charset="-128"/>
                </a:rPr>
                <a:t>Association </a:t>
              </a:r>
              <a:r>
                <a:rPr lang="en-US" sz="1100" b="1" i="0" u="none" dirty="0">
                  <a:solidFill>
                    <a:schemeClr val="bg1"/>
                  </a:solidFill>
                  <a:latin typeface="Arial" pitchFamily="34" charset="0"/>
                  <a:ea typeface="メイリオ" pitchFamily="50" charset="-128"/>
                </a:rPr>
                <a:t>was </a:t>
              </a:r>
              <a:r>
                <a:rPr lang="en-US" sz="1100" b="1" i="0" u="none" dirty="0" smtClean="0">
                  <a:solidFill>
                    <a:schemeClr val="bg1"/>
                  </a:solidFill>
                  <a:latin typeface="Arial" pitchFamily="34" charset="0"/>
                  <a:ea typeface="メイリオ" pitchFamily="50" charset="-128"/>
                </a:rPr>
                <a:t>established through a joint effort by industry</a:t>
              </a:r>
              <a:r>
                <a:rPr lang="en-US" sz="1100" b="1" i="0" u="none" dirty="0">
                  <a:solidFill>
                    <a:schemeClr val="bg1"/>
                  </a:solidFill>
                  <a:latin typeface="Arial" pitchFamily="34" charset="0"/>
                  <a:ea typeface="メイリオ" pitchFamily="50" charset="-128"/>
                </a:rPr>
                <a:t>, </a:t>
              </a:r>
              <a:r>
                <a:rPr lang="en-US" sz="1100" b="1" i="0" u="none" dirty="0" smtClean="0">
                  <a:solidFill>
                    <a:schemeClr val="bg1"/>
                  </a:solidFill>
                  <a:latin typeface="Arial" pitchFamily="34" charset="0"/>
                  <a:ea typeface="メイリオ" pitchFamily="50" charset="-128"/>
                </a:rPr>
                <a:t>academia, </a:t>
              </a:r>
              <a:r>
                <a:rPr lang="en-US" sz="1100" b="1" i="0" u="none" dirty="0">
                  <a:solidFill>
                    <a:schemeClr val="bg1"/>
                  </a:solidFill>
                  <a:latin typeface="Arial" pitchFamily="34" charset="0"/>
                  <a:ea typeface="メイリオ" pitchFamily="50" charset="-128"/>
                </a:rPr>
                <a:t>and </a:t>
              </a:r>
              <a:r>
                <a:rPr lang="en-US" sz="1100" b="1" i="0" u="none" dirty="0" smtClean="0">
                  <a:solidFill>
                    <a:schemeClr val="bg1"/>
                  </a:solidFill>
                  <a:latin typeface="Arial" pitchFamily="34" charset="0"/>
                  <a:ea typeface="メイリオ" pitchFamily="50" charset="-128"/>
                </a:rPr>
                <a:t>government to promote </a:t>
              </a:r>
              <a:r>
                <a:rPr lang="en-US" sz="1100" b="1" i="0" u="none" dirty="0">
                  <a:solidFill>
                    <a:schemeClr val="bg1"/>
                  </a:solidFill>
                  <a:latin typeface="Arial" pitchFamily="34" charset="0"/>
                  <a:ea typeface="メイリオ" pitchFamily="50" charset="-128"/>
                </a:rPr>
                <a:t>system optimization and </a:t>
              </a:r>
              <a:r>
                <a:rPr lang="en-US" sz="1100" b="1" i="0" u="none" dirty="0" smtClean="0">
                  <a:solidFill>
                    <a:schemeClr val="bg1"/>
                  </a:solidFill>
                  <a:latin typeface="Arial" pitchFamily="34" charset="0"/>
                  <a:ea typeface="メイリオ" pitchFamily="50" charset="-128"/>
                </a:rPr>
                <a:t>industrial development</a:t>
              </a:r>
              <a:endParaRPr kumimoji="1" lang="en-US" altLang="en-US" sz="1000" b="1" dirty="0" smtClean="0">
                <a:solidFill>
                  <a:schemeClr val="bg1"/>
                </a:solidFill>
                <a:latin typeface="Arial" pitchFamily="34" charset="0"/>
                <a:ea typeface="メイリオ" pitchFamily="50" charset="-128"/>
              </a:endParaRPr>
            </a:p>
          </p:txBody>
        </p:sp>
        <p:grpSp>
          <p:nvGrpSpPr>
            <p:cNvPr id="121" name="グループ化 67"/>
            <p:cNvGrpSpPr/>
            <p:nvPr/>
          </p:nvGrpSpPr>
          <p:grpSpPr>
            <a:xfrm>
              <a:off x="-2633829" y="3829051"/>
              <a:ext cx="118940" cy="135517"/>
              <a:chOff x="7942731" y="3867151"/>
              <a:chExt cx="118940" cy="135517"/>
            </a:xfrm>
          </p:grpSpPr>
          <p:sp>
            <p:nvSpPr>
              <p:cNvPr id="122" name="正方形/長方形 121"/>
              <p:cNvSpPr/>
              <p:nvPr/>
            </p:nvSpPr>
            <p:spPr bwMode="auto">
              <a:xfrm rot="18900000" flipH="1">
                <a:off x="7982758" y="3867151"/>
                <a:ext cx="38884" cy="118940"/>
              </a:xfrm>
              <a:prstGeom prst="rect">
                <a:avLst/>
              </a:prstGeom>
              <a:solidFill>
                <a:schemeClr val="bg1"/>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23" name="正方形/長方形 122"/>
              <p:cNvSpPr/>
              <p:nvPr/>
            </p:nvSpPr>
            <p:spPr bwMode="auto">
              <a:xfrm rot="2700000" flipH="1">
                <a:off x="7982759" y="3923756"/>
                <a:ext cx="38884" cy="118940"/>
              </a:xfrm>
              <a:prstGeom prst="rect">
                <a:avLst/>
              </a:prstGeom>
              <a:solidFill>
                <a:schemeClr val="bg1"/>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grpSp>
        <p:nvGrpSpPr>
          <p:cNvPr id="127" name="グループ化 126"/>
          <p:cNvGrpSpPr/>
          <p:nvPr/>
        </p:nvGrpSpPr>
        <p:grpSpPr>
          <a:xfrm>
            <a:off x="4126686" y="4894312"/>
            <a:ext cx="5184000" cy="420956"/>
            <a:chOff x="-3670342" y="3949798"/>
            <a:chExt cx="5184000" cy="420956"/>
          </a:xfrm>
        </p:grpSpPr>
        <p:sp>
          <p:nvSpPr>
            <p:cNvPr id="128" name="テキスト ボックス 127"/>
            <p:cNvSpPr txBox="1"/>
            <p:nvPr/>
          </p:nvSpPr>
          <p:spPr>
            <a:xfrm>
              <a:off x="-3670342" y="3949798"/>
              <a:ext cx="5184000" cy="420956"/>
            </a:xfrm>
            <a:prstGeom prst="roundRect">
              <a:avLst/>
            </a:prstGeom>
            <a:solidFill>
              <a:srgbClr val="229EC0"/>
            </a:solidFill>
          </p:spPr>
          <p:txBody>
            <a:bodyPr wrap="square" lIns="36000" tIns="36000" rIns="36000" bIns="36000" rtlCol="0" anchor="ctr">
              <a:noAutofit/>
            </a:bodyPr>
            <a:lstStyle/>
            <a:p>
              <a:pPr marL="180975" algn="l" rtl="0">
                <a:lnSpc>
                  <a:spcPts val="1200"/>
                </a:lnSpc>
              </a:pPr>
              <a:r>
                <a:rPr lang="en-US" sz="1100" b="1" i="0" u="none" spc="-30" dirty="0" smtClean="0">
                  <a:solidFill>
                    <a:schemeClr val="bg1"/>
                  </a:solidFill>
                  <a:latin typeface="Arial" panose="020B0604020202020204" pitchFamily="34" charset="0"/>
                  <a:ea typeface="メイリオ" pitchFamily="50" charset="-128"/>
                </a:rPr>
                <a:t>Japan </a:t>
              </a:r>
              <a:r>
                <a:rPr lang="en-US" sz="1100" b="1" i="0" u="none" spc="-30" dirty="0">
                  <a:solidFill>
                    <a:schemeClr val="bg1"/>
                  </a:solidFill>
                  <a:latin typeface="Arial" panose="020B0604020202020204" pitchFamily="34" charset="0"/>
                  <a:ea typeface="メイリオ" pitchFamily="50" charset="-128"/>
                </a:rPr>
                <a:t>Medical Association Research </a:t>
              </a:r>
              <a:r>
                <a:rPr lang="en-US" sz="1100" b="1" i="0" u="none" spc="-30" dirty="0" smtClean="0">
                  <a:solidFill>
                    <a:schemeClr val="bg1"/>
                  </a:solidFill>
                  <a:latin typeface="Arial" panose="020B0604020202020204" pitchFamily="34" charset="0"/>
                  <a:ea typeface="メイリオ" pitchFamily="50" charset="-128"/>
                </a:rPr>
                <a:t>Institute declares adoption of IT  (explanatory materials)</a:t>
              </a:r>
              <a:endParaRPr kumimoji="1" lang="en-US" altLang="en-US" sz="1100" b="1" spc="-30" dirty="0" smtClean="0">
                <a:solidFill>
                  <a:schemeClr val="bg1"/>
                </a:solidFill>
                <a:latin typeface="Arial" pitchFamily="34" charset="0"/>
                <a:ea typeface="メイリオ" pitchFamily="50" charset="-128"/>
              </a:endParaRPr>
            </a:p>
          </p:txBody>
        </p:sp>
        <p:grpSp>
          <p:nvGrpSpPr>
            <p:cNvPr id="129" name="グループ化 67"/>
            <p:cNvGrpSpPr/>
            <p:nvPr/>
          </p:nvGrpSpPr>
          <p:grpSpPr>
            <a:xfrm>
              <a:off x="-3599934" y="3990347"/>
              <a:ext cx="118940" cy="135516"/>
              <a:chOff x="6976626" y="4028447"/>
              <a:chExt cx="118940" cy="135516"/>
            </a:xfrm>
          </p:grpSpPr>
          <p:sp>
            <p:nvSpPr>
              <p:cNvPr id="130" name="正方形/長方形 129"/>
              <p:cNvSpPr/>
              <p:nvPr/>
            </p:nvSpPr>
            <p:spPr bwMode="auto">
              <a:xfrm rot="18900000" flipH="1">
                <a:off x="7014272" y="4028447"/>
                <a:ext cx="38884" cy="118940"/>
              </a:xfrm>
              <a:prstGeom prst="rect">
                <a:avLst/>
              </a:prstGeom>
              <a:solidFill>
                <a:schemeClr val="bg1"/>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31" name="正方形/長方形 130"/>
              <p:cNvSpPr/>
              <p:nvPr/>
            </p:nvSpPr>
            <p:spPr bwMode="auto">
              <a:xfrm rot="2700000" flipH="1">
                <a:off x="7016654" y="4085051"/>
                <a:ext cx="38884" cy="118940"/>
              </a:xfrm>
              <a:prstGeom prst="rect">
                <a:avLst/>
              </a:prstGeom>
              <a:solidFill>
                <a:schemeClr val="bg1"/>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grpSp>
        <p:nvGrpSpPr>
          <p:cNvPr id="136" name="グループ化 135"/>
          <p:cNvGrpSpPr/>
          <p:nvPr/>
        </p:nvGrpSpPr>
        <p:grpSpPr>
          <a:xfrm>
            <a:off x="608124" y="3496947"/>
            <a:ext cx="2439875" cy="883920"/>
            <a:chOff x="608124" y="3361152"/>
            <a:chExt cx="2439875" cy="883920"/>
          </a:xfrm>
        </p:grpSpPr>
        <p:sp>
          <p:nvSpPr>
            <p:cNvPr id="88" name="円/楕円 87"/>
            <p:cNvSpPr/>
            <p:nvPr/>
          </p:nvSpPr>
          <p:spPr bwMode="auto">
            <a:xfrm>
              <a:off x="608124" y="3964853"/>
              <a:ext cx="2439875" cy="280219"/>
            </a:xfrm>
            <a:prstGeom prst="ellipse">
              <a:avLst/>
            </a:prstGeom>
            <a:solidFill>
              <a:srgbClr val="000000">
                <a:alpha val="7059"/>
              </a:srgb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89" name="グループ化 88"/>
            <p:cNvGrpSpPr/>
            <p:nvPr/>
          </p:nvGrpSpPr>
          <p:grpSpPr>
            <a:xfrm>
              <a:off x="813508" y="3361152"/>
              <a:ext cx="2019724" cy="857620"/>
              <a:chOff x="-1746812" y="3535680"/>
              <a:chExt cx="2019724" cy="857620"/>
            </a:xfrm>
          </p:grpSpPr>
          <p:grpSp>
            <p:nvGrpSpPr>
              <p:cNvPr id="90" name="グループ化 22"/>
              <p:cNvGrpSpPr/>
              <p:nvPr/>
            </p:nvGrpSpPr>
            <p:grpSpPr>
              <a:xfrm flipH="1">
                <a:off x="-1746812" y="3535680"/>
                <a:ext cx="1929691" cy="788792"/>
                <a:chOff x="-1069258" y="1215510"/>
                <a:chExt cx="2470355" cy="1777182"/>
              </a:xfrm>
            </p:grpSpPr>
            <p:sp>
              <p:nvSpPr>
                <p:cNvPr id="108" name="台形 107"/>
                <p:cNvSpPr/>
                <p:nvPr/>
              </p:nvSpPr>
              <p:spPr bwMode="auto">
                <a:xfrm rot="16200000">
                  <a:off x="-1013950" y="1160202"/>
                  <a:ext cx="1777181" cy="1887797"/>
                </a:xfrm>
                <a:prstGeom prst="trapezoid">
                  <a:avLst>
                    <a:gd name="adj" fmla="val 9232"/>
                  </a:avLst>
                </a:prstGeom>
                <a:solidFill>
                  <a:srgbClr val="F6E8B4"/>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09" name="台形 108"/>
                <p:cNvSpPr/>
                <p:nvPr/>
              </p:nvSpPr>
              <p:spPr bwMode="auto">
                <a:xfrm rot="16200000" flipV="1">
                  <a:off x="201563" y="1793158"/>
                  <a:ext cx="1777181" cy="621887"/>
                </a:xfrm>
                <a:prstGeom prst="trapezoid">
                  <a:avLst>
                    <a:gd name="adj" fmla="val 9232"/>
                  </a:avLst>
                </a:prstGeom>
                <a:solidFill>
                  <a:srgbClr val="EBD391"/>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91" name="グループ化 34"/>
              <p:cNvGrpSpPr/>
              <p:nvPr/>
            </p:nvGrpSpPr>
            <p:grpSpPr>
              <a:xfrm flipH="1">
                <a:off x="161428" y="3964368"/>
                <a:ext cx="111484" cy="352732"/>
                <a:chOff x="-556214" y="2050026"/>
                <a:chExt cx="111484" cy="352732"/>
              </a:xfrm>
            </p:grpSpPr>
            <p:sp>
              <p:nvSpPr>
                <p:cNvPr id="106" name="正方形/長方形 105"/>
                <p:cNvSpPr/>
                <p:nvPr/>
              </p:nvSpPr>
              <p:spPr bwMode="auto">
                <a:xfrm>
                  <a:off x="-536472" y="2225777"/>
                  <a:ext cx="72000" cy="176981"/>
                </a:xfrm>
                <a:prstGeom prst="rect">
                  <a:avLst/>
                </a:prstGeom>
                <a:solidFill>
                  <a:srgbClr val="D5A265"/>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07" name="二等辺三角形 106"/>
                <p:cNvSpPr/>
                <p:nvPr/>
              </p:nvSpPr>
              <p:spPr bwMode="auto">
                <a:xfrm>
                  <a:off x="-556214" y="2050026"/>
                  <a:ext cx="111484" cy="196152"/>
                </a:xfrm>
                <a:prstGeom prst="triangle">
                  <a:avLst/>
                </a:prstGeom>
                <a:solidFill>
                  <a:srgbClr val="80AC4A"/>
                </a:solidFill>
                <a:ln w="152400" cap="rnd">
                  <a:solidFill>
                    <a:srgbClr val="80AC4A"/>
                  </a:solidFill>
                  <a:round/>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92" name="グループ化 79"/>
              <p:cNvGrpSpPr/>
              <p:nvPr/>
            </p:nvGrpSpPr>
            <p:grpSpPr>
              <a:xfrm>
                <a:off x="-1107132" y="3625213"/>
                <a:ext cx="341241" cy="272108"/>
                <a:chOff x="-1229052" y="2802253"/>
                <a:chExt cx="341241" cy="272108"/>
              </a:xfrm>
            </p:grpSpPr>
            <p:sp>
              <p:nvSpPr>
                <p:cNvPr id="100" name="台形 99"/>
                <p:cNvSpPr/>
                <p:nvPr/>
              </p:nvSpPr>
              <p:spPr bwMode="auto">
                <a:xfrm rot="5400000" flipH="1">
                  <a:off x="-979537" y="2825154"/>
                  <a:ext cx="91768" cy="9168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01" name="台形 100"/>
                <p:cNvSpPr/>
                <p:nvPr/>
              </p:nvSpPr>
              <p:spPr bwMode="auto">
                <a:xfrm rot="5400000" flipH="1">
                  <a:off x="-1102095" y="2818169"/>
                  <a:ext cx="104468" cy="954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02" name="台形 101"/>
                <p:cNvSpPr/>
                <p:nvPr/>
              </p:nvSpPr>
              <p:spPr bwMode="auto">
                <a:xfrm rot="5400000" flipH="1">
                  <a:off x="-1235445" y="2808646"/>
                  <a:ext cx="113993" cy="101207"/>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03" name="台形 102"/>
                <p:cNvSpPr/>
                <p:nvPr/>
              </p:nvSpPr>
              <p:spPr bwMode="auto">
                <a:xfrm rot="5400000" flipH="1">
                  <a:off x="-979537" y="2964219"/>
                  <a:ext cx="91768" cy="9168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04" name="台形 103"/>
                <p:cNvSpPr/>
                <p:nvPr/>
              </p:nvSpPr>
              <p:spPr bwMode="auto">
                <a:xfrm rot="5400000" flipH="1">
                  <a:off x="-1107811" y="2974379"/>
                  <a:ext cx="104468" cy="954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05" name="台形 104"/>
                <p:cNvSpPr/>
                <p:nvPr/>
              </p:nvSpPr>
              <p:spPr bwMode="auto">
                <a:xfrm rot="5400000" flipH="1">
                  <a:off x="-1235445" y="2962951"/>
                  <a:ext cx="113993" cy="101207"/>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93" name="フリーフォーム 92"/>
              <p:cNvSpPr/>
              <p:nvPr/>
            </p:nvSpPr>
            <p:spPr bwMode="auto">
              <a:xfrm rot="5400000" flipH="1">
                <a:off x="-643507" y="4080903"/>
                <a:ext cx="144781" cy="273539"/>
              </a:xfrm>
              <a:custGeom>
                <a:avLst/>
                <a:gdLst>
                  <a:gd name="connsiteX0" fmla="*/ 0 w 287594"/>
                  <a:gd name="connsiteY0" fmla="*/ 0 h 300423"/>
                  <a:gd name="connsiteX1" fmla="*/ 287594 w 287594"/>
                  <a:gd name="connsiteY1" fmla="*/ 0 h 300423"/>
                  <a:gd name="connsiteX2" fmla="*/ 287594 w 287594"/>
                  <a:gd name="connsiteY2" fmla="*/ 300423 h 300423"/>
                  <a:gd name="connsiteX3" fmla="*/ 0 w 287594"/>
                  <a:gd name="connsiteY3" fmla="*/ 300423 h 300423"/>
                  <a:gd name="connsiteX4" fmla="*/ 0 w 287594"/>
                  <a:gd name="connsiteY4" fmla="*/ 0 h 300423"/>
                  <a:gd name="connsiteX0" fmla="*/ 22860 w 310454"/>
                  <a:gd name="connsiteY0" fmla="*/ 0 h 300423"/>
                  <a:gd name="connsiteX1" fmla="*/ 310454 w 310454"/>
                  <a:gd name="connsiteY1" fmla="*/ 0 h 300423"/>
                  <a:gd name="connsiteX2" fmla="*/ 310454 w 310454"/>
                  <a:gd name="connsiteY2" fmla="*/ 300423 h 300423"/>
                  <a:gd name="connsiteX3" fmla="*/ 0 w 310454"/>
                  <a:gd name="connsiteY3" fmla="*/ 300423 h 300423"/>
                  <a:gd name="connsiteX4" fmla="*/ 22860 w 310454"/>
                  <a:gd name="connsiteY4" fmla="*/ 0 h 300423"/>
                  <a:gd name="connsiteX0" fmla="*/ 22860 w 310454"/>
                  <a:gd name="connsiteY0" fmla="*/ 0 h 302963"/>
                  <a:gd name="connsiteX1" fmla="*/ 310454 w 310454"/>
                  <a:gd name="connsiteY1" fmla="*/ 0 h 302963"/>
                  <a:gd name="connsiteX2" fmla="*/ 302834 w 310454"/>
                  <a:gd name="connsiteY2" fmla="*/ 302963 h 302963"/>
                  <a:gd name="connsiteX3" fmla="*/ 0 w 310454"/>
                  <a:gd name="connsiteY3" fmla="*/ 300423 h 302963"/>
                  <a:gd name="connsiteX4" fmla="*/ 22860 w 310454"/>
                  <a:gd name="connsiteY4" fmla="*/ 0 h 302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454" h="302963">
                    <a:moveTo>
                      <a:pt x="22860" y="0"/>
                    </a:moveTo>
                    <a:lnTo>
                      <a:pt x="310454" y="0"/>
                    </a:lnTo>
                    <a:lnTo>
                      <a:pt x="302834" y="302963"/>
                    </a:lnTo>
                    <a:lnTo>
                      <a:pt x="0" y="300423"/>
                    </a:lnTo>
                    <a:lnTo>
                      <a:pt x="22860" y="0"/>
                    </a:lnTo>
                    <a:close/>
                  </a:path>
                </a:pathLst>
              </a:custGeom>
              <a:solidFill>
                <a:srgbClr val="CDCDCD"/>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94" name="グループ化 34"/>
              <p:cNvGrpSpPr/>
              <p:nvPr/>
            </p:nvGrpSpPr>
            <p:grpSpPr>
              <a:xfrm flipH="1">
                <a:off x="-1316852" y="4025328"/>
                <a:ext cx="111484" cy="352732"/>
                <a:chOff x="-342854" y="1943346"/>
                <a:chExt cx="111484" cy="352732"/>
              </a:xfrm>
            </p:grpSpPr>
            <p:sp>
              <p:nvSpPr>
                <p:cNvPr id="98" name="正方形/長方形 97"/>
                <p:cNvSpPr/>
                <p:nvPr/>
              </p:nvSpPr>
              <p:spPr bwMode="auto">
                <a:xfrm>
                  <a:off x="-323112" y="2119097"/>
                  <a:ext cx="72000" cy="176981"/>
                </a:xfrm>
                <a:prstGeom prst="rect">
                  <a:avLst/>
                </a:prstGeom>
                <a:solidFill>
                  <a:srgbClr val="D5A265"/>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99" name="二等辺三角形 98"/>
                <p:cNvSpPr/>
                <p:nvPr/>
              </p:nvSpPr>
              <p:spPr bwMode="auto">
                <a:xfrm>
                  <a:off x="-342854" y="1943346"/>
                  <a:ext cx="111484" cy="196152"/>
                </a:xfrm>
                <a:prstGeom prst="triangle">
                  <a:avLst/>
                </a:prstGeom>
                <a:solidFill>
                  <a:srgbClr val="80AC4A"/>
                </a:solidFill>
                <a:ln w="152400" cap="rnd">
                  <a:solidFill>
                    <a:srgbClr val="80AC4A"/>
                  </a:solidFill>
                  <a:round/>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95" name="グループ化 34"/>
              <p:cNvGrpSpPr/>
              <p:nvPr/>
            </p:nvGrpSpPr>
            <p:grpSpPr>
              <a:xfrm flipH="1">
                <a:off x="-1111112" y="4040568"/>
                <a:ext cx="111484" cy="352732"/>
                <a:chOff x="-342854" y="1943346"/>
                <a:chExt cx="111484" cy="352732"/>
              </a:xfrm>
            </p:grpSpPr>
            <p:sp>
              <p:nvSpPr>
                <p:cNvPr id="96" name="正方形/長方形 95"/>
                <p:cNvSpPr/>
                <p:nvPr/>
              </p:nvSpPr>
              <p:spPr bwMode="auto">
                <a:xfrm>
                  <a:off x="-323112" y="2119097"/>
                  <a:ext cx="72000" cy="176981"/>
                </a:xfrm>
                <a:prstGeom prst="rect">
                  <a:avLst/>
                </a:prstGeom>
                <a:solidFill>
                  <a:srgbClr val="D5A265"/>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97" name="二等辺三角形 96"/>
                <p:cNvSpPr/>
                <p:nvPr/>
              </p:nvSpPr>
              <p:spPr bwMode="auto">
                <a:xfrm>
                  <a:off x="-342854" y="1943346"/>
                  <a:ext cx="111484" cy="196152"/>
                </a:xfrm>
                <a:prstGeom prst="triangle">
                  <a:avLst/>
                </a:prstGeom>
                <a:solidFill>
                  <a:srgbClr val="80AC4A"/>
                </a:solidFill>
                <a:ln w="152400" cap="rnd">
                  <a:solidFill>
                    <a:srgbClr val="80AC4A"/>
                  </a:solidFill>
                  <a:round/>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grpSp>
          <p:nvGrpSpPr>
            <p:cNvPr id="134" name="グループ化 133"/>
            <p:cNvGrpSpPr/>
            <p:nvPr/>
          </p:nvGrpSpPr>
          <p:grpSpPr>
            <a:xfrm>
              <a:off x="779877" y="3735763"/>
              <a:ext cx="111484" cy="352732"/>
              <a:chOff x="2874148" y="3735768"/>
              <a:chExt cx="111484" cy="352732"/>
            </a:xfrm>
          </p:grpSpPr>
          <p:sp>
            <p:nvSpPr>
              <p:cNvPr id="132" name="正方形/長方形 131"/>
              <p:cNvSpPr/>
              <p:nvPr/>
            </p:nvSpPr>
            <p:spPr bwMode="auto">
              <a:xfrm flipH="1">
                <a:off x="2893890" y="3911519"/>
                <a:ext cx="72000" cy="176981"/>
              </a:xfrm>
              <a:prstGeom prst="rect">
                <a:avLst/>
              </a:prstGeom>
              <a:solidFill>
                <a:srgbClr val="D5A265"/>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33" name="二等辺三角形 132"/>
              <p:cNvSpPr/>
              <p:nvPr/>
            </p:nvSpPr>
            <p:spPr bwMode="auto">
              <a:xfrm flipH="1">
                <a:off x="2874148" y="3735768"/>
                <a:ext cx="111484" cy="196152"/>
              </a:xfrm>
              <a:prstGeom prst="triangle">
                <a:avLst/>
              </a:prstGeom>
              <a:solidFill>
                <a:srgbClr val="80AC4A"/>
              </a:solidFill>
              <a:ln w="152400" cap="rnd">
                <a:solidFill>
                  <a:srgbClr val="80AC4A"/>
                </a:solidFill>
                <a:round/>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sp>
        <p:nvSpPr>
          <p:cNvPr id="137" name="テキスト ボックス 136"/>
          <p:cNvSpPr txBox="1"/>
          <p:nvPr/>
        </p:nvSpPr>
        <p:spPr>
          <a:xfrm>
            <a:off x="291905" y="1136830"/>
            <a:ext cx="1548000" cy="591216"/>
          </a:xfrm>
          <a:prstGeom prst="roundRect">
            <a:avLst/>
          </a:prstGeom>
          <a:solidFill>
            <a:srgbClr val="2FA0B3"/>
          </a:solidFill>
        </p:spPr>
        <p:txBody>
          <a:bodyPr wrap="square" lIns="36000" tIns="36000" rIns="36000" bIns="36000" rtlCol="0" anchor="ctr">
            <a:noAutofit/>
          </a:bodyPr>
          <a:lstStyle/>
          <a:p>
            <a:pPr algn="ctr" rtl="0">
              <a:lnSpc>
                <a:spcPts val="1800"/>
              </a:lnSpc>
            </a:pPr>
            <a:r>
              <a:rPr kumimoji="1" lang="en-US" sz="1600" b="1" i="0" u="none" dirty="0">
                <a:solidFill>
                  <a:schemeClr val="bg1"/>
                </a:solidFill>
                <a:latin typeface="Arial" panose="020B0604020202020204" pitchFamily="34" charset="0"/>
                <a:ea typeface="メイリオ" pitchFamily="50" charset="-128"/>
              </a:rPr>
              <a:t>Tokushima Prefecture</a:t>
            </a:r>
          </a:p>
        </p:txBody>
      </p:sp>
      <p:sp>
        <p:nvSpPr>
          <p:cNvPr id="138" name="テキスト ボックス 137"/>
          <p:cNvSpPr txBox="1"/>
          <p:nvPr/>
        </p:nvSpPr>
        <p:spPr>
          <a:xfrm>
            <a:off x="136338" y="3128576"/>
            <a:ext cx="2713578" cy="325611"/>
          </a:xfrm>
          <a:prstGeom prst="roundRect">
            <a:avLst/>
          </a:prstGeom>
          <a:solidFill>
            <a:srgbClr val="2FA0B3"/>
          </a:solidFill>
        </p:spPr>
        <p:txBody>
          <a:bodyPr wrap="square" lIns="36000" tIns="36000" rIns="36000" bIns="36000" rtlCol="0" anchor="ctr">
            <a:noAutofit/>
          </a:bodyPr>
          <a:lstStyle/>
          <a:p>
            <a:pPr algn="ctr" rtl="0"/>
            <a:r>
              <a:rPr kumimoji="1" lang="en-US" sz="1600" b="1" i="0" u="none" dirty="0">
                <a:solidFill>
                  <a:schemeClr val="bg1"/>
                </a:solidFill>
                <a:latin typeface="Arial" panose="020B0604020202020204" pitchFamily="34" charset="0"/>
                <a:ea typeface="メイリオ" pitchFamily="50" charset="-128"/>
              </a:rPr>
              <a:t>Japan Medical Association</a:t>
            </a:r>
          </a:p>
        </p:txBody>
      </p:sp>
      <p:sp>
        <p:nvSpPr>
          <p:cNvPr id="139" name="正方形/長方形 138"/>
          <p:cNvSpPr/>
          <p:nvPr/>
        </p:nvSpPr>
        <p:spPr bwMode="auto">
          <a:xfrm>
            <a:off x="257440" y="575734"/>
            <a:ext cx="8957732" cy="468000"/>
          </a:xfrm>
          <a:prstGeom prst="rect">
            <a:avLst/>
          </a:prstGeom>
          <a:solidFill>
            <a:srgbClr val="71C9E5"/>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cxnSp>
        <p:nvCxnSpPr>
          <p:cNvPr id="140" name="直線コネクタ 139"/>
          <p:cNvCxnSpPr/>
          <p:nvPr/>
        </p:nvCxnSpPr>
        <p:spPr bwMode="auto">
          <a:xfrm>
            <a:off x="350573" y="625361"/>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141" name="直線コネクタ 140"/>
          <p:cNvCxnSpPr/>
          <p:nvPr/>
        </p:nvCxnSpPr>
        <p:spPr bwMode="auto">
          <a:xfrm>
            <a:off x="350573" y="981363"/>
            <a:ext cx="8771467" cy="0"/>
          </a:xfrm>
          <a:prstGeom prst="line">
            <a:avLst/>
          </a:prstGeom>
          <a:noFill/>
          <a:ln w="19050" cap="flat" cmpd="sng" algn="ctr">
            <a:solidFill>
              <a:schemeClr val="bg1"/>
            </a:solidFill>
            <a:prstDash val="dash"/>
            <a:round/>
            <a:headEnd type="none" w="med" len="med"/>
            <a:tailEnd type="none" w="med" len="med"/>
          </a:ln>
          <a:effectLst/>
        </p:spPr>
      </p:cxnSp>
      <p:sp>
        <p:nvSpPr>
          <p:cNvPr id="142" name="Text Box 31"/>
          <p:cNvSpPr txBox="1">
            <a:spLocks noChangeArrowheads="1"/>
          </p:cNvSpPr>
          <p:nvPr/>
        </p:nvSpPr>
        <p:spPr bwMode="gray">
          <a:xfrm>
            <a:off x="334987" y="640504"/>
            <a:ext cx="8946173" cy="331046"/>
          </a:xfrm>
          <a:prstGeom prst="rect">
            <a:avLst/>
          </a:prstGeom>
          <a:noFill/>
          <a:ln w="3175" cap="rnd">
            <a:noFill/>
            <a:miter lim="800000"/>
            <a:headEnd/>
            <a:tailEnd/>
          </a:ln>
          <a:effectLst/>
        </p:spPr>
        <p:txBody>
          <a:bodyPr wrap="square" lIns="72000" tIns="0" rIns="144000" bIns="0" anchor="t">
            <a:noAutofit/>
          </a:bodyPr>
          <a:lstStyle/>
          <a:p>
            <a:pPr algn="l" rtl="0">
              <a:lnSpc>
                <a:spcPts val="1300"/>
              </a:lnSpc>
              <a:buClr>
                <a:srgbClr val="C00000"/>
              </a:buClr>
              <a:defRPr/>
            </a:pPr>
            <a:r>
              <a:rPr lang="en-US" sz="1200" b="1" i="0" u="none" dirty="0" smtClean="0">
                <a:solidFill>
                  <a:schemeClr val="tx1"/>
                </a:solidFill>
                <a:latin typeface="Arial" panose="020B0604020202020204" pitchFamily="34" charset="0"/>
                <a:ea typeface="メイリオ" pitchFamily="50" charset="-128"/>
              </a:rPr>
              <a:t>Local governments and </a:t>
            </a:r>
            <a:r>
              <a:rPr lang="en-US" sz="1200" b="1" i="0" u="none" dirty="0">
                <a:solidFill>
                  <a:schemeClr val="tx1"/>
                </a:solidFill>
                <a:latin typeface="Arial" panose="020B0604020202020204" pitchFamily="34" charset="0"/>
                <a:ea typeface="メイリオ" pitchFamily="50" charset="-128"/>
              </a:rPr>
              <a:t>institutions are </a:t>
            </a:r>
            <a:r>
              <a:rPr lang="en-US" sz="1200" b="1" i="0" u="none" dirty="0" smtClean="0">
                <a:solidFill>
                  <a:schemeClr val="tx1"/>
                </a:solidFill>
                <a:latin typeface="Arial" panose="020B0604020202020204" pitchFamily="34" charset="0"/>
                <a:ea typeface="メイリオ" pitchFamily="50" charset="-128"/>
              </a:rPr>
              <a:t>moving forward with using OSS to reduce deployment and operation costs for IT systems.</a:t>
            </a:r>
            <a:endParaRPr lang="en-US" sz="1200" b="1" i="0" u="none" dirty="0">
              <a:solidFill>
                <a:schemeClr val="tx1"/>
              </a:solidFill>
              <a:latin typeface="Arial" panose="020B0604020202020204" pitchFamily="34" charset="0"/>
              <a:ea typeface="メイリオ" pitchFamily="50" charset="-128"/>
            </a:endParaRPr>
          </a:p>
        </p:txBody>
      </p:sp>
    </p:spTree>
    <p:extLst>
      <p:ext uri="{BB962C8B-B14F-4D97-AF65-F5344CB8AC3E}">
        <p14:creationId xmlns:p14="http://schemas.microsoft.com/office/powerpoint/2010/main" val="4204064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4502" y="179245"/>
            <a:ext cx="9108000" cy="327782"/>
          </a:xfrm>
        </p:spPr>
        <p:txBody>
          <a:bodyPr wrap="square">
            <a:noAutofit/>
          </a:bodyPr>
          <a:lstStyle/>
          <a:p>
            <a:pPr algn="l" rtl="0"/>
            <a:r>
              <a:rPr lang="en-US" sz="1700" b="1" i="0" u="none" spc="0" dirty="0">
                <a:latin typeface="Arial" panose="020B0604020202020204" pitchFamily="34" charset="0"/>
              </a:rPr>
              <a:t>2-3 Initiatives </a:t>
            </a:r>
            <a:r>
              <a:rPr lang="en-US" sz="1700" b="1" i="0" u="none" spc="0" dirty="0" smtClean="0">
                <a:latin typeface="Arial" panose="020B0604020202020204" pitchFamily="34" charset="0"/>
              </a:rPr>
              <a:t>to </a:t>
            </a:r>
            <a:r>
              <a:rPr lang="en-US" sz="1700" spc="0" dirty="0" smtClean="0">
                <a:latin typeface="Arial" panose="020B0604020202020204" pitchFamily="34" charset="0"/>
              </a:rPr>
              <a:t>Promote the Use of </a:t>
            </a:r>
            <a:r>
              <a:rPr lang="en-US" sz="1700" b="1" i="0" u="none" spc="0" dirty="0" smtClean="0">
                <a:latin typeface="Arial" panose="020B0604020202020204" pitchFamily="34" charset="0"/>
              </a:rPr>
              <a:t>OSS in the </a:t>
            </a:r>
            <a:r>
              <a:rPr lang="en-US" sz="1700" b="1" i="0" u="none" spc="0" dirty="0">
                <a:latin typeface="Arial" panose="020B0604020202020204" pitchFamily="34" charset="0"/>
              </a:rPr>
              <a:t>Hitachi Group</a:t>
            </a:r>
            <a:endParaRPr lang="en-US" altLang="en-US" sz="1700" spc="0" dirty="0">
              <a:latin typeface="Arial" panose="020B0604020202020204" pitchFamily="34" charset="0"/>
            </a:endParaRPr>
          </a:p>
        </p:txBody>
      </p:sp>
      <p:sp>
        <p:nvSpPr>
          <p:cNvPr id="7" name="正方形/長方形 6"/>
          <p:cNvSpPr/>
          <p:nvPr/>
        </p:nvSpPr>
        <p:spPr bwMode="auto">
          <a:xfrm>
            <a:off x="257440" y="575735"/>
            <a:ext cx="8957732" cy="780099"/>
          </a:xfrm>
          <a:prstGeom prst="rect">
            <a:avLst/>
          </a:prstGeom>
          <a:solidFill>
            <a:srgbClr val="71C9E5"/>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8" name="Text Box 31"/>
          <p:cNvSpPr txBox="1">
            <a:spLocks noChangeArrowheads="1"/>
          </p:cNvSpPr>
          <p:nvPr/>
        </p:nvSpPr>
        <p:spPr bwMode="gray">
          <a:xfrm>
            <a:off x="376422" y="696684"/>
            <a:ext cx="8784505" cy="488976"/>
          </a:xfrm>
          <a:prstGeom prst="rect">
            <a:avLst/>
          </a:prstGeom>
          <a:noFill/>
          <a:ln w="3175" cap="rnd">
            <a:noFill/>
            <a:miter lim="800000"/>
            <a:headEnd/>
            <a:tailEnd/>
          </a:ln>
          <a:effectLst/>
        </p:spPr>
        <p:txBody>
          <a:bodyPr wrap="square" lIns="72000" tIns="0" rIns="144000" bIns="0" anchor="t">
            <a:noAutofit/>
          </a:bodyPr>
          <a:lstStyle/>
          <a:p>
            <a:pPr algn="l" rtl="0">
              <a:lnSpc>
                <a:spcPts val="1600"/>
              </a:lnSpc>
              <a:buClr>
                <a:srgbClr val="C00000"/>
              </a:buClr>
              <a:defRPr/>
            </a:pPr>
            <a:r>
              <a:rPr lang="en-US" sz="1200" b="1" i="0" u="none" dirty="0" smtClean="0">
                <a:solidFill>
                  <a:schemeClr val="tx1">
                    <a:lumMod val="75000"/>
                    <a:lumOff val="25000"/>
                  </a:schemeClr>
                </a:solidFill>
                <a:latin typeface="Arial" panose="020B0604020202020204" pitchFamily="34" charset="0"/>
                <a:ea typeface="メイリオ" pitchFamily="50" charset="-128"/>
              </a:rPr>
              <a:t>The use of OSS is a key factor in Hitachi's growth strategy to </a:t>
            </a:r>
            <a:r>
              <a:rPr lang="en-US" sz="1200" b="1" i="0" u="none" dirty="0" smtClean="0">
                <a:solidFill>
                  <a:schemeClr val="bg1"/>
                </a:solidFill>
                <a:latin typeface="Arial" panose="020B0604020202020204" pitchFamily="34" charset="0"/>
                <a:ea typeface="メイリオ" pitchFamily="50" charset="-128"/>
              </a:rPr>
              <a:t>promote </a:t>
            </a:r>
            <a:r>
              <a:rPr lang="en-US" sz="1200" b="1" i="0" u="none" dirty="0">
                <a:solidFill>
                  <a:schemeClr val="bg1"/>
                </a:solidFill>
                <a:latin typeface="Arial" panose="020B0604020202020204" pitchFamily="34" charset="0"/>
                <a:ea typeface="メイリオ" pitchFamily="50" charset="-128"/>
              </a:rPr>
              <a:t>open </a:t>
            </a:r>
            <a:r>
              <a:rPr lang="en-US" sz="1200" b="1" i="0" u="none" dirty="0" smtClean="0">
                <a:solidFill>
                  <a:schemeClr val="bg1"/>
                </a:solidFill>
                <a:latin typeface="Arial" panose="020B0604020202020204" pitchFamily="34" charset="0"/>
                <a:ea typeface="メイリオ" pitchFamily="50" charset="-128"/>
              </a:rPr>
              <a:t>innovation</a:t>
            </a:r>
            <a:r>
              <a:rPr lang="en-US" sz="1200" b="1" i="0" u="none" dirty="0" smtClean="0">
                <a:solidFill>
                  <a:schemeClr val="tx1">
                    <a:lumMod val="75000"/>
                    <a:lumOff val="25000"/>
                  </a:schemeClr>
                </a:solidFill>
                <a:latin typeface="Arial" panose="020B0604020202020204" pitchFamily="34" charset="0"/>
                <a:ea typeface="メイリオ" pitchFamily="50" charset="-128"/>
              </a:rPr>
              <a:t>. Hitachi is implementing the </a:t>
            </a:r>
            <a:r>
              <a:rPr lang="en-US" sz="1200" b="1" i="0" u="none" dirty="0">
                <a:solidFill>
                  <a:schemeClr val="tx1">
                    <a:lumMod val="75000"/>
                    <a:lumOff val="25000"/>
                  </a:schemeClr>
                </a:solidFill>
                <a:latin typeface="Arial" panose="020B0604020202020204" pitchFamily="34" charset="0"/>
                <a:ea typeface="メイリオ" pitchFamily="50" charset="-128"/>
              </a:rPr>
              <a:t>following initiatives </a:t>
            </a:r>
            <a:r>
              <a:rPr lang="en-US" sz="1200" b="1" i="0" u="none" dirty="0" smtClean="0">
                <a:solidFill>
                  <a:schemeClr val="tx1">
                    <a:lumMod val="75000"/>
                    <a:lumOff val="25000"/>
                  </a:schemeClr>
                </a:solidFill>
                <a:latin typeface="Arial" panose="020B0604020202020204" pitchFamily="34" charset="0"/>
                <a:ea typeface="メイリオ" pitchFamily="50" charset="-128"/>
              </a:rPr>
              <a:t>for proactive use of OSS across </a:t>
            </a:r>
            <a:r>
              <a:rPr lang="en-US" sz="1200" b="1" i="0" u="none" dirty="0">
                <a:solidFill>
                  <a:schemeClr val="tx1">
                    <a:lumMod val="75000"/>
                    <a:lumOff val="25000"/>
                  </a:schemeClr>
                </a:solidFill>
                <a:latin typeface="Arial" panose="020B0604020202020204" pitchFamily="34" charset="0"/>
                <a:ea typeface="メイリオ" pitchFamily="50" charset="-128"/>
              </a:rPr>
              <a:t>various business fields.</a:t>
            </a:r>
          </a:p>
        </p:txBody>
      </p:sp>
      <p:cxnSp>
        <p:nvCxnSpPr>
          <p:cNvPr id="9" name="直線コネクタ 8"/>
          <p:cNvCxnSpPr/>
          <p:nvPr/>
        </p:nvCxnSpPr>
        <p:spPr bwMode="auto">
          <a:xfrm>
            <a:off x="350573" y="643467"/>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12" name="直線コネクタ 11"/>
          <p:cNvCxnSpPr/>
          <p:nvPr/>
        </p:nvCxnSpPr>
        <p:spPr bwMode="auto">
          <a:xfrm>
            <a:off x="350573" y="1316618"/>
            <a:ext cx="8771467" cy="0"/>
          </a:xfrm>
          <a:prstGeom prst="line">
            <a:avLst/>
          </a:prstGeom>
          <a:noFill/>
          <a:ln w="19050" cap="flat" cmpd="sng" algn="ctr">
            <a:solidFill>
              <a:schemeClr val="bg1"/>
            </a:solidFill>
            <a:prstDash val="dash"/>
            <a:round/>
            <a:headEnd type="none" w="med" len="med"/>
            <a:tailEnd type="none" w="med" len="med"/>
          </a:ln>
          <a:effectLst/>
        </p:spPr>
      </p:cxnSp>
      <p:sp>
        <p:nvSpPr>
          <p:cNvPr id="27" name="Text Box 31"/>
          <p:cNvSpPr txBox="1">
            <a:spLocks noChangeArrowheads="1"/>
          </p:cNvSpPr>
          <p:nvPr/>
        </p:nvSpPr>
        <p:spPr bwMode="gray">
          <a:xfrm>
            <a:off x="5850295" y="3799458"/>
            <a:ext cx="3464974" cy="488976"/>
          </a:xfrm>
          <a:prstGeom prst="rect">
            <a:avLst/>
          </a:prstGeom>
          <a:noFill/>
          <a:ln w="3175" cap="rnd">
            <a:noFill/>
            <a:miter lim="800000"/>
            <a:headEnd/>
            <a:tailEnd/>
          </a:ln>
          <a:effectLst/>
        </p:spPr>
        <p:txBody>
          <a:bodyPr wrap="square" lIns="72000" tIns="0" rIns="144000" bIns="0" anchor="t">
            <a:noAutofit/>
          </a:bodyPr>
          <a:lstStyle/>
          <a:p>
            <a:pPr algn="l" rtl="0">
              <a:lnSpc>
                <a:spcPct val="100000"/>
              </a:lnSpc>
              <a:buClr>
                <a:srgbClr val="C00000"/>
              </a:buClr>
              <a:defRPr/>
            </a:pPr>
            <a:r>
              <a:rPr lang="en-US" sz="1100" b="1" i="0" u="none" dirty="0" smtClean="0">
                <a:solidFill>
                  <a:schemeClr val="tx1">
                    <a:lumMod val="75000"/>
                    <a:lumOff val="25000"/>
                  </a:schemeClr>
                </a:solidFill>
                <a:latin typeface="Arial" panose="020B0604020202020204" pitchFamily="34" charset="0"/>
                <a:ea typeface="メイリオ" pitchFamily="50" charset="-128"/>
              </a:rPr>
              <a:t>HISOL provides </a:t>
            </a:r>
            <a:r>
              <a:rPr lang="en-US" sz="1100" b="1" i="0" u="none" dirty="0">
                <a:solidFill>
                  <a:schemeClr val="tx1">
                    <a:lumMod val="75000"/>
                    <a:lumOff val="25000"/>
                  </a:schemeClr>
                </a:solidFill>
                <a:latin typeface="Arial" panose="020B0604020202020204" pitchFamily="34" charset="0"/>
                <a:ea typeface="メイリオ" pitchFamily="50" charset="-128"/>
              </a:rPr>
              <a:t>a one-stop OSS-related service offering everything from consulting support, to design and operational support for the implementation of OSS, promoting businesses that contribute to the optimization of customer investments in IT.</a:t>
            </a:r>
          </a:p>
        </p:txBody>
      </p:sp>
      <p:sp>
        <p:nvSpPr>
          <p:cNvPr id="17" name="Text Box 31"/>
          <p:cNvSpPr txBox="1">
            <a:spLocks noChangeArrowheads="1"/>
          </p:cNvSpPr>
          <p:nvPr/>
        </p:nvSpPr>
        <p:spPr bwMode="gray">
          <a:xfrm>
            <a:off x="569586" y="1708073"/>
            <a:ext cx="1692000" cy="1620000"/>
          </a:xfrm>
          <a:prstGeom prst="ellipse">
            <a:avLst/>
          </a:prstGeom>
          <a:solidFill>
            <a:srgbClr val="1588A7"/>
          </a:solidFill>
          <a:ln w="415925" cap="rnd">
            <a:solidFill>
              <a:srgbClr val="1BAFD7"/>
            </a:solidFill>
            <a:round/>
            <a:headEnd/>
            <a:tailEnd/>
          </a:ln>
          <a:effectLst/>
        </p:spPr>
        <p:txBody>
          <a:bodyPr wrap="square" lIns="0" tIns="0" rIns="0" bIns="0" anchor="ctr">
            <a:noAutofit/>
          </a:bodyPr>
          <a:lstStyle/>
          <a:p>
            <a:pPr algn="ctr" rtl="0">
              <a:lnSpc>
                <a:spcPct val="100000"/>
              </a:lnSpc>
              <a:buClr>
                <a:srgbClr val="C00000"/>
              </a:buClr>
              <a:defRPr/>
            </a:pPr>
            <a:endParaRPr lang="en-US" sz="1500" b="1" i="0" u="none" dirty="0">
              <a:solidFill>
                <a:schemeClr val="bg1"/>
              </a:solidFill>
              <a:latin typeface="Arial" panose="020B0604020202020204" pitchFamily="34" charset="0"/>
              <a:ea typeface="メイリオ" pitchFamily="50" charset="-128"/>
            </a:endParaRPr>
          </a:p>
        </p:txBody>
      </p:sp>
      <p:sp>
        <p:nvSpPr>
          <p:cNvPr id="33" name="Text Box 31"/>
          <p:cNvSpPr txBox="1">
            <a:spLocks noChangeArrowheads="1"/>
          </p:cNvSpPr>
          <p:nvPr/>
        </p:nvSpPr>
        <p:spPr bwMode="gray">
          <a:xfrm>
            <a:off x="3897731" y="3547665"/>
            <a:ext cx="1584000" cy="1548000"/>
          </a:xfrm>
          <a:prstGeom prst="ellipse">
            <a:avLst/>
          </a:prstGeom>
          <a:solidFill>
            <a:srgbClr val="1588A7"/>
          </a:solidFill>
          <a:ln w="415925" cap="rnd">
            <a:solidFill>
              <a:srgbClr val="1BAFD7"/>
            </a:solidFill>
            <a:round/>
            <a:headEnd/>
            <a:tailEnd/>
          </a:ln>
          <a:effectLst/>
        </p:spPr>
        <p:txBody>
          <a:bodyPr wrap="square" lIns="0" tIns="0" rIns="0" bIns="0" anchor="ctr">
            <a:noAutofit/>
          </a:bodyPr>
          <a:lstStyle/>
          <a:p>
            <a:pPr algn="ctr" rtl="0">
              <a:lnSpc>
                <a:spcPct val="100000"/>
              </a:lnSpc>
              <a:buClr>
                <a:srgbClr val="C00000"/>
              </a:buClr>
              <a:defRPr/>
            </a:pPr>
            <a:endParaRPr lang="en-US" sz="1500" b="1" i="0" u="none" dirty="0">
              <a:solidFill>
                <a:schemeClr val="bg1"/>
              </a:solidFill>
              <a:latin typeface="Arial" panose="020B0604020202020204" pitchFamily="34" charset="0"/>
              <a:ea typeface="メイリオ" pitchFamily="50" charset="-128"/>
            </a:endParaRPr>
          </a:p>
        </p:txBody>
      </p:sp>
      <p:sp>
        <p:nvSpPr>
          <p:cNvPr id="34" name="Text Box 31"/>
          <p:cNvSpPr txBox="1">
            <a:spLocks noChangeArrowheads="1"/>
          </p:cNvSpPr>
          <p:nvPr/>
        </p:nvSpPr>
        <p:spPr bwMode="gray">
          <a:xfrm>
            <a:off x="7168727" y="1793798"/>
            <a:ext cx="1692000" cy="1620000"/>
          </a:xfrm>
          <a:prstGeom prst="ellipse">
            <a:avLst/>
          </a:prstGeom>
          <a:solidFill>
            <a:srgbClr val="1588A7"/>
          </a:solidFill>
          <a:ln w="415925" cap="rnd">
            <a:solidFill>
              <a:srgbClr val="1BAFD7"/>
            </a:solidFill>
            <a:round/>
            <a:headEnd/>
            <a:tailEnd/>
          </a:ln>
          <a:effectLst/>
        </p:spPr>
        <p:txBody>
          <a:bodyPr wrap="square" lIns="0" tIns="0" rIns="0" bIns="0" anchor="ctr">
            <a:noAutofit/>
          </a:bodyPr>
          <a:lstStyle/>
          <a:p>
            <a:pPr algn="ctr" rtl="0">
              <a:lnSpc>
                <a:spcPct val="100000"/>
              </a:lnSpc>
              <a:buClr>
                <a:srgbClr val="C00000"/>
              </a:buClr>
              <a:defRPr/>
            </a:pPr>
            <a:r>
              <a:rPr lang="en-US" sz="1400" b="1" i="0" u="none" dirty="0" smtClean="0">
                <a:solidFill>
                  <a:schemeClr val="bg1"/>
                </a:solidFill>
                <a:latin typeface="Arial" panose="020B0604020202020204" pitchFamily="34" charset="0"/>
                <a:ea typeface="メイリオ" pitchFamily="50" charset="-128"/>
              </a:rPr>
              <a:t>HISOL: </a:t>
            </a:r>
            <a:r>
              <a:rPr lang="en-US" sz="1500" b="1" i="0" u="none" dirty="0" smtClean="0">
                <a:solidFill>
                  <a:schemeClr val="bg1"/>
                </a:solidFill>
                <a:latin typeface="Arial" panose="020B0604020202020204" pitchFamily="34" charset="0"/>
                <a:ea typeface="メイリオ" pitchFamily="50" charset="-128"/>
              </a:rPr>
              <a:t>OSS management </a:t>
            </a:r>
            <a:r>
              <a:rPr lang="en-US" sz="1500" b="1" i="0" u="none" dirty="0">
                <a:solidFill>
                  <a:schemeClr val="bg1"/>
                </a:solidFill>
                <a:latin typeface="Arial" panose="020B0604020202020204" pitchFamily="34" charset="0"/>
                <a:ea typeface="メイリオ" pitchFamily="50" charset="-128"/>
              </a:rPr>
              <a:t>solutions</a:t>
            </a:r>
            <a:endParaRPr lang="en-US" altLang="en-US" sz="1500" b="1" dirty="0" smtClean="0">
              <a:solidFill>
                <a:schemeClr val="bg1"/>
              </a:solidFill>
              <a:latin typeface="Arial" panose="020B0604020202020204" pitchFamily="34" charset="0"/>
              <a:ea typeface="メイリオ" pitchFamily="50" charset="-128"/>
            </a:endParaRPr>
          </a:p>
        </p:txBody>
      </p:sp>
      <p:sp>
        <p:nvSpPr>
          <p:cNvPr id="36" name="Text Box 31"/>
          <p:cNvSpPr txBox="1">
            <a:spLocks noChangeArrowheads="1"/>
          </p:cNvSpPr>
          <p:nvPr/>
        </p:nvSpPr>
        <p:spPr bwMode="gray">
          <a:xfrm>
            <a:off x="195943" y="3857514"/>
            <a:ext cx="3638939" cy="488976"/>
          </a:xfrm>
          <a:prstGeom prst="rect">
            <a:avLst/>
          </a:prstGeom>
          <a:noFill/>
          <a:ln w="3175" cap="rnd">
            <a:noFill/>
            <a:miter lim="800000"/>
            <a:headEnd/>
            <a:tailEnd/>
          </a:ln>
          <a:effectLst/>
        </p:spPr>
        <p:txBody>
          <a:bodyPr wrap="square" lIns="72000" tIns="0" rIns="144000" bIns="0" anchor="t">
            <a:noAutofit/>
          </a:bodyPr>
          <a:lstStyle/>
          <a:p>
            <a:pPr algn="l" rtl="0">
              <a:lnSpc>
                <a:spcPct val="100000"/>
              </a:lnSpc>
              <a:buClr>
                <a:srgbClr val="C00000"/>
              </a:buClr>
              <a:defRPr/>
            </a:pPr>
            <a:endParaRPr lang="en-US" sz="1100" b="0" i="0" u="none" dirty="0">
              <a:solidFill>
                <a:schemeClr val="tx1">
                  <a:lumMod val="75000"/>
                  <a:lumOff val="25000"/>
                </a:schemeClr>
              </a:solidFill>
              <a:latin typeface="Arial" panose="020B0604020202020204" pitchFamily="34" charset="0"/>
              <a:ea typeface="メイリオ" pitchFamily="50" charset="-128"/>
            </a:endParaRPr>
          </a:p>
        </p:txBody>
      </p:sp>
      <p:sp>
        <p:nvSpPr>
          <p:cNvPr id="37" name="Text Box 31"/>
          <p:cNvSpPr txBox="1">
            <a:spLocks noChangeArrowheads="1"/>
          </p:cNvSpPr>
          <p:nvPr/>
        </p:nvSpPr>
        <p:spPr bwMode="gray">
          <a:xfrm>
            <a:off x="2564524" y="1439445"/>
            <a:ext cx="4330262" cy="1240694"/>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en-US" sz="1100" b="1" dirty="0" smtClean="0">
                <a:solidFill>
                  <a:schemeClr val="tx1">
                    <a:lumMod val="75000"/>
                    <a:lumOff val="25000"/>
                  </a:schemeClr>
                </a:solidFill>
                <a:latin typeface="Arial" panose="020B0604020202020204" pitchFamily="34" charset="0"/>
                <a:ea typeface="メイリオ" pitchFamily="50" charset="-128"/>
              </a:rPr>
              <a:t>ITSC c</a:t>
            </a:r>
            <a:r>
              <a:rPr lang="en-US" sz="1100" b="1" i="0" u="none" dirty="0" smtClean="0">
                <a:solidFill>
                  <a:schemeClr val="tx1">
                    <a:lumMod val="75000"/>
                    <a:lumOff val="25000"/>
                  </a:schemeClr>
                </a:solidFill>
                <a:latin typeface="Arial" panose="020B0604020202020204" pitchFamily="34" charset="0"/>
                <a:ea typeface="メイリオ" pitchFamily="50" charset="-128"/>
              </a:rPr>
              <a:t>ontributes to the Hitachi Group's services and solutions business based on the following 3 action policies: </a:t>
            </a:r>
            <a:br>
              <a:rPr lang="en-US" sz="1100" b="1" i="0" u="none" dirty="0" smtClean="0">
                <a:solidFill>
                  <a:schemeClr val="tx1">
                    <a:lumMod val="75000"/>
                    <a:lumOff val="25000"/>
                  </a:schemeClr>
                </a:solidFill>
                <a:latin typeface="Arial" panose="020B0604020202020204" pitchFamily="34" charset="0"/>
                <a:ea typeface="メイリオ" pitchFamily="50" charset="-128"/>
              </a:rPr>
            </a:br>
            <a:r>
              <a:rPr lang="en-US" sz="1100" b="1" i="0" u="none" dirty="0" smtClean="0">
                <a:solidFill>
                  <a:schemeClr val="tx1">
                    <a:lumMod val="75000"/>
                    <a:lumOff val="25000"/>
                  </a:schemeClr>
                </a:solidFill>
                <a:latin typeface="Arial" panose="020B0604020202020204" pitchFamily="34" charset="0"/>
                <a:ea typeface="メイリオ" pitchFamily="50" charset="-128"/>
                <a:sym typeface="Wingdings"/>
              </a:rPr>
              <a:t> </a:t>
            </a:r>
            <a:r>
              <a:rPr lang="en-US" sz="1100" b="1" i="0" u="none" dirty="0" smtClean="0">
                <a:solidFill>
                  <a:schemeClr val="tx1">
                    <a:lumMod val="75000"/>
                    <a:lumOff val="25000"/>
                  </a:schemeClr>
                </a:solidFill>
                <a:latin typeface="Arial" panose="020B0604020202020204" pitchFamily="34" charset="0"/>
                <a:ea typeface="メイリオ" pitchFamily="50" charset="-128"/>
              </a:rPr>
              <a:t>Provide support and solutions for the secure use of OSS</a:t>
            </a:r>
            <a:br>
              <a:rPr lang="en-US" sz="1100" b="1" i="0" u="none" dirty="0" smtClean="0">
                <a:solidFill>
                  <a:schemeClr val="tx1">
                    <a:lumMod val="75000"/>
                    <a:lumOff val="25000"/>
                  </a:schemeClr>
                </a:solidFill>
                <a:latin typeface="Arial" panose="020B0604020202020204" pitchFamily="34" charset="0"/>
                <a:ea typeface="メイリオ" pitchFamily="50" charset="-128"/>
              </a:rPr>
            </a:br>
            <a:r>
              <a:rPr lang="en-US" altLang="ja-JP" sz="1100" b="1" dirty="0" smtClean="0">
                <a:solidFill>
                  <a:schemeClr val="tx1">
                    <a:lumMod val="75000"/>
                    <a:lumOff val="25000"/>
                  </a:schemeClr>
                </a:solidFill>
                <a:latin typeface="Arial" panose="020B0604020202020204" pitchFamily="34" charset="0"/>
                <a:ea typeface="メイリオ" pitchFamily="50" charset="-128"/>
                <a:sym typeface="Wingdings"/>
              </a:rPr>
              <a:t> </a:t>
            </a:r>
            <a:r>
              <a:rPr lang="en-US" sz="1100" b="1" i="0" u="none" dirty="0" smtClean="0">
                <a:solidFill>
                  <a:schemeClr val="tx1">
                    <a:lumMod val="75000"/>
                    <a:lumOff val="25000"/>
                  </a:schemeClr>
                </a:solidFill>
                <a:latin typeface="Arial" panose="020B0604020202020204" pitchFamily="34" charset="0"/>
                <a:ea typeface="メイリオ" pitchFamily="50" charset="-128"/>
              </a:rPr>
              <a:t>Collect practical expertise based on quality assessment and</a:t>
            </a:r>
            <a:br>
              <a:rPr lang="en-US" sz="1100" b="1" i="0" u="none" dirty="0" smtClean="0">
                <a:solidFill>
                  <a:schemeClr val="tx1">
                    <a:lumMod val="75000"/>
                    <a:lumOff val="25000"/>
                  </a:schemeClr>
                </a:solidFill>
                <a:latin typeface="Arial" panose="020B0604020202020204" pitchFamily="34" charset="0"/>
                <a:ea typeface="メイリオ" pitchFamily="50" charset="-128"/>
              </a:rPr>
            </a:br>
            <a:r>
              <a:rPr lang="en-US" sz="1100" b="1" i="0" u="none" dirty="0" smtClean="0">
                <a:solidFill>
                  <a:schemeClr val="tx1">
                    <a:lumMod val="75000"/>
                    <a:lumOff val="25000"/>
                  </a:schemeClr>
                </a:solidFill>
                <a:latin typeface="Arial" panose="020B0604020202020204" pitchFamily="34" charset="0"/>
                <a:ea typeface="メイリオ" pitchFamily="50" charset="-128"/>
              </a:rPr>
              <a:t>   verification</a:t>
            </a:r>
          </a:p>
          <a:p>
            <a:pPr>
              <a:lnSpc>
                <a:spcPct val="100000"/>
              </a:lnSpc>
              <a:buClr>
                <a:srgbClr val="C00000"/>
              </a:buClr>
              <a:defRPr/>
            </a:pPr>
            <a:r>
              <a:rPr lang="en-US" altLang="ja-JP" sz="1100" b="1" dirty="0" smtClean="0">
                <a:solidFill>
                  <a:schemeClr val="tx1">
                    <a:lumMod val="75000"/>
                    <a:lumOff val="25000"/>
                  </a:schemeClr>
                </a:solidFill>
                <a:latin typeface="Arial" panose="020B0604020202020204" pitchFamily="34" charset="0"/>
                <a:ea typeface="メイリオ" pitchFamily="50" charset="-128"/>
                <a:sym typeface="Wingdings"/>
              </a:rPr>
              <a:t> </a:t>
            </a:r>
            <a:r>
              <a:rPr lang="en-US" sz="1100" b="1" i="0" u="none" dirty="0" smtClean="0">
                <a:solidFill>
                  <a:schemeClr val="tx1">
                    <a:lumMod val="75000"/>
                    <a:lumOff val="25000"/>
                  </a:schemeClr>
                </a:solidFill>
                <a:latin typeface="Arial" panose="020B0604020202020204" pitchFamily="34" charset="0"/>
                <a:ea typeface="メイリオ" pitchFamily="50" charset="-128"/>
              </a:rPr>
              <a:t>Contribute to technological innovation by contributing</a:t>
            </a:r>
            <a:br>
              <a:rPr lang="en-US" sz="1100" b="1" i="0" u="none" dirty="0" smtClean="0">
                <a:solidFill>
                  <a:schemeClr val="tx1">
                    <a:lumMod val="75000"/>
                    <a:lumOff val="25000"/>
                  </a:schemeClr>
                </a:solidFill>
                <a:latin typeface="Arial" panose="020B0604020202020204" pitchFamily="34" charset="0"/>
                <a:ea typeface="メイリオ" pitchFamily="50" charset="-128"/>
              </a:rPr>
            </a:br>
            <a:r>
              <a:rPr lang="en-US" sz="1100" b="1" i="0" u="none" dirty="0" smtClean="0">
                <a:solidFill>
                  <a:schemeClr val="tx1">
                    <a:lumMod val="75000"/>
                    <a:lumOff val="25000"/>
                  </a:schemeClr>
                </a:solidFill>
                <a:latin typeface="Arial" panose="020B0604020202020204" pitchFamily="34" charset="0"/>
                <a:ea typeface="メイリオ" pitchFamily="50" charset="-128"/>
              </a:rPr>
              <a:t>   to OSS communities and standardization activities</a:t>
            </a:r>
            <a:endParaRPr lang="en-US" sz="1100" b="1" i="0" u="none" dirty="0">
              <a:solidFill>
                <a:schemeClr val="tx1">
                  <a:lumMod val="75000"/>
                  <a:lumOff val="25000"/>
                </a:schemeClr>
              </a:solidFill>
              <a:latin typeface="Arial" panose="020B0604020202020204" pitchFamily="34" charset="0"/>
              <a:ea typeface="メイリオ" pitchFamily="50" charset="-128"/>
            </a:endParaRPr>
          </a:p>
        </p:txBody>
      </p:sp>
      <p:sp>
        <p:nvSpPr>
          <p:cNvPr id="46" name="フリーフォーム 45"/>
          <p:cNvSpPr/>
          <p:nvPr/>
        </p:nvSpPr>
        <p:spPr bwMode="auto">
          <a:xfrm>
            <a:off x="216815" y="3459637"/>
            <a:ext cx="3431453" cy="301658"/>
          </a:xfrm>
          <a:custGeom>
            <a:avLst/>
            <a:gdLst>
              <a:gd name="connsiteX0" fmla="*/ 0 w 3110846"/>
              <a:gd name="connsiteY0" fmla="*/ 301658 h 301658"/>
              <a:gd name="connsiteX1" fmla="*/ 2139885 w 3110846"/>
              <a:gd name="connsiteY1" fmla="*/ 301658 h 301658"/>
              <a:gd name="connsiteX2" fmla="*/ 1904215 w 3110846"/>
              <a:gd name="connsiteY2" fmla="*/ 0 h 301658"/>
              <a:gd name="connsiteX3" fmla="*/ 2422689 w 3110846"/>
              <a:gd name="connsiteY3" fmla="*/ 292231 h 301658"/>
              <a:gd name="connsiteX4" fmla="*/ 3110846 w 3110846"/>
              <a:gd name="connsiteY4" fmla="*/ 301658 h 301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846" h="301658">
                <a:moveTo>
                  <a:pt x="0" y="301658"/>
                </a:moveTo>
                <a:lnTo>
                  <a:pt x="2139885" y="301658"/>
                </a:lnTo>
                <a:lnTo>
                  <a:pt x="1904215" y="0"/>
                </a:lnTo>
                <a:lnTo>
                  <a:pt x="2422689" y="292231"/>
                </a:lnTo>
                <a:lnTo>
                  <a:pt x="3110846" y="301658"/>
                </a:lnTo>
              </a:path>
            </a:pathLst>
          </a:custGeom>
          <a:noFill/>
          <a:ln w="57150" cap="flat" cmpd="sng" algn="ctr">
            <a:solidFill>
              <a:srgbClr val="A2DFF4"/>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sp>
        <p:nvSpPr>
          <p:cNvPr id="47" name="フリーフォーム 46"/>
          <p:cNvSpPr/>
          <p:nvPr/>
        </p:nvSpPr>
        <p:spPr bwMode="auto">
          <a:xfrm flipV="1">
            <a:off x="2754198" y="3187830"/>
            <a:ext cx="3712590" cy="169683"/>
          </a:xfrm>
          <a:custGeom>
            <a:avLst/>
            <a:gdLst>
              <a:gd name="connsiteX0" fmla="*/ 0 w 3110846"/>
              <a:gd name="connsiteY0" fmla="*/ 301658 h 301658"/>
              <a:gd name="connsiteX1" fmla="*/ 2139885 w 3110846"/>
              <a:gd name="connsiteY1" fmla="*/ 301658 h 301658"/>
              <a:gd name="connsiteX2" fmla="*/ 1904215 w 3110846"/>
              <a:gd name="connsiteY2" fmla="*/ 0 h 301658"/>
              <a:gd name="connsiteX3" fmla="*/ 2422689 w 3110846"/>
              <a:gd name="connsiteY3" fmla="*/ 292231 h 301658"/>
              <a:gd name="connsiteX4" fmla="*/ 3110846 w 3110846"/>
              <a:gd name="connsiteY4" fmla="*/ 301658 h 301658"/>
              <a:gd name="connsiteX0" fmla="*/ 0 w 3110846"/>
              <a:gd name="connsiteY0" fmla="*/ 169683 h 169683"/>
              <a:gd name="connsiteX1" fmla="*/ 2139885 w 3110846"/>
              <a:gd name="connsiteY1" fmla="*/ 169683 h 169683"/>
              <a:gd name="connsiteX2" fmla="*/ 2101689 w 3110846"/>
              <a:gd name="connsiteY2" fmla="*/ 0 h 169683"/>
              <a:gd name="connsiteX3" fmla="*/ 2422689 w 3110846"/>
              <a:gd name="connsiteY3" fmla="*/ 160256 h 169683"/>
              <a:gd name="connsiteX4" fmla="*/ 3110846 w 3110846"/>
              <a:gd name="connsiteY4" fmla="*/ 169683 h 16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846" h="169683">
                <a:moveTo>
                  <a:pt x="0" y="169683"/>
                </a:moveTo>
                <a:lnTo>
                  <a:pt x="2139885" y="169683"/>
                </a:lnTo>
                <a:lnTo>
                  <a:pt x="2101689" y="0"/>
                </a:lnTo>
                <a:lnTo>
                  <a:pt x="2422689" y="160256"/>
                </a:lnTo>
                <a:lnTo>
                  <a:pt x="3110846" y="169683"/>
                </a:lnTo>
              </a:path>
            </a:pathLst>
          </a:custGeom>
          <a:noFill/>
          <a:ln w="57150" cap="flat" cmpd="sng" algn="ctr">
            <a:solidFill>
              <a:srgbClr val="A2DFF4"/>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sp>
        <p:nvSpPr>
          <p:cNvPr id="48" name="フリーフォーム 47"/>
          <p:cNvSpPr/>
          <p:nvPr/>
        </p:nvSpPr>
        <p:spPr bwMode="auto">
          <a:xfrm flipH="1">
            <a:off x="5868955" y="3459637"/>
            <a:ext cx="3342604" cy="301658"/>
          </a:xfrm>
          <a:custGeom>
            <a:avLst/>
            <a:gdLst>
              <a:gd name="connsiteX0" fmla="*/ 0 w 3110846"/>
              <a:gd name="connsiteY0" fmla="*/ 301658 h 301658"/>
              <a:gd name="connsiteX1" fmla="*/ 2139885 w 3110846"/>
              <a:gd name="connsiteY1" fmla="*/ 301658 h 301658"/>
              <a:gd name="connsiteX2" fmla="*/ 1904215 w 3110846"/>
              <a:gd name="connsiteY2" fmla="*/ 0 h 301658"/>
              <a:gd name="connsiteX3" fmla="*/ 2422689 w 3110846"/>
              <a:gd name="connsiteY3" fmla="*/ 292231 h 301658"/>
              <a:gd name="connsiteX4" fmla="*/ 3110846 w 3110846"/>
              <a:gd name="connsiteY4" fmla="*/ 301658 h 301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846" h="301658">
                <a:moveTo>
                  <a:pt x="0" y="301658"/>
                </a:moveTo>
                <a:lnTo>
                  <a:pt x="2139885" y="301658"/>
                </a:lnTo>
                <a:lnTo>
                  <a:pt x="1904215" y="0"/>
                </a:lnTo>
                <a:lnTo>
                  <a:pt x="2422689" y="292231"/>
                </a:lnTo>
                <a:lnTo>
                  <a:pt x="3110846" y="301658"/>
                </a:lnTo>
              </a:path>
            </a:pathLst>
          </a:custGeom>
          <a:noFill/>
          <a:ln w="57150" cap="flat" cmpd="sng" algn="ctr">
            <a:solidFill>
              <a:srgbClr val="A2DFF4"/>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sp>
        <p:nvSpPr>
          <p:cNvPr id="82" name="Text Box 31"/>
          <p:cNvSpPr txBox="1">
            <a:spLocks noChangeArrowheads="1"/>
          </p:cNvSpPr>
          <p:nvPr/>
        </p:nvSpPr>
        <p:spPr bwMode="gray">
          <a:xfrm>
            <a:off x="138925" y="3813746"/>
            <a:ext cx="3672000" cy="1178667"/>
          </a:xfrm>
          <a:prstGeom prst="rect">
            <a:avLst/>
          </a:prstGeom>
          <a:noFill/>
          <a:ln w="3175" cap="rnd">
            <a:noFill/>
            <a:miter lim="800000"/>
            <a:headEnd/>
            <a:tailEnd/>
          </a:ln>
          <a:effectLst/>
        </p:spPr>
        <p:txBody>
          <a:bodyPr wrap="square" lIns="72000" tIns="0" rIns="144000" bIns="0" anchor="t">
            <a:noAutofit/>
          </a:bodyPr>
          <a:lstStyle/>
          <a:p>
            <a:pPr>
              <a:lnSpc>
                <a:spcPts val="1100"/>
              </a:lnSpc>
              <a:buClr>
                <a:srgbClr val="C00000"/>
              </a:buClr>
              <a:defRPr/>
            </a:pPr>
            <a:r>
              <a:rPr lang="en-US" altLang="ja-JP" sz="1100" b="1" dirty="0" smtClean="0">
                <a:solidFill>
                  <a:schemeClr val="tx1">
                    <a:lumMod val="75000"/>
                    <a:lumOff val="25000"/>
                  </a:schemeClr>
                </a:solidFill>
                <a:latin typeface="Arial" panose="020B0604020202020204" pitchFamily="34" charset="0"/>
                <a:ea typeface="メイリオ" pitchFamily="50" charset="-128"/>
              </a:rPr>
              <a:t>The  OSS</a:t>
            </a:r>
            <a:r>
              <a:rPr lang="ja-JP" altLang="en-US" sz="1100" b="1" dirty="0" smtClean="0">
                <a:solidFill>
                  <a:schemeClr val="tx1">
                    <a:lumMod val="75000"/>
                    <a:lumOff val="25000"/>
                  </a:schemeClr>
                </a:solidFill>
                <a:latin typeface="Arial" panose="020B0604020202020204" pitchFamily="34" charset="0"/>
                <a:ea typeface="メイリオ" pitchFamily="50" charset="-128"/>
              </a:rPr>
              <a:t> </a:t>
            </a:r>
            <a:r>
              <a:rPr lang="en-US" altLang="ja-JP" sz="1100" b="1" dirty="0" smtClean="0">
                <a:solidFill>
                  <a:schemeClr val="tx1">
                    <a:lumMod val="75000"/>
                    <a:lumOff val="25000"/>
                  </a:schemeClr>
                </a:solidFill>
                <a:latin typeface="Arial" panose="020B0604020202020204" pitchFamily="34" charset="0"/>
                <a:ea typeface="メイリオ" pitchFamily="50" charset="-128"/>
              </a:rPr>
              <a:t>Technology Laboratory is active in conducting research on OSS, raising awareness about OSS, providing OSS training, and upgrading and maintaining environments where OSS can be put to practical use. The goal is to form a hub connecting the various needs, expertise, technologies, and software engineers related to OSS scattered throughout the Hitachi Group.</a:t>
            </a:r>
            <a:r>
              <a:rPr lang="en-US" altLang="ja-JP" sz="1100" dirty="0" smtClean="0">
                <a:solidFill>
                  <a:schemeClr val="tx1">
                    <a:lumMod val="75000"/>
                    <a:lumOff val="25000"/>
                  </a:schemeClr>
                </a:solidFill>
                <a:latin typeface="Arial" panose="020B0604020202020204" pitchFamily="34" charset="0"/>
                <a:ea typeface="メイリオ" pitchFamily="50" charset="-128"/>
              </a:rPr>
              <a:t> </a:t>
            </a:r>
            <a:endParaRPr lang="en-US" sz="1100" b="1" i="0" u="none" dirty="0">
              <a:solidFill>
                <a:schemeClr val="tx1">
                  <a:lumMod val="75000"/>
                  <a:lumOff val="25000"/>
                </a:schemeClr>
              </a:solidFill>
              <a:latin typeface="Arial" panose="020B0604020202020204" pitchFamily="34" charset="0"/>
              <a:ea typeface="メイリオ" pitchFamily="50" charset="-128"/>
            </a:endParaRPr>
          </a:p>
        </p:txBody>
      </p:sp>
      <p:sp>
        <p:nvSpPr>
          <p:cNvPr id="31" name="Text Box 31"/>
          <p:cNvSpPr txBox="1">
            <a:spLocks noChangeArrowheads="1"/>
          </p:cNvSpPr>
          <p:nvPr/>
        </p:nvSpPr>
        <p:spPr bwMode="gray">
          <a:xfrm>
            <a:off x="638067" y="1855406"/>
            <a:ext cx="1612021" cy="1569267"/>
          </a:xfrm>
          <a:prstGeom prst="rect">
            <a:avLst/>
          </a:prstGeom>
          <a:noFill/>
          <a:ln w="3175" cap="rnd">
            <a:noFill/>
            <a:miter lim="800000"/>
            <a:headEnd/>
            <a:tailEnd/>
          </a:ln>
          <a:effectLst/>
        </p:spPr>
        <p:txBody>
          <a:bodyPr wrap="square" lIns="72000" tIns="0" rIns="144000" bIns="0" anchor="t">
            <a:noAutofit/>
          </a:bodyPr>
          <a:lstStyle/>
          <a:p>
            <a:pPr algn="ctr">
              <a:lnSpc>
                <a:spcPct val="100000"/>
              </a:lnSpc>
              <a:buClr>
                <a:srgbClr val="C00000"/>
              </a:buClr>
              <a:defRPr/>
            </a:pPr>
            <a:r>
              <a:rPr lang="en-US" altLang="ja-JP" sz="1500" b="1" dirty="0" smtClean="0">
                <a:solidFill>
                  <a:schemeClr val="bg1"/>
                </a:solidFill>
                <a:latin typeface="Arial" panose="020B0604020202020204" pitchFamily="34" charset="0"/>
                <a:ea typeface="メイリオ" pitchFamily="50" charset="-128"/>
              </a:rPr>
              <a:t>Center for Technology Innovation: OSS Technology Laboratory</a:t>
            </a:r>
            <a:endParaRPr lang="en-US" altLang="ja-JP" sz="1500" b="1" dirty="0">
              <a:solidFill>
                <a:schemeClr val="bg1"/>
              </a:solidFill>
              <a:latin typeface="Arial" panose="020B0604020202020204" pitchFamily="34" charset="0"/>
              <a:ea typeface="メイリオ" pitchFamily="50" charset="-128"/>
            </a:endParaRPr>
          </a:p>
        </p:txBody>
      </p:sp>
      <p:sp>
        <p:nvSpPr>
          <p:cNvPr id="32" name="Text Box 31"/>
          <p:cNvSpPr txBox="1">
            <a:spLocks noChangeArrowheads="1"/>
          </p:cNvSpPr>
          <p:nvPr/>
        </p:nvSpPr>
        <p:spPr bwMode="gray">
          <a:xfrm>
            <a:off x="4179138" y="3857854"/>
            <a:ext cx="1101032" cy="1296000"/>
          </a:xfrm>
          <a:prstGeom prst="rect">
            <a:avLst/>
          </a:prstGeom>
          <a:noFill/>
          <a:ln w="3175" cap="rnd">
            <a:noFill/>
            <a:miter lim="800000"/>
            <a:headEnd/>
            <a:tailEnd/>
          </a:ln>
          <a:effectLst/>
        </p:spPr>
        <p:txBody>
          <a:bodyPr wrap="square" lIns="72000" tIns="0" rIns="144000" bIns="0" anchor="t">
            <a:noAutofit/>
          </a:bodyPr>
          <a:lstStyle/>
          <a:p>
            <a:pPr algn="ctr">
              <a:lnSpc>
                <a:spcPct val="100000"/>
              </a:lnSpc>
              <a:buClr>
                <a:srgbClr val="C00000"/>
              </a:buClr>
              <a:defRPr/>
            </a:pPr>
            <a:r>
              <a:rPr lang="en-US" altLang="ja-JP" sz="1500" b="1" dirty="0" smtClean="0">
                <a:solidFill>
                  <a:schemeClr val="bg1"/>
                </a:solidFill>
                <a:latin typeface="Arial" pitchFamily="34" charset="0"/>
                <a:ea typeface="メイリオ" pitchFamily="50" charset="-128"/>
              </a:rPr>
              <a:t>SSB: OSS Solution Center</a:t>
            </a:r>
            <a:r>
              <a:rPr lang="ja-JP" altLang="en-US" sz="1500" b="1" dirty="0" smtClean="0">
                <a:solidFill>
                  <a:schemeClr val="bg1"/>
                </a:solidFill>
                <a:latin typeface="Arial" pitchFamily="34" charset="0"/>
                <a:ea typeface="メイリオ" pitchFamily="50" charset="-128"/>
              </a:rPr>
              <a:t> </a:t>
            </a:r>
            <a:endParaRPr lang="ja-JP" altLang="en-US" sz="1500" b="1" dirty="0">
              <a:solidFill>
                <a:schemeClr val="bg1"/>
              </a:solidFill>
              <a:latin typeface="Arial" pitchFamily="34" charset="0"/>
              <a:ea typeface="メイリオ" pitchFamily="50" charset="-128"/>
            </a:endParaRPr>
          </a:p>
        </p:txBody>
      </p:sp>
    </p:spTree>
    <p:extLst>
      <p:ext uri="{BB962C8B-B14F-4D97-AF65-F5344CB8AC3E}">
        <p14:creationId xmlns:p14="http://schemas.microsoft.com/office/powerpoint/2010/main" val="1403318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4027" y="207820"/>
            <a:ext cx="8372956" cy="341632"/>
          </a:xfrm>
        </p:spPr>
        <p:txBody>
          <a:bodyPr wrap="square">
            <a:noAutofit/>
          </a:bodyPr>
          <a:lstStyle/>
          <a:p>
            <a:pPr algn="l" rtl="0"/>
            <a:r>
              <a:rPr lang="en-US" b="1" i="0" u="none" spc="0" dirty="0">
                <a:latin typeface="Arial" panose="020B0604020202020204" pitchFamily="34" charset="0"/>
              </a:rPr>
              <a:t>2-4 </a:t>
            </a:r>
            <a:r>
              <a:rPr lang="en-US" b="1" i="0" u="none" spc="0" dirty="0" smtClean="0">
                <a:latin typeface="Arial" panose="020B0604020202020204" pitchFamily="34" charset="0"/>
              </a:rPr>
              <a:t>Websites Providing Information about OSS </a:t>
            </a:r>
            <a:r>
              <a:rPr lang="en-US" b="1" i="0" u="none" spc="0" dirty="0" smtClean="0">
                <a:latin typeface="Arial" panose="020B0604020202020204" pitchFamily="34" charset="0"/>
                <a:sym typeface="Wingdings"/>
              </a:rPr>
              <a:t></a:t>
            </a:r>
            <a:r>
              <a:rPr lang="en-US" b="1" i="0" u="none" spc="0" dirty="0" smtClean="0">
                <a:latin typeface="Arial" panose="020B0604020202020204" pitchFamily="34" charset="0"/>
              </a:rPr>
              <a:t>:</a:t>
            </a:r>
            <a:r>
              <a:rPr lang="en-US" b="0" i="0" u="none" spc="0" dirty="0" smtClean="0">
                <a:latin typeface="Arial" panose="020B0604020202020204" pitchFamily="34" charset="0"/>
              </a:rPr>
              <a:t> </a:t>
            </a:r>
            <a:r>
              <a:rPr lang="en-US" b="1" i="0" u="none" spc="0" dirty="0">
                <a:latin typeface="Arial" panose="020B0604020202020204" pitchFamily="34" charset="0"/>
              </a:rPr>
              <a:t>External </a:t>
            </a:r>
            <a:r>
              <a:rPr lang="en-US" b="1" i="0" u="none" spc="0" dirty="0" smtClean="0">
                <a:latin typeface="Arial" panose="020B0604020202020204" pitchFamily="34" charset="0"/>
              </a:rPr>
              <a:t>Websites (1</a:t>
            </a:r>
            <a:r>
              <a:rPr lang="en-US" b="1" i="0" u="none" spc="0" dirty="0">
                <a:latin typeface="Arial" panose="020B0604020202020204" pitchFamily="34" charset="0"/>
              </a:rPr>
              <a:t>)</a:t>
            </a:r>
            <a:endParaRPr lang="en-US" altLang="en-US" strike="sngStrike" spc="0" dirty="0">
              <a:latin typeface="Arial" panose="020B0604020202020204" pitchFamily="34" charset="0"/>
            </a:endParaRPr>
          </a:p>
        </p:txBody>
      </p:sp>
      <p:graphicFrame>
        <p:nvGraphicFramePr>
          <p:cNvPr id="6" name="表 5"/>
          <p:cNvGraphicFramePr>
            <a:graphicFrameLocks noGrp="1"/>
          </p:cNvGraphicFramePr>
          <p:nvPr>
            <p:extLst>
              <p:ext uri="{D42A27DB-BD31-4B8C-83A1-F6EECF244321}">
                <p14:modId xmlns:p14="http://schemas.microsoft.com/office/powerpoint/2010/main" val="3725256966"/>
              </p:ext>
            </p:extLst>
          </p:nvPr>
        </p:nvGraphicFramePr>
        <p:xfrm>
          <a:off x="266144" y="1123864"/>
          <a:ext cx="8940324" cy="4104000"/>
        </p:xfrm>
        <a:graphic>
          <a:graphicData uri="http://schemas.openxmlformats.org/drawingml/2006/table">
            <a:tbl>
              <a:tblPr/>
              <a:tblGrid>
                <a:gridCol w="1711743">
                  <a:extLst>
                    <a:ext uri="{9D8B030D-6E8A-4147-A177-3AD203B41FA5}">
                      <a16:colId xmlns:a16="http://schemas.microsoft.com/office/drawing/2014/main" val="20000"/>
                    </a:ext>
                  </a:extLst>
                </a:gridCol>
                <a:gridCol w="7228581">
                  <a:extLst>
                    <a:ext uri="{9D8B030D-6E8A-4147-A177-3AD203B41FA5}">
                      <a16:colId xmlns:a16="http://schemas.microsoft.com/office/drawing/2014/main" val="20001"/>
                    </a:ext>
                  </a:extLst>
                </a:gridCol>
              </a:tblGrid>
              <a:tr h="1244631">
                <a:tc>
                  <a:txBody>
                    <a:bodyPr/>
                    <a:lstStyle/>
                    <a:p>
                      <a:pPr marL="66675" algn="l" rtl="0">
                        <a:lnSpc>
                          <a:spcPct val="100000"/>
                        </a:lnSpc>
                        <a:spcAft>
                          <a:spcPts val="0"/>
                        </a:spcAft>
                      </a:pPr>
                      <a:r>
                        <a:rPr lang="en-US" sz="1600" b="1" i="0" u="none" kern="100" spc="0" dirty="0">
                          <a:solidFill>
                            <a:schemeClr val="bg1"/>
                          </a:solidFill>
                          <a:latin typeface="Arial" pitchFamily="34" charset="0"/>
                          <a:ea typeface="メイリオ" pitchFamily="50" charset="-128"/>
                          <a:cs typeface="Times New Roman"/>
                        </a:rPr>
                        <a:t>Definition of OSS</a:t>
                      </a:r>
                      <a:endParaRPr lang="en-US" sz="1600" b="1" kern="100" spc="0" baseline="0" dirty="0">
                        <a:solidFill>
                          <a:schemeClr val="bg1"/>
                        </a:solidFill>
                        <a:latin typeface="Arial" pitchFamily="34" charset="0"/>
                        <a:ea typeface="メイリオ" pitchFamily="50" charset="-128"/>
                        <a:cs typeface="Times New Roman"/>
                      </a:endParaRPr>
                    </a:p>
                  </a:txBody>
                  <a:tcPr marL="108000" marR="216000" marT="72000" marB="7200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1892B8"/>
                    </a:solidFill>
                  </a:tcPr>
                </a:tc>
                <a:tc>
                  <a:txBody>
                    <a:bodyPr/>
                    <a:lstStyle/>
                    <a:p>
                      <a:pPr marL="66675" marR="0" indent="0" algn="l" defTabSz="914400" rtl="0" eaLnBrk="1" fontAlgn="auto" latinLnBrk="0" hangingPunct="1">
                        <a:lnSpc>
                          <a:spcPct val="100000"/>
                        </a:lnSpc>
                        <a:spcBef>
                          <a:spcPts val="0"/>
                        </a:spcBef>
                        <a:spcAft>
                          <a:spcPts val="0"/>
                        </a:spcAft>
                        <a:buClrTx/>
                        <a:buSzTx/>
                        <a:buFontTx/>
                        <a:buNone/>
                        <a:tabLst/>
                        <a:defRPr/>
                      </a:pPr>
                      <a:r>
                        <a:rPr lang="en-US" altLang="ja-JP" sz="1400" b="1" i="0" u="none" spc="0" dirty="0" smtClean="0">
                          <a:solidFill>
                            <a:schemeClr val="tx1"/>
                          </a:solidFill>
                          <a:latin typeface="Arial" pitchFamily="34" charset="0"/>
                          <a:ea typeface="メイリオ" pitchFamily="50" charset="-128"/>
                        </a:rPr>
                        <a:t>These websites provide an explanation of the definition given by the OSI (Open Source Initiative).</a:t>
                      </a:r>
                      <a:endParaRPr lang="en-US" altLang="ja-JP" sz="1400" b="1" spc="0" baseline="0" dirty="0" smtClean="0">
                        <a:solidFill>
                          <a:schemeClr val="tx1"/>
                        </a:solidFill>
                        <a:latin typeface="Arial" pitchFamily="34" charset="0"/>
                        <a:ea typeface="メイリオ" pitchFamily="50" charset="-128"/>
                      </a:endParaRPr>
                    </a:p>
                    <a:p>
                      <a:pPr marL="66675" marR="0" indent="0" algn="l" defTabSz="914400" rtl="0" eaLnBrk="1" fontAlgn="auto" latinLnBrk="0" hangingPunct="1">
                        <a:lnSpc>
                          <a:spcPct val="100000"/>
                        </a:lnSpc>
                        <a:spcBef>
                          <a:spcPts val="0"/>
                        </a:spcBef>
                        <a:spcAft>
                          <a:spcPts val="0"/>
                        </a:spcAft>
                        <a:buClrTx/>
                        <a:buSzTx/>
                        <a:buFontTx/>
                        <a:buNone/>
                        <a:tabLst/>
                        <a:defRPr/>
                      </a:pPr>
                      <a:r>
                        <a:rPr lang="en-US" altLang="ja-JP" sz="1400" b="1" kern="100" spc="0" baseline="0" dirty="0" smtClean="0">
                          <a:solidFill>
                            <a:srgbClr val="1892B8"/>
                          </a:solidFill>
                          <a:latin typeface="Arial" pitchFamily="34" charset="0"/>
                          <a:ea typeface="メイリオ" pitchFamily="50" charset="-128"/>
                          <a:cs typeface="Times New Roman"/>
                          <a:hlinkClick r:id="rId3"/>
                        </a:rPr>
                        <a:t>https://opensource.org/definition</a:t>
                      </a:r>
                      <a:endParaRPr lang="en-US" altLang="ja-JP" sz="1400" b="1" kern="100" spc="0" baseline="0" dirty="0" smtClean="0">
                        <a:solidFill>
                          <a:srgbClr val="1892B8"/>
                        </a:solidFill>
                        <a:latin typeface="Arial" pitchFamily="34" charset="0"/>
                        <a:ea typeface="メイリオ" pitchFamily="50" charset="-128"/>
                        <a:cs typeface="Times New Roman"/>
                      </a:endParaRPr>
                    </a:p>
                    <a:p>
                      <a:pPr marL="66675" algn="l" rtl="0">
                        <a:lnSpc>
                          <a:spcPct val="100000"/>
                        </a:lnSpc>
                        <a:spcAft>
                          <a:spcPts val="0"/>
                        </a:spcAft>
                      </a:pPr>
                      <a:r>
                        <a:rPr lang="en-US" sz="1400" b="1" i="0" u="sng" kern="100" spc="0" dirty="0" smtClean="0">
                          <a:solidFill>
                            <a:srgbClr val="1892B8"/>
                          </a:solidFill>
                          <a:latin typeface="Arial" pitchFamily="34" charset="0"/>
                          <a:ea typeface="メイリオ" pitchFamily="50" charset="-128"/>
                          <a:cs typeface="Times New Roman"/>
                          <a:hlinkClick r:id="rId4"/>
                        </a:rPr>
                        <a:t>http://www.opensource.gr.jp/osd/osd-japanese.html</a:t>
                      </a:r>
                      <a:endParaRPr lang="en-US" sz="1400" b="1" i="0" u="sng" kern="100" spc="0" dirty="0" smtClean="0">
                        <a:solidFill>
                          <a:srgbClr val="1892B8"/>
                        </a:solidFill>
                        <a:latin typeface="Arial" pitchFamily="34" charset="0"/>
                        <a:ea typeface="メイリオ" pitchFamily="50" charset="-128"/>
                        <a:cs typeface="Times New Roman"/>
                      </a:endParaRPr>
                    </a:p>
                    <a:p>
                      <a:pPr marL="66675" marR="0" indent="0" algn="l" defTabSz="914400" rtl="0" eaLnBrk="1" fontAlgn="auto" latinLnBrk="0" hangingPunct="1">
                        <a:lnSpc>
                          <a:spcPct val="100000"/>
                        </a:lnSpc>
                        <a:spcBef>
                          <a:spcPts val="0"/>
                        </a:spcBef>
                        <a:spcAft>
                          <a:spcPts val="0"/>
                        </a:spcAft>
                        <a:buClrTx/>
                        <a:buSzTx/>
                        <a:buFontTx/>
                        <a:buNone/>
                        <a:tabLst/>
                        <a:defRPr/>
                      </a:pPr>
                      <a:r>
                        <a:rPr lang="ja-JP" altLang="en-US" sz="1400" b="1" i="0" u="none" spc="0" dirty="0" smtClean="0">
                          <a:solidFill>
                            <a:schemeClr val="tx1"/>
                          </a:solidFill>
                          <a:latin typeface="Arial" pitchFamily="34" charset="0"/>
                          <a:ea typeface="メイリオ" pitchFamily="50" charset="-128"/>
                        </a:rPr>
                        <a:t>　</a:t>
                      </a:r>
                      <a:r>
                        <a:rPr lang="en-US" altLang="ja-JP" sz="1400" b="1" i="0" u="none" spc="0" dirty="0" smtClean="0">
                          <a:solidFill>
                            <a:schemeClr val="tx1"/>
                          </a:solidFill>
                          <a:latin typeface="Arial" pitchFamily="34" charset="0"/>
                          <a:ea typeface="メイリオ" pitchFamily="50" charset="-128"/>
                        </a:rPr>
                        <a:t>(Japanese</a:t>
                      </a:r>
                      <a:r>
                        <a:rPr lang="ja-JP" altLang="en-US" sz="1400" b="1" i="0" u="none" spc="0" dirty="0" smtClean="0">
                          <a:solidFill>
                            <a:schemeClr val="tx1"/>
                          </a:solidFill>
                          <a:latin typeface="Arial" pitchFamily="34" charset="0"/>
                          <a:ea typeface="メイリオ" pitchFamily="50" charset="-128"/>
                        </a:rPr>
                        <a:t> </a:t>
                      </a:r>
                      <a:r>
                        <a:rPr lang="en-US" altLang="ja-JP" sz="1400" b="1" i="0" u="none" spc="0" dirty="0" smtClean="0">
                          <a:solidFill>
                            <a:schemeClr val="tx1"/>
                          </a:solidFill>
                          <a:latin typeface="Arial" pitchFamily="34" charset="0"/>
                          <a:ea typeface="メイリオ" pitchFamily="50" charset="-128"/>
                        </a:rPr>
                        <a:t>Translation by Mr. Masayuki Hatta, February 21, 2004)</a:t>
                      </a:r>
                      <a:endParaRPr lang="en-US" altLang="ja-JP" sz="1400" b="1" kern="100" spc="0" baseline="0" dirty="0" smtClean="0">
                        <a:latin typeface="Arial" pitchFamily="34" charset="0"/>
                        <a:ea typeface="メイリオ" pitchFamily="50" charset="-128"/>
                        <a:cs typeface="Times New Roman"/>
                      </a:endParaRPr>
                    </a:p>
                  </a:txBody>
                  <a:tcPr marL="108000" marR="216000" marT="72000" marB="7200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EE4E6"/>
                    </a:solidFill>
                  </a:tcPr>
                </a:tc>
                <a:extLst>
                  <a:ext uri="{0D108BD9-81ED-4DB2-BD59-A6C34878D82A}">
                    <a16:rowId xmlns:a16="http://schemas.microsoft.com/office/drawing/2014/main" val="10000"/>
                  </a:ext>
                </a:extLst>
              </a:tr>
              <a:tr h="1350917">
                <a:tc>
                  <a:txBody>
                    <a:bodyPr/>
                    <a:lstStyle/>
                    <a:p>
                      <a:pPr marL="66675" algn="l" rtl="0">
                        <a:lnSpc>
                          <a:spcPct val="100000"/>
                        </a:lnSpc>
                        <a:spcAft>
                          <a:spcPts val="0"/>
                        </a:spcAft>
                      </a:pPr>
                      <a:r>
                        <a:rPr lang="en-US" sz="1600" b="1" i="0" u="none" kern="100" spc="0" dirty="0" smtClean="0">
                          <a:solidFill>
                            <a:schemeClr val="bg1"/>
                          </a:solidFill>
                          <a:latin typeface="Arial" pitchFamily="34" charset="0"/>
                          <a:ea typeface="メイリオ" pitchFamily="50" charset="-128"/>
                          <a:cs typeface="Times New Roman"/>
                        </a:rPr>
                        <a:t>OSS licenses</a:t>
                      </a:r>
                      <a:r>
                        <a:rPr lang="ja-JP" altLang="en-US" sz="1600" b="1" i="0" u="none" kern="100" spc="0" dirty="0" smtClean="0">
                          <a:solidFill>
                            <a:schemeClr val="bg1"/>
                          </a:solidFill>
                          <a:latin typeface="Arial" pitchFamily="34" charset="0"/>
                          <a:ea typeface="メイリオ" pitchFamily="50" charset="-128"/>
                          <a:cs typeface="Times New Roman"/>
                        </a:rPr>
                        <a:t> </a:t>
                      </a:r>
                      <a:r>
                        <a:rPr lang="en-US" altLang="ja-JP" sz="1600" b="1" i="0" u="none" strike="noStrike" kern="100" spc="0" dirty="0" smtClean="0">
                          <a:solidFill>
                            <a:schemeClr val="bg1"/>
                          </a:solidFill>
                          <a:latin typeface="Arial" pitchFamily="34" charset="0"/>
                          <a:ea typeface="メイリオ" pitchFamily="50" charset="-128"/>
                          <a:cs typeface="Times New Roman"/>
                        </a:rPr>
                        <a:t>approved</a:t>
                      </a:r>
                      <a:r>
                        <a:rPr lang="ja-JP" altLang="en-US" sz="1600" b="1" i="0" u="none" strike="noStrike" kern="100" spc="0" dirty="0" smtClean="0">
                          <a:solidFill>
                            <a:schemeClr val="bg1"/>
                          </a:solidFill>
                          <a:latin typeface="Arial" pitchFamily="34" charset="0"/>
                          <a:ea typeface="メイリオ" pitchFamily="50" charset="-128"/>
                          <a:cs typeface="Times New Roman"/>
                        </a:rPr>
                        <a:t>　</a:t>
                      </a:r>
                      <a:r>
                        <a:rPr lang="en-US" altLang="ja-JP" sz="1600" b="1" i="0" u="none" kern="100" spc="0" dirty="0" smtClean="0">
                          <a:solidFill>
                            <a:schemeClr val="bg1"/>
                          </a:solidFill>
                          <a:latin typeface="Arial" pitchFamily="34" charset="0"/>
                          <a:ea typeface="メイリオ" pitchFamily="50" charset="-128"/>
                          <a:cs typeface="Times New Roman"/>
                        </a:rPr>
                        <a:t>by</a:t>
                      </a:r>
                      <a:r>
                        <a:rPr lang="ja-JP" altLang="en-US" sz="1600" b="1" i="0" u="none" kern="100" spc="0" dirty="0" smtClean="0">
                          <a:solidFill>
                            <a:schemeClr val="bg1"/>
                          </a:solidFill>
                          <a:latin typeface="Arial" pitchFamily="34" charset="0"/>
                          <a:ea typeface="メイリオ" pitchFamily="50" charset="-128"/>
                          <a:cs typeface="Times New Roman"/>
                        </a:rPr>
                        <a:t> </a:t>
                      </a:r>
                      <a:r>
                        <a:rPr lang="en-US" altLang="ja-JP" sz="1600" b="1" i="0" u="none" kern="100" spc="0" dirty="0" smtClean="0">
                          <a:solidFill>
                            <a:schemeClr val="bg1"/>
                          </a:solidFill>
                          <a:latin typeface="Arial" pitchFamily="34" charset="0"/>
                          <a:ea typeface="メイリオ" pitchFamily="50" charset="-128"/>
                          <a:cs typeface="Times New Roman"/>
                        </a:rPr>
                        <a:t>the</a:t>
                      </a:r>
                      <a:r>
                        <a:rPr lang="ja-JP" altLang="en-US" sz="1600" b="1" i="0" u="none" kern="100" spc="0" dirty="0" smtClean="0">
                          <a:solidFill>
                            <a:schemeClr val="bg1"/>
                          </a:solidFill>
                          <a:latin typeface="Arial" pitchFamily="34" charset="0"/>
                          <a:ea typeface="メイリオ" pitchFamily="50" charset="-128"/>
                          <a:cs typeface="Times New Roman"/>
                        </a:rPr>
                        <a:t> </a:t>
                      </a:r>
                      <a:r>
                        <a:rPr lang="en-US" altLang="ja-JP" sz="1600" b="1" i="0" u="none" kern="100" spc="0" dirty="0" smtClean="0">
                          <a:solidFill>
                            <a:schemeClr val="bg1"/>
                          </a:solidFill>
                          <a:latin typeface="Arial" pitchFamily="34" charset="0"/>
                          <a:ea typeface="メイリオ" pitchFamily="50" charset="-128"/>
                          <a:cs typeface="Times New Roman"/>
                        </a:rPr>
                        <a:t>OSI</a:t>
                      </a:r>
                      <a:endParaRPr lang="en-US" sz="1600" b="1" kern="100" spc="0" baseline="0" dirty="0">
                        <a:solidFill>
                          <a:schemeClr val="bg1"/>
                        </a:solidFill>
                        <a:latin typeface="Arial" pitchFamily="34" charset="0"/>
                        <a:ea typeface="メイリオ" pitchFamily="50" charset="-128"/>
                        <a:cs typeface="Times New Roman"/>
                      </a:endParaRPr>
                    </a:p>
                  </a:txBody>
                  <a:tcPr marL="108000" marR="216000" marT="72000" marB="7200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1892B8"/>
                    </a:solidFill>
                  </a:tcPr>
                </a:tc>
                <a:tc>
                  <a:txBody>
                    <a:bodyPr/>
                    <a:lstStyle/>
                    <a:p>
                      <a:pPr marL="66675" algn="l" rtl="0">
                        <a:lnSpc>
                          <a:spcPct val="100000"/>
                        </a:lnSpc>
                        <a:spcAft>
                          <a:spcPts val="0"/>
                        </a:spcAft>
                      </a:pPr>
                      <a:r>
                        <a:rPr lang="en-US" sz="1400" b="1" i="0" u="none" spc="0" dirty="0" smtClean="0">
                          <a:solidFill>
                            <a:schemeClr val="tx1"/>
                          </a:solidFill>
                          <a:latin typeface="Arial" pitchFamily="34" charset="0"/>
                          <a:ea typeface="メイリオ" pitchFamily="50" charset="-128"/>
                        </a:rPr>
                        <a:t>These websites</a:t>
                      </a:r>
                      <a:r>
                        <a:rPr lang="en-US" sz="1400" b="1" i="0" u="none" spc="0" baseline="0" dirty="0" smtClean="0">
                          <a:solidFill>
                            <a:schemeClr val="tx1"/>
                          </a:solidFill>
                          <a:latin typeface="Arial" pitchFamily="34" charset="0"/>
                          <a:ea typeface="メイリオ" pitchFamily="50" charset="-128"/>
                        </a:rPr>
                        <a:t> provide</a:t>
                      </a:r>
                      <a:r>
                        <a:rPr lang="en-US" sz="1400" b="1" i="0" u="none" spc="0" dirty="0" smtClean="0">
                          <a:solidFill>
                            <a:schemeClr val="tx1"/>
                          </a:solidFill>
                          <a:latin typeface="Arial" pitchFamily="34" charset="0"/>
                          <a:ea typeface="メイリオ" pitchFamily="50" charset="-128"/>
                        </a:rPr>
                        <a:t> </a:t>
                      </a:r>
                      <a:r>
                        <a:rPr lang="en-US" sz="1400" b="1" i="0" u="none" spc="0" dirty="0">
                          <a:solidFill>
                            <a:schemeClr val="tx1"/>
                          </a:solidFill>
                          <a:latin typeface="Arial" pitchFamily="34" charset="0"/>
                          <a:ea typeface="メイリオ" pitchFamily="50" charset="-128"/>
                        </a:rPr>
                        <a:t>OSS licenses approved by the </a:t>
                      </a:r>
                      <a:r>
                        <a:rPr lang="en-US" sz="1400" b="1" i="0" u="none" spc="0" dirty="0" smtClean="0">
                          <a:solidFill>
                            <a:schemeClr val="tx1"/>
                          </a:solidFill>
                          <a:latin typeface="Arial" pitchFamily="34" charset="0"/>
                          <a:ea typeface="メイリオ" pitchFamily="50" charset="-128"/>
                        </a:rPr>
                        <a:t>OSI.</a:t>
                      </a:r>
                    </a:p>
                    <a:p>
                      <a:pPr marL="66675" algn="l" rtl="0">
                        <a:lnSpc>
                          <a:spcPct val="100000"/>
                        </a:lnSpc>
                        <a:spcAft>
                          <a:spcPts val="0"/>
                        </a:spcAft>
                      </a:pPr>
                      <a:r>
                        <a:rPr lang="en-US" sz="1400" b="1" i="0" u="sng" kern="100" spc="0" dirty="0" smtClean="0">
                          <a:solidFill>
                            <a:srgbClr val="0000FF"/>
                          </a:solidFill>
                          <a:latin typeface="Arial" pitchFamily="34" charset="0"/>
                          <a:ea typeface="メイリオ" pitchFamily="50" charset="-128"/>
                          <a:cs typeface="Times New Roman"/>
                          <a:hlinkClick r:id="rId5"/>
                        </a:rPr>
                        <a:t>https://opensource.org/licenses/</a:t>
                      </a:r>
                    </a:p>
                    <a:p>
                      <a:pPr marL="66675" algn="l" rtl="0">
                        <a:lnSpc>
                          <a:spcPct val="100000"/>
                        </a:lnSpc>
                        <a:spcAft>
                          <a:spcPts val="0"/>
                        </a:spcAft>
                      </a:pPr>
                      <a:r>
                        <a:rPr lang="en-US" sz="1400" b="1" i="0" u="sng" kern="100" spc="0" dirty="0" smtClean="0">
                          <a:solidFill>
                            <a:srgbClr val="0000FF"/>
                          </a:solidFill>
                          <a:latin typeface="Arial" pitchFamily="34" charset="0"/>
                          <a:ea typeface="メイリオ" pitchFamily="50" charset="-128"/>
                          <a:cs typeface="Times New Roman"/>
                          <a:hlinkClick r:id="rId5"/>
                        </a:rPr>
                        <a:t>http</a:t>
                      </a:r>
                      <a:r>
                        <a:rPr lang="en-US" altLang="ja-JP" sz="1400" b="1" i="0" u="sng" kern="100" spc="0" dirty="0" smtClean="0">
                          <a:solidFill>
                            <a:srgbClr val="FF0000"/>
                          </a:solidFill>
                          <a:latin typeface="Arial" pitchFamily="34" charset="0"/>
                          <a:ea typeface="メイリオ" pitchFamily="50" charset="-128"/>
                          <a:cs typeface="Times New Roman"/>
                          <a:hlinkClick r:id="rId5"/>
                        </a:rPr>
                        <a:t>s</a:t>
                      </a:r>
                      <a:r>
                        <a:rPr lang="en-US" sz="1400" b="1" i="0" u="sng" kern="100" spc="0" dirty="0" smtClean="0">
                          <a:solidFill>
                            <a:srgbClr val="0000FF"/>
                          </a:solidFill>
                          <a:latin typeface="Arial" pitchFamily="34" charset="0"/>
                          <a:ea typeface="メイリオ" pitchFamily="50" charset="-128"/>
                          <a:cs typeface="Times New Roman"/>
                          <a:hlinkClick r:id="rId5"/>
                        </a:rPr>
                        <a:t>://osdn.jp/projects/opensource/wiki/licenses</a:t>
                      </a:r>
                      <a:endParaRPr lang="en-US" sz="1400" b="1" i="0" u="sng" kern="100" spc="0" dirty="0" smtClean="0">
                        <a:solidFill>
                          <a:srgbClr val="0000FF"/>
                        </a:solidFill>
                        <a:latin typeface="Arial" pitchFamily="34" charset="0"/>
                        <a:ea typeface="メイリオ" pitchFamily="50" charset="-128"/>
                        <a:cs typeface="Times New Roman"/>
                      </a:endParaRPr>
                    </a:p>
                    <a:p>
                      <a:pPr marL="66675" algn="l" rtl="0">
                        <a:lnSpc>
                          <a:spcPct val="100000"/>
                        </a:lnSpc>
                        <a:spcAft>
                          <a:spcPts val="0"/>
                        </a:spcAft>
                      </a:pPr>
                      <a:r>
                        <a:rPr lang="en-US" sz="1400" b="1" i="0" u="none" kern="100" spc="0" baseline="0" dirty="0" smtClean="0">
                          <a:solidFill>
                            <a:schemeClr val="tx1"/>
                          </a:solidFill>
                          <a:latin typeface="Arial" pitchFamily="34" charset="0"/>
                          <a:ea typeface="メイリオ" pitchFamily="50" charset="-128"/>
                          <a:cs typeface="Times New Roman"/>
                        </a:rPr>
                        <a:t>   (Japanese</a:t>
                      </a:r>
                      <a:r>
                        <a:rPr lang="en-US" sz="1400" b="1" i="0" u="none" kern="100" spc="0" baseline="0" dirty="0">
                          <a:solidFill>
                            <a:schemeClr val="tx1"/>
                          </a:solidFill>
                          <a:latin typeface="Arial" pitchFamily="34" charset="0"/>
                          <a:ea typeface="メイリオ" pitchFamily="50" charset="-128"/>
                          <a:cs typeface="Times New Roman"/>
                        </a:rPr>
                        <a:t> </a:t>
                      </a:r>
                      <a:r>
                        <a:rPr lang="en-US" sz="1400" b="1" i="0" u="none" kern="100" spc="0" baseline="0" dirty="0" smtClean="0">
                          <a:solidFill>
                            <a:schemeClr val="tx1"/>
                          </a:solidFill>
                          <a:latin typeface="Arial" pitchFamily="34" charset="0"/>
                          <a:ea typeface="メイリオ" pitchFamily="50" charset="-128"/>
                          <a:cs typeface="Times New Roman"/>
                        </a:rPr>
                        <a:t>Translation by the OpenSource Group Japan)</a:t>
                      </a:r>
                      <a:endParaRPr lang="en-US" sz="1400" b="1" i="0" u="sng" kern="100" spc="0" baseline="0" dirty="0" smtClean="0">
                        <a:solidFill>
                          <a:schemeClr val="tx1"/>
                        </a:solidFill>
                        <a:latin typeface="Arial" pitchFamily="34" charset="0"/>
                        <a:ea typeface="メイリオ" pitchFamily="50" charset="-128"/>
                        <a:cs typeface="Times New Roman"/>
                      </a:endParaRPr>
                    </a:p>
                  </a:txBody>
                  <a:tcPr marL="108000" marR="216000" marT="72000" marB="7200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EE4E6"/>
                    </a:solidFill>
                  </a:tcPr>
                </a:tc>
                <a:extLst>
                  <a:ext uri="{0D108BD9-81ED-4DB2-BD59-A6C34878D82A}">
                    <a16:rowId xmlns:a16="http://schemas.microsoft.com/office/drawing/2014/main" val="10001"/>
                  </a:ext>
                </a:extLst>
              </a:tr>
              <a:tr h="1508452">
                <a:tc>
                  <a:txBody>
                    <a:bodyPr/>
                    <a:lstStyle/>
                    <a:p>
                      <a:pPr marL="66675" algn="l" rtl="0">
                        <a:lnSpc>
                          <a:spcPct val="100000"/>
                        </a:lnSpc>
                        <a:spcAft>
                          <a:spcPts val="0"/>
                        </a:spcAft>
                      </a:pPr>
                      <a:r>
                        <a:rPr lang="en-US" sz="1600" b="1" i="0" u="none" kern="100" spc="0" dirty="0">
                          <a:solidFill>
                            <a:schemeClr val="bg1"/>
                          </a:solidFill>
                          <a:latin typeface="Arial" pitchFamily="34" charset="0"/>
                          <a:ea typeface="メイリオ" pitchFamily="50" charset="-128"/>
                          <a:cs typeface="Times New Roman"/>
                        </a:rPr>
                        <a:t>GNU GPLv3 clause-by-clause </a:t>
                      </a:r>
                      <a:r>
                        <a:rPr lang="en-US" sz="1600" b="1" i="0" u="none" kern="100" spc="0" dirty="0" smtClean="0">
                          <a:solidFill>
                            <a:schemeClr val="bg1"/>
                          </a:solidFill>
                          <a:latin typeface="Arial" pitchFamily="34" charset="0"/>
                          <a:ea typeface="メイリオ" pitchFamily="50" charset="-128"/>
                          <a:cs typeface="Times New Roman"/>
                        </a:rPr>
                        <a:t>description</a:t>
                      </a:r>
                      <a:endParaRPr lang="en-US" sz="1600" b="1" kern="100" spc="0" baseline="0" dirty="0">
                        <a:solidFill>
                          <a:schemeClr val="bg1"/>
                        </a:solidFill>
                        <a:latin typeface="Arial" pitchFamily="34" charset="0"/>
                        <a:ea typeface="メイリオ" pitchFamily="50" charset="-128"/>
                        <a:cs typeface="Times New Roman"/>
                      </a:endParaRPr>
                    </a:p>
                  </a:txBody>
                  <a:tcPr marL="108000" marR="216000" marT="72000" marB="7200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1892B8"/>
                    </a:solidFill>
                  </a:tcPr>
                </a:tc>
                <a:tc>
                  <a:txBody>
                    <a:bodyPr/>
                    <a:lstStyle/>
                    <a:p>
                      <a:pPr marL="66675" algn="l" rtl="0">
                        <a:lnSpc>
                          <a:spcPct val="100000"/>
                        </a:lnSpc>
                        <a:spcAft>
                          <a:spcPts val="0"/>
                        </a:spcAft>
                      </a:pPr>
                      <a:r>
                        <a:rPr lang="en-US" sz="1400" b="1" i="0" u="none" spc="0" dirty="0">
                          <a:latin typeface="Arial" pitchFamily="34" charset="0"/>
                          <a:ea typeface="メイリオ" pitchFamily="50" charset="-128"/>
                        </a:rPr>
                        <a:t>Compiled as a joint project by the IPA Open Software Center Legal Task Group and the U.S.-based SFLC (Software Freedom Law Center), this provides definitive explanations of GPLv3 provisions in an easy to understand manner.</a:t>
                      </a:r>
                      <a:endParaRPr lang="en-US" altLang="ja-JP" sz="1400" b="1" spc="0" baseline="0" dirty="0" smtClean="0">
                        <a:latin typeface="Arial" pitchFamily="34" charset="0"/>
                        <a:ea typeface="メイリオ" pitchFamily="50" charset="-128"/>
                      </a:endParaRPr>
                    </a:p>
                    <a:p>
                      <a:pPr marL="66675" algn="l" rtl="0">
                        <a:lnSpc>
                          <a:spcPct val="100000"/>
                        </a:lnSpc>
                        <a:spcAft>
                          <a:spcPts val="0"/>
                        </a:spcAft>
                      </a:pPr>
                      <a:r>
                        <a:rPr lang="en-US" sz="1400" b="1" kern="100" spc="0" baseline="0" dirty="0" smtClean="0">
                          <a:solidFill>
                            <a:schemeClr val="tx1"/>
                          </a:solidFill>
                          <a:latin typeface="Arial" pitchFamily="34" charset="0"/>
                          <a:ea typeface="メイリオ" pitchFamily="50" charset="-128"/>
                          <a:cs typeface="Times New Roman"/>
                          <a:hlinkClick r:id="rId6"/>
                        </a:rPr>
                        <a:t>https://www.ipa.go.jp/files/000028320.pdf</a:t>
                      </a:r>
                      <a:endParaRPr lang="en-US" sz="1400" b="1" kern="100" spc="0" baseline="0" dirty="0" smtClean="0">
                        <a:solidFill>
                          <a:schemeClr val="tx1"/>
                        </a:solidFill>
                        <a:latin typeface="Arial" pitchFamily="34" charset="0"/>
                        <a:ea typeface="メイリオ" pitchFamily="50" charset="-128"/>
                        <a:cs typeface="Times New Roman"/>
                      </a:endParaRPr>
                    </a:p>
                    <a:p>
                      <a:pPr marL="66675" algn="l" rtl="0">
                        <a:lnSpc>
                          <a:spcPct val="100000"/>
                        </a:lnSpc>
                        <a:spcAft>
                          <a:spcPts val="0"/>
                        </a:spcAft>
                      </a:pPr>
                      <a:endParaRPr lang="en-US" sz="1400" b="1" kern="100" spc="0" baseline="0" dirty="0" smtClean="0">
                        <a:solidFill>
                          <a:schemeClr val="tx1"/>
                        </a:solidFill>
                        <a:latin typeface="Arial" pitchFamily="34" charset="0"/>
                        <a:ea typeface="メイリオ" pitchFamily="50" charset="-128"/>
                        <a:cs typeface="Times New Roman"/>
                      </a:endParaRPr>
                    </a:p>
                  </a:txBody>
                  <a:tcPr marL="108000" marR="216000" marT="72000" marB="7200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EE4E6"/>
                    </a:solidFill>
                  </a:tcPr>
                </a:tc>
                <a:extLst>
                  <a:ext uri="{0D108BD9-81ED-4DB2-BD59-A6C34878D82A}">
                    <a16:rowId xmlns:a16="http://schemas.microsoft.com/office/drawing/2014/main" val="10002"/>
                  </a:ext>
                </a:extLst>
              </a:tr>
            </a:tbl>
          </a:graphicData>
        </a:graphic>
      </p:graphicFrame>
      <p:sp>
        <p:nvSpPr>
          <p:cNvPr id="4" name="Text Box 31"/>
          <p:cNvSpPr txBox="1">
            <a:spLocks noChangeArrowheads="1"/>
          </p:cNvSpPr>
          <p:nvPr/>
        </p:nvSpPr>
        <p:spPr bwMode="gray">
          <a:xfrm>
            <a:off x="395145" y="570191"/>
            <a:ext cx="8929924" cy="288104"/>
          </a:xfrm>
          <a:prstGeom prst="rect">
            <a:avLst/>
          </a:prstGeom>
          <a:noFill/>
          <a:ln w="3175" cap="rnd">
            <a:noFill/>
            <a:miter lim="800000"/>
            <a:headEnd/>
            <a:tailEnd/>
          </a:ln>
          <a:effectLst/>
        </p:spPr>
        <p:txBody>
          <a:bodyPr wrap="square" lIns="72000" tIns="0" rIns="144000" bIns="0" anchor="t">
            <a:noAutofit/>
          </a:bodyPr>
          <a:lstStyle/>
          <a:p>
            <a:pPr algn="l" rtl="0">
              <a:lnSpc>
                <a:spcPct val="100000"/>
              </a:lnSpc>
              <a:buClr>
                <a:srgbClr val="C00000"/>
              </a:buClr>
              <a:defRPr/>
            </a:pPr>
            <a:r>
              <a:rPr lang="en-US" sz="1400" b="1" i="0" u="none" dirty="0">
                <a:solidFill>
                  <a:schemeClr val="tx1">
                    <a:lumMod val="75000"/>
                    <a:lumOff val="25000"/>
                  </a:schemeClr>
                </a:solidFill>
                <a:latin typeface="Arial" panose="020B0604020202020204" pitchFamily="34" charset="0"/>
                <a:ea typeface="メイリオ" pitchFamily="50" charset="-128"/>
              </a:rPr>
              <a:t>These websites are provided by </a:t>
            </a:r>
            <a:r>
              <a:rPr lang="en-US" sz="1400" b="1" i="0" u="none" dirty="0" smtClean="0">
                <a:solidFill>
                  <a:schemeClr val="tx1">
                    <a:lumMod val="75000"/>
                    <a:lumOff val="25000"/>
                  </a:schemeClr>
                </a:solidFill>
                <a:latin typeface="Arial" panose="020B0604020202020204" pitchFamily="34" charset="0"/>
                <a:ea typeface="メイリオ" pitchFamily="50" charset="-128"/>
              </a:rPr>
              <a:t>IPA </a:t>
            </a:r>
            <a:r>
              <a:rPr lang="en-US" sz="1400" b="1" i="0" u="none" dirty="0">
                <a:solidFill>
                  <a:schemeClr val="tx1">
                    <a:lumMod val="75000"/>
                    <a:lumOff val="25000"/>
                  </a:schemeClr>
                </a:solidFill>
                <a:latin typeface="Arial" panose="020B0604020202020204" pitchFamily="34" charset="0"/>
                <a:ea typeface="メイリオ" pitchFamily="50" charset="-128"/>
              </a:rPr>
              <a:t>(Information-technology Promotion Agency, Japan).</a:t>
            </a:r>
            <a:r>
              <a:rPr lang="en-US" sz="1400" b="0" i="0" u="none" dirty="0">
                <a:solidFill>
                  <a:schemeClr val="tx1">
                    <a:lumMod val="75000"/>
                    <a:lumOff val="25000"/>
                  </a:schemeClr>
                </a:solidFill>
                <a:latin typeface="Arial" panose="020B0604020202020204" pitchFamily="34" charset="0"/>
                <a:ea typeface="メイリオ" pitchFamily="50" charset="-128"/>
              </a:rPr>
              <a:t> </a:t>
            </a:r>
            <a:endParaRPr lang="en-US" sz="1400" b="0" i="0" u="none" dirty="0" smtClean="0">
              <a:solidFill>
                <a:schemeClr val="tx1">
                  <a:lumMod val="75000"/>
                  <a:lumOff val="25000"/>
                </a:schemeClr>
              </a:solidFill>
              <a:latin typeface="Arial" panose="020B0604020202020204" pitchFamily="34" charset="0"/>
              <a:ea typeface="メイリオ" pitchFamily="50" charset="-128"/>
            </a:endParaRPr>
          </a:p>
          <a:p>
            <a:pPr algn="l" rtl="0">
              <a:lnSpc>
                <a:spcPct val="100000"/>
              </a:lnSpc>
              <a:buClr>
                <a:srgbClr val="C00000"/>
              </a:buClr>
              <a:defRPr/>
            </a:pPr>
            <a:r>
              <a:rPr lang="en-US" sz="1400" b="1" i="0" u="none" dirty="0" smtClean="0">
                <a:solidFill>
                  <a:schemeClr val="tx1">
                    <a:lumMod val="75000"/>
                    <a:lumOff val="25000"/>
                  </a:schemeClr>
                </a:solidFill>
                <a:latin typeface="Arial" panose="020B0604020202020204" pitchFamily="34" charset="0"/>
                <a:ea typeface="メイリオ" pitchFamily="50" charset="-128"/>
              </a:rPr>
              <a:t>Please visit these websites as needed.</a:t>
            </a:r>
            <a:endParaRPr lang="en-US" sz="1400" b="1" i="0" u="none" dirty="0">
              <a:solidFill>
                <a:schemeClr val="tx1">
                  <a:lumMod val="75000"/>
                  <a:lumOff val="25000"/>
                </a:schemeClr>
              </a:solidFill>
              <a:latin typeface="Arial" panose="020B0604020202020204" pitchFamily="34" charset="0"/>
              <a:ea typeface="メイリオ" pitchFamily="50" charset="-128"/>
            </a:endParaRPr>
          </a:p>
        </p:txBody>
      </p:sp>
      <p:sp>
        <p:nvSpPr>
          <p:cNvPr id="5" name="正方形/長方形 4"/>
          <p:cNvSpPr/>
          <p:nvPr/>
        </p:nvSpPr>
        <p:spPr bwMode="auto">
          <a:xfrm>
            <a:off x="327329" y="597805"/>
            <a:ext cx="99392" cy="99392"/>
          </a:xfrm>
          <a:prstGeom prst="rect">
            <a:avLst/>
          </a:prstGeom>
          <a:solidFill>
            <a:srgbClr val="33B1D9"/>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Tree>
    <p:extLst>
      <p:ext uri="{BB962C8B-B14F-4D97-AF65-F5344CB8AC3E}">
        <p14:creationId xmlns:p14="http://schemas.microsoft.com/office/powerpoint/2010/main" val="3777245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4027" y="207820"/>
            <a:ext cx="8984664" cy="369332"/>
          </a:xfrm>
        </p:spPr>
        <p:txBody>
          <a:bodyPr wrap="square">
            <a:noAutofit/>
          </a:bodyPr>
          <a:lstStyle/>
          <a:p>
            <a:pPr>
              <a:lnSpc>
                <a:spcPct val="100000"/>
              </a:lnSpc>
            </a:pPr>
            <a:r>
              <a:rPr lang="en-US" b="1" i="0" u="none" spc="0" dirty="0">
                <a:latin typeface="Arial" panose="020B0604020202020204" pitchFamily="34" charset="0"/>
              </a:rPr>
              <a:t>2-5 </a:t>
            </a:r>
            <a:r>
              <a:rPr lang="en-US" spc="0" dirty="0" smtClean="0">
                <a:latin typeface="Arial" panose="020B0604020202020204" pitchFamily="34" charset="0"/>
              </a:rPr>
              <a:t>Websites Providing Information about OSS</a:t>
            </a:r>
            <a:r>
              <a:rPr lang="en-US" b="1" i="0" u="none" spc="0" dirty="0" smtClean="0">
                <a:latin typeface="Arial" panose="020B0604020202020204" pitchFamily="34" charset="0"/>
              </a:rPr>
              <a:t> </a:t>
            </a:r>
            <a:r>
              <a:rPr lang="en-US" b="1" i="0" u="none" spc="0" dirty="0" smtClean="0">
                <a:latin typeface="Arial" panose="020B0604020202020204" pitchFamily="34" charset="0"/>
                <a:sym typeface="Wingdings"/>
              </a:rPr>
              <a:t></a:t>
            </a:r>
            <a:r>
              <a:rPr lang="en-US" b="1" i="0" u="none" spc="0" dirty="0" smtClean="0">
                <a:latin typeface="Arial" panose="020B0604020202020204" pitchFamily="34" charset="0"/>
              </a:rPr>
              <a:t>:</a:t>
            </a:r>
            <a:r>
              <a:rPr lang="en-US" b="0" i="0" u="none" spc="0" dirty="0" smtClean="0">
                <a:latin typeface="Arial" panose="020B0604020202020204" pitchFamily="34" charset="0"/>
              </a:rPr>
              <a:t> </a:t>
            </a:r>
            <a:r>
              <a:rPr lang="en-US" b="1" i="0" u="none" spc="0" dirty="0">
                <a:latin typeface="Arial" panose="020B0604020202020204" pitchFamily="34" charset="0"/>
              </a:rPr>
              <a:t>External </a:t>
            </a:r>
            <a:r>
              <a:rPr lang="en-US" b="1" i="0" u="none" spc="0" dirty="0" smtClean="0">
                <a:latin typeface="Arial" panose="020B0604020202020204" pitchFamily="34" charset="0"/>
              </a:rPr>
              <a:t>Websites (2</a:t>
            </a:r>
            <a:r>
              <a:rPr lang="en-US" b="1" i="0" u="none" spc="0" dirty="0">
                <a:latin typeface="Arial" panose="020B0604020202020204" pitchFamily="34" charset="0"/>
              </a:rPr>
              <a:t>)</a:t>
            </a:r>
            <a:endParaRPr lang="en-US" altLang="en-US" spc="0" dirty="0">
              <a:latin typeface="Arial" panose="020B0604020202020204" pitchFamily="34" charset="0"/>
            </a:endParaRPr>
          </a:p>
        </p:txBody>
      </p:sp>
      <p:graphicFrame>
        <p:nvGraphicFramePr>
          <p:cNvPr id="9" name="表 8"/>
          <p:cNvGraphicFramePr>
            <a:graphicFrameLocks noGrp="1"/>
          </p:cNvGraphicFramePr>
          <p:nvPr>
            <p:extLst>
              <p:ext uri="{D42A27DB-BD31-4B8C-83A1-F6EECF244321}">
                <p14:modId xmlns:p14="http://schemas.microsoft.com/office/powerpoint/2010/main" val="410207532"/>
              </p:ext>
            </p:extLst>
          </p:nvPr>
        </p:nvGraphicFramePr>
        <p:xfrm>
          <a:off x="284250" y="1267304"/>
          <a:ext cx="8940324" cy="2665824"/>
        </p:xfrm>
        <a:graphic>
          <a:graphicData uri="http://schemas.openxmlformats.org/drawingml/2006/table">
            <a:tbl>
              <a:tblPr/>
              <a:tblGrid>
                <a:gridCol w="2037218">
                  <a:extLst>
                    <a:ext uri="{9D8B030D-6E8A-4147-A177-3AD203B41FA5}">
                      <a16:colId xmlns:a16="http://schemas.microsoft.com/office/drawing/2014/main" val="20000"/>
                    </a:ext>
                  </a:extLst>
                </a:gridCol>
                <a:gridCol w="6903106">
                  <a:extLst>
                    <a:ext uri="{9D8B030D-6E8A-4147-A177-3AD203B41FA5}">
                      <a16:colId xmlns:a16="http://schemas.microsoft.com/office/drawing/2014/main" val="20001"/>
                    </a:ext>
                  </a:extLst>
                </a:gridCol>
              </a:tblGrid>
              <a:tr h="1332912">
                <a:tc>
                  <a:txBody>
                    <a:bodyPr/>
                    <a:lstStyle/>
                    <a:p>
                      <a:pPr marL="66675" algn="l" rtl="0">
                        <a:lnSpc>
                          <a:spcPct val="100000"/>
                        </a:lnSpc>
                        <a:spcBef>
                          <a:spcPts val="0"/>
                        </a:spcBef>
                        <a:spcAft>
                          <a:spcPts val="0"/>
                        </a:spcAft>
                      </a:pPr>
                      <a:r>
                        <a:rPr lang="en-US" sz="1250" b="1" i="0" u="none" kern="100" spc="0" dirty="0">
                          <a:solidFill>
                            <a:schemeClr val="bg1"/>
                          </a:solidFill>
                          <a:latin typeface="Arial" pitchFamily="34" charset="0"/>
                          <a:ea typeface="メイリオ" pitchFamily="50" charset="-128"/>
                          <a:cs typeface="Times New Roman"/>
                        </a:rPr>
                        <a:t>SCSK </a:t>
                      </a:r>
                      <a:r>
                        <a:rPr lang="en-US" sz="1250" b="1" i="0" u="none" kern="100" spc="0" dirty="0" smtClean="0">
                          <a:solidFill>
                            <a:schemeClr val="bg1"/>
                          </a:solidFill>
                          <a:latin typeface="Arial" pitchFamily="34" charset="0"/>
                          <a:ea typeface="メイリオ" pitchFamily="50" charset="-128"/>
                          <a:cs typeface="Times New Roman"/>
                        </a:rPr>
                        <a:t>Corporation,</a:t>
                      </a:r>
                      <a:endParaRPr lang="en-US" sz="1250" b="1" i="0" u="none" kern="100" spc="0" dirty="0">
                        <a:solidFill>
                          <a:schemeClr val="bg1"/>
                        </a:solidFill>
                        <a:latin typeface="Arial" pitchFamily="34" charset="0"/>
                        <a:ea typeface="メイリオ" pitchFamily="50" charset="-128"/>
                        <a:cs typeface="Times New Roman"/>
                      </a:endParaRPr>
                    </a:p>
                    <a:p>
                      <a:pPr marL="66675" algn="l" rtl="0">
                        <a:lnSpc>
                          <a:spcPct val="100000"/>
                        </a:lnSpc>
                        <a:spcBef>
                          <a:spcPts val="0"/>
                        </a:spcBef>
                        <a:spcAft>
                          <a:spcPts val="0"/>
                        </a:spcAft>
                      </a:pPr>
                      <a:r>
                        <a:rPr lang="en-US" sz="1250" b="0" i="0" u="none" kern="100" spc="0" dirty="0">
                          <a:solidFill>
                            <a:schemeClr val="bg1"/>
                          </a:solidFill>
                          <a:latin typeface="Arial" pitchFamily="34" charset="0"/>
                          <a:ea typeface="メイリオ" pitchFamily="50" charset="-128"/>
                          <a:cs typeface="Times New Roman"/>
                        </a:rPr>
                        <a:t> </a:t>
                      </a:r>
                      <a:r>
                        <a:rPr lang="en-US" sz="1250" b="1" i="0" u="none" kern="100" spc="0" dirty="0">
                          <a:solidFill>
                            <a:schemeClr val="bg1"/>
                          </a:solidFill>
                          <a:latin typeface="Arial" pitchFamily="34" charset="0"/>
                          <a:ea typeface="メイリオ" pitchFamily="50" charset="-128"/>
                          <a:cs typeface="Times New Roman"/>
                        </a:rPr>
                        <a:t>"OSS Radar </a:t>
                      </a:r>
                      <a:r>
                        <a:rPr lang="en-US" sz="1250" b="1" i="0" u="none" kern="100" spc="0" dirty="0" smtClean="0">
                          <a:solidFill>
                            <a:schemeClr val="bg1"/>
                          </a:solidFill>
                          <a:latin typeface="Arial" pitchFamily="34" charset="0"/>
                          <a:ea typeface="メイリオ" pitchFamily="50" charset="-128"/>
                          <a:cs typeface="Times New Roman"/>
                        </a:rPr>
                        <a:t>Scope</a:t>
                      </a:r>
                      <a:r>
                        <a:rPr lang="en-US" sz="1250" b="1" i="0" u="none" kern="100" spc="0" dirty="0" smtClean="0">
                          <a:solidFill>
                            <a:schemeClr val="bg1"/>
                          </a:solidFill>
                          <a:latin typeface="Arial" pitchFamily="34" charset="0"/>
                          <a:ea typeface="メイリオ" pitchFamily="50" charset="-128"/>
                          <a:cs typeface="Times New Roman"/>
                          <a:sym typeface="Symbol"/>
                        </a:rPr>
                        <a:t></a:t>
                      </a:r>
                      <a:r>
                        <a:rPr lang="en-US" sz="1250" b="1" i="0" u="none" kern="100" spc="0" dirty="0" smtClean="0">
                          <a:solidFill>
                            <a:schemeClr val="bg1"/>
                          </a:solidFill>
                          <a:latin typeface="Arial" pitchFamily="34" charset="0"/>
                          <a:ea typeface="メイリオ" pitchFamily="50" charset="-128"/>
                          <a:cs typeface="Times New Roman"/>
                        </a:rPr>
                        <a:t>"</a:t>
                      </a:r>
                      <a:endParaRPr lang="en-US" sz="1250" b="1" i="0" u="none" kern="100" spc="0" dirty="0">
                        <a:solidFill>
                          <a:schemeClr val="bg1"/>
                        </a:solidFill>
                        <a:latin typeface="Arial" pitchFamily="34" charset="0"/>
                        <a:ea typeface="メイリオ" pitchFamily="50" charset="-128"/>
                        <a:cs typeface="Times New Roman"/>
                      </a:endParaRPr>
                    </a:p>
                  </a:txBody>
                  <a:tcPr marL="72000" marR="216000" marT="108000" marB="10800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1892B8"/>
                    </a:solidFill>
                  </a:tcPr>
                </a:tc>
                <a:tc>
                  <a:txBody>
                    <a:bodyPr/>
                    <a:lstStyle/>
                    <a:p>
                      <a:pPr marL="66675" algn="l" rtl="0">
                        <a:lnSpc>
                          <a:spcPts val="1500"/>
                        </a:lnSpc>
                        <a:spcBef>
                          <a:spcPts val="0"/>
                        </a:spcBef>
                        <a:spcAft>
                          <a:spcPts val="0"/>
                        </a:spcAft>
                      </a:pPr>
                      <a:r>
                        <a:rPr lang="en-US" sz="1400" b="1" i="0" u="none" spc="0" dirty="0">
                          <a:latin typeface="Arial" pitchFamily="34" charset="0"/>
                          <a:ea typeface="メイリオ" pitchFamily="50" charset="-128"/>
                        </a:rPr>
                        <a:t>This service is provided by SCSK Corporation </a:t>
                      </a:r>
                      <a:r>
                        <a:rPr lang="en-US" sz="1400" b="1" i="0" u="none" spc="0" dirty="0" smtClean="0">
                          <a:latin typeface="Arial" pitchFamily="34" charset="0"/>
                          <a:ea typeface="メイリオ" pitchFamily="50" charset="-128"/>
                        </a:rPr>
                        <a:t>to provide</a:t>
                      </a:r>
                      <a:r>
                        <a:rPr lang="en-US" sz="1400" b="1" i="0" u="none" spc="0" baseline="0" dirty="0" smtClean="0">
                          <a:latin typeface="Arial" pitchFamily="34" charset="0"/>
                          <a:ea typeface="メイリオ" pitchFamily="50" charset="-128"/>
                        </a:rPr>
                        <a:t> ratings of </a:t>
                      </a:r>
                      <a:r>
                        <a:rPr lang="en-US" sz="1400" b="1" i="0" u="none" spc="0" dirty="0" smtClean="0">
                          <a:latin typeface="Arial" pitchFamily="34" charset="0"/>
                          <a:ea typeface="メイリオ" pitchFamily="50" charset="-128"/>
                        </a:rPr>
                        <a:t>OSS</a:t>
                      </a:r>
                      <a:r>
                        <a:rPr lang="en-US" sz="1400" b="1" i="0" u="none" spc="0" dirty="0">
                          <a:latin typeface="Arial" pitchFamily="34" charset="0"/>
                          <a:ea typeface="メイリオ" pitchFamily="50" charset="-128"/>
                        </a:rPr>
                        <a:t>. </a:t>
                      </a:r>
                      <a:r>
                        <a:rPr lang="en-US" sz="1400" b="1" i="0" u="none" spc="0" dirty="0" smtClean="0">
                          <a:latin typeface="Arial" pitchFamily="34" charset="0"/>
                          <a:ea typeface="メイリオ" pitchFamily="50" charset="-128"/>
                        </a:rPr>
                        <a:t>The ratings are based on information </a:t>
                      </a:r>
                      <a:r>
                        <a:rPr lang="en-US" sz="1400" b="1" i="0" u="none" spc="0" dirty="0">
                          <a:latin typeface="Arial" pitchFamily="34" charset="0"/>
                          <a:ea typeface="メイリオ" pitchFamily="50" charset="-128"/>
                        </a:rPr>
                        <a:t>with </a:t>
                      </a:r>
                      <a:r>
                        <a:rPr lang="en-US" sz="1400" b="1" i="0" u="none" spc="0" dirty="0" smtClean="0">
                          <a:latin typeface="Arial" pitchFamily="34" charset="0"/>
                          <a:ea typeface="メイリオ" pitchFamily="50" charset="-128"/>
                        </a:rPr>
                        <a:t>a high level</a:t>
                      </a:r>
                      <a:r>
                        <a:rPr lang="en-US" sz="1400" b="1" i="0" u="none" spc="0" baseline="0" dirty="0" smtClean="0">
                          <a:latin typeface="Arial" pitchFamily="34" charset="0"/>
                          <a:ea typeface="メイリオ" pitchFamily="50" charset="-128"/>
                        </a:rPr>
                        <a:t> of </a:t>
                      </a:r>
                      <a:r>
                        <a:rPr lang="en-US" sz="1400" b="1" i="0" u="none" spc="0" dirty="0" smtClean="0">
                          <a:latin typeface="Arial" pitchFamily="34" charset="0"/>
                          <a:ea typeface="メイリオ" pitchFamily="50" charset="-128"/>
                        </a:rPr>
                        <a:t>transparency </a:t>
                      </a:r>
                      <a:r>
                        <a:rPr lang="en-US" sz="1400" b="1" i="0" u="none" spc="0" dirty="0">
                          <a:latin typeface="Arial" pitchFamily="34" charset="0"/>
                          <a:ea typeface="メイリオ" pitchFamily="50" charset="-128"/>
                        </a:rPr>
                        <a:t>that is "discernible from the outside looking in", such as the maturity, quality and service of the OSS, and the stability of the promoting organization.</a:t>
                      </a:r>
                    </a:p>
                    <a:p>
                      <a:pPr marL="66675" marR="0" indent="0" algn="l" defTabSz="914400" rtl="0" eaLnBrk="1" fontAlgn="auto" latinLnBrk="0" hangingPunct="1">
                        <a:lnSpc>
                          <a:spcPts val="1500"/>
                        </a:lnSpc>
                        <a:spcBef>
                          <a:spcPts val="0"/>
                        </a:spcBef>
                        <a:spcAft>
                          <a:spcPts val="0"/>
                        </a:spcAft>
                        <a:buClrTx/>
                        <a:buSzTx/>
                        <a:buFontTx/>
                        <a:buNone/>
                        <a:tabLst/>
                        <a:defRPr/>
                      </a:pPr>
                      <a:r>
                        <a:rPr lang="en-US" sz="1400" b="1" i="0" u="sng" kern="100" spc="0" dirty="0">
                          <a:solidFill>
                            <a:srgbClr val="0000FF"/>
                          </a:solidFill>
                          <a:latin typeface="Arial" pitchFamily="34" charset="0"/>
                          <a:ea typeface="メイリオ" pitchFamily="50" charset="-128"/>
                          <a:cs typeface="Times New Roman"/>
                          <a:hlinkClick r:id="rId3"/>
                        </a:rPr>
                        <a:t>http:</a:t>
                      </a:r>
                      <a:r>
                        <a:rPr lang="en-US" sz="1400" b="0" i="0" u="none" kern="100" spc="0" dirty="0">
                          <a:solidFill>
                            <a:srgbClr val="0000FF"/>
                          </a:solidFill>
                          <a:latin typeface="Arial" pitchFamily="34" charset="0"/>
                          <a:ea typeface="メイリオ" pitchFamily="50" charset="-128"/>
                          <a:cs typeface="Times New Roman"/>
                          <a:hlinkClick r:id="rId3"/>
                        </a:rPr>
                        <a:t> </a:t>
                      </a:r>
                      <a:r>
                        <a:rPr lang="en-US" sz="1400" b="1" i="0" u="sng" kern="100" spc="0" dirty="0">
                          <a:solidFill>
                            <a:srgbClr val="0000FF"/>
                          </a:solidFill>
                          <a:latin typeface="Arial" pitchFamily="34" charset="0"/>
                          <a:ea typeface="メイリオ" pitchFamily="50" charset="-128"/>
                          <a:cs typeface="Times New Roman"/>
                          <a:hlinkClick r:id="rId3"/>
                        </a:rPr>
                        <a:t>//</a:t>
                      </a:r>
                      <a:r>
                        <a:rPr lang="en-US" sz="1400" b="1" i="0" u="sng" kern="100" spc="0" dirty="0" smtClean="0">
                          <a:solidFill>
                            <a:srgbClr val="0000FF"/>
                          </a:solidFill>
                          <a:latin typeface="Arial" pitchFamily="34" charset="0"/>
                          <a:ea typeface="メイリオ" pitchFamily="50" charset="-128"/>
                          <a:cs typeface="Times New Roman"/>
                          <a:hlinkClick r:id="rId3"/>
                        </a:rPr>
                        <a:t>osdn.jp/projects/opensource/wiki/licenses</a:t>
                      </a:r>
                      <a:r>
                        <a:rPr lang="en-US" sz="1400" b="1" i="0" u="sng" kern="100" spc="0" dirty="0" smtClean="0">
                          <a:solidFill>
                            <a:srgbClr val="0000FF"/>
                          </a:solidFill>
                          <a:latin typeface="Arial" pitchFamily="34" charset="0"/>
                          <a:ea typeface="メイリオ" pitchFamily="50" charset="-128"/>
                          <a:cs typeface="Times New Roman"/>
                        </a:rPr>
                        <a:t> </a:t>
                      </a:r>
                      <a:r>
                        <a:rPr lang="en-US" sz="1400" b="1" i="0" u="none" kern="100" spc="0" dirty="0" smtClean="0">
                          <a:solidFill>
                            <a:srgbClr val="0000FF"/>
                          </a:solidFill>
                          <a:latin typeface="Arial" pitchFamily="34" charset="0"/>
                          <a:ea typeface="メイリオ" pitchFamily="50" charset="-128"/>
                          <a:cs typeface="Times New Roman"/>
                        </a:rPr>
                        <a:t> </a:t>
                      </a:r>
                      <a:r>
                        <a:rPr lang="en-US" altLang="ja-JP" sz="1400" b="1" i="0" u="none" kern="100" spc="0" baseline="0" dirty="0" smtClean="0">
                          <a:solidFill>
                            <a:srgbClr val="00B050"/>
                          </a:solidFill>
                          <a:latin typeface="Arial" pitchFamily="34" charset="0"/>
                          <a:ea typeface="メイリオ" pitchFamily="50" charset="-128"/>
                          <a:cs typeface="Times New Roman"/>
                        </a:rPr>
                        <a:t>(Japanese)</a:t>
                      </a:r>
                      <a:endParaRPr lang="en-US" altLang="ja-JP" sz="1400" b="1" u="none" kern="100" spc="0" baseline="0" dirty="0" smtClean="0">
                        <a:solidFill>
                          <a:srgbClr val="00B050"/>
                        </a:solidFill>
                        <a:latin typeface="Arial" pitchFamily="34" charset="0"/>
                        <a:ea typeface="メイリオ" pitchFamily="50" charset="-128"/>
                        <a:cs typeface="Times New Roman"/>
                      </a:endParaRPr>
                    </a:p>
                  </a:txBody>
                  <a:tcPr marL="72000" marR="216000" marT="108000" marB="10800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EE4E6"/>
                    </a:solidFill>
                  </a:tcPr>
                </a:tc>
                <a:extLst>
                  <a:ext uri="{0D108BD9-81ED-4DB2-BD59-A6C34878D82A}">
                    <a16:rowId xmlns:a16="http://schemas.microsoft.com/office/drawing/2014/main" val="10001"/>
                  </a:ext>
                </a:extLst>
              </a:tr>
              <a:tr h="1332912">
                <a:tc>
                  <a:txBody>
                    <a:bodyPr/>
                    <a:lstStyle/>
                    <a:p>
                      <a:pPr marL="66675" algn="l" rtl="0">
                        <a:lnSpc>
                          <a:spcPts val="1500"/>
                        </a:lnSpc>
                        <a:spcBef>
                          <a:spcPts val="0"/>
                        </a:spcBef>
                        <a:spcAft>
                          <a:spcPts val="0"/>
                        </a:spcAft>
                      </a:pPr>
                      <a:r>
                        <a:rPr lang="en-US" altLang="ja-JP" sz="1200" b="1" kern="100" spc="0" baseline="0" dirty="0" smtClean="0">
                          <a:solidFill>
                            <a:schemeClr val="bg1"/>
                          </a:solidFill>
                          <a:latin typeface="Arial" pitchFamily="34" charset="0"/>
                          <a:ea typeface="メイリオ" pitchFamily="50" charset="-128"/>
                          <a:cs typeface="Times New Roman"/>
                        </a:rPr>
                        <a:t>Synopsys</a:t>
                      </a:r>
                      <a:r>
                        <a:rPr lang="en-US" sz="1250" b="1" i="0" u="none" kern="100" spc="0" dirty="0" smtClean="0">
                          <a:solidFill>
                            <a:schemeClr val="bg1"/>
                          </a:solidFill>
                          <a:latin typeface="Arial" pitchFamily="34" charset="0"/>
                          <a:ea typeface="メイリオ" pitchFamily="50" charset="-128"/>
                          <a:cs typeface="Times New Roman"/>
                        </a:rPr>
                        <a:t>, Inc., "</a:t>
                      </a:r>
                      <a:r>
                        <a:rPr lang="en-US" sz="1250" b="1" i="0" u="none" kern="100" spc="0" dirty="0">
                          <a:solidFill>
                            <a:schemeClr val="bg1"/>
                          </a:solidFill>
                          <a:latin typeface="Arial" pitchFamily="34" charset="0"/>
                          <a:ea typeface="メイリオ" pitchFamily="50" charset="-128"/>
                          <a:cs typeface="Times New Roman"/>
                        </a:rPr>
                        <a:t>Open Hub</a:t>
                      </a:r>
                      <a:r>
                        <a:rPr lang="en-US" sz="1250" b="1" i="0" u="none" kern="100" spc="0" baseline="30000" dirty="0">
                          <a:solidFill>
                            <a:schemeClr val="bg1"/>
                          </a:solidFill>
                          <a:latin typeface="Arial" pitchFamily="34" charset="0"/>
                          <a:ea typeface="メイリオ" pitchFamily="50" charset="-128"/>
                          <a:cs typeface="Times New Roman"/>
                        </a:rPr>
                        <a:t>TM</a:t>
                      </a:r>
                      <a:r>
                        <a:rPr lang="en-US" sz="1250" b="1" i="0" u="none" kern="100" spc="0" dirty="0">
                          <a:solidFill>
                            <a:schemeClr val="bg1"/>
                          </a:solidFill>
                          <a:latin typeface="Arial" pitchFamily="34" charset="0"/>
                          <a:ea typeface="メイリオ" pitchFamily="50" charset="-128"/>
                          <a:cs typeface="Times New Roman"/>
                        </a:rPr>
                        <a:t>"</a:t>
                      </a:r>
                    </a:p>
                  </a:txBody>
                  <a:tcPr marL="72000" marR="216000" marT="108000" marB="10800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1892B8"/>
                    </a:solidFill>
                  </a:tcPr>
                </a:tc>
                <a:tc>
                  <a:txBody>
                    <a:bodyPr/>
                    <a:lstStyle/>
                    <a:p>
                      <a:pPr marL="66675" algn="l" rtl="0">
                        <a:lnSpc>
                          <a:spcPts val="1500"/>
                        </a:lnSpc>
                        <a:spcBef>
                          <a:spcPts val="0"/>
                        </a:spcBef>
                        <a:spcAft>
                          <a:spcPts val="0"/>
                        </a:spcAft>
                      </a:pPr>
                      <a:r>
                        <a:rPr lang="en-US" sz="1400" b="1" i="0" u="none" spc="0" dirty="0">
                          <a:latin typeface="Arial" pitchFamily="34" charset="0"/>
                          <a:ea typeface="メイリオ" pitchFamily="50" charset="-128"/>
                        </a:rPr>
                        <a:t>This is an OSS assessment comparison service offered by </a:t>
                      </a:r>
                      <a:r>
                        <a:rPr lang="en-US" sz="1400" b="1" i="0" u="none" spc="0" dirty="0" smtClean="0">
                          <a:latin typeface="Arial" pitchFamily="34" charset="0"/>
                          <a:ea typeface="メイリオ" pitchFamily="50" charset="-128"/>
                        </a:rPr>
                        <a:t>Synopsys, </a:t>
                      </a:r>
                      <a:r>
                        <a:rPr lang="en-US" sz="1400" b="1" i="0" u="none" spc="0" dirty="0">
                          <a:latin typeface="Arial" pitchFamily="34" charset="0"/>
                          <a:ea typeface="メイリオ" pitchFamily="50" charset="-128"/>
                        </a:rPr>
                        <a:t>Inc. </a:t>
                      </a:r>
                      <a:r>
                        <a:rPr lang="en-US" sz="1400" b="1" i="0" u="none" spc="0" dirty="0" smtClean="0">
                          <a:latin typeface="Arial" pitchFamily="34" charset="0"/>
                          <a:ea typeface="メイリオ" pitchFamily="50" charset="-128"/>
                        </a:rPr>
                        <a:t>This service covers </a:t>
                      </a:r>
                      <a:r>
                        <a:rPr lang="en-US" sz="1400" b="1" i="0" u="none" spc="0" dirty="0">
                          <a:latin typeface="Arial" pitchFamily="34" charset="0"/>
                          <a:ea typeface="メイリオ" pitchFamily="50" charset="-128"/>
                        </a:rPr>
                        <a:t>some 650,000 types of OSS and </a:t>
                      </a:r>
                      <a:r>
                        <a:rPr lang="en-US" sz="1400" b="1" i="0" u="none" spc="0" dirty="0" smtClean="0">
                          <a:latin typeface="Arial" pitchFamily="34" charset="0"/>
                          <a:ea typeface="メイリオ" pitchFamily="50" charset="-128"/>
                        </a:rPr>
                        <a:t>provides easy-to-understand visual</a:t>
                      </a:r>
                      <a:r>
                        <a:rPr lang="en-US" sz="1400" b="1" i="0" u="none" spc="0" baseline="0" dirty="0" smtClean="0">
                          <a:latin typeface="Arial" pitchFamily="34" charset="0"/>
                          <a:ea typeface="メイリオ" pitchFamily="50" charset="-128"/>
                        </a:rPr>
                        <a:t> </a:t>
                      </a:r>
                      <a:r>
                        <a:rPr lang="en-US" sz="1400" b="1" i="0" u="none" spc="0" dirty="0" smtClean="0">
                          <a:latin typeface="Arial" pitchFamily="34" charset="0"/>
                          <a:ea typeface="メイリオ" pitchFamily="50" charset="-128"/>
                        </a:rPr>
                        <a:t>information about community </a:t>
                      </a:r>
                      <a:r>
                        <a:rPr lang="en-US" sz="1400" b="1" i="0" u="none" spc="0" dirty="0">
                          <a:latin typeface="Arial" pitchFamily="34" charset="0"/>
                          <a:ea typeface="メイリオ" pitchFamily="50" charset="-128"/>
                        </a:rPr>
                        <a:t>activity trends, such as changes in the volume of </a:t>
                      </a:r>
                      <a:r>
                        <a:rPr lang="en-US" sz="1400" b="1" i="0" u="none" spc="0" dirty="0" smtClean="0">
                          <a:latin typeface="Arial" pitchFamily="34" charset="0"/>
                          <a:ea typeface="メイリオ" pitchFamily="50" charset="-128"/>
                        </a:rPr>
                        <a:t>source </a:t>
                      </a:r>
                      <a:r>
                        <a:rPr lang="en-US" sz="1400" b="1" i="0" u="none" spc="0" dirty="0">
                          <a:latin typeface="Arial" pitchFamily="34" charset="0"/>
                          <a:ea typeface="メイリオ" pitchFamily="50" charset="-128"/>
                        </a:rPr>
                        <a:t>code available and the number of commits.</a:t>
                      </a:r>
                    </a:p>
                    <a:p>
                      <a:pPr marL="66675" algn="l" rtl="0">
                        <a:lnSpc>
                          <a:spcPts val="1500"/>
                        </a:lnSpc>
                        <a:spcBef>
                          <a:spcPts val="0"/>
                        </a:spcBef>
                        <a:spcAft>
                          <a:spcPts val="0"/>
                        </a:spcAft>
                      </a:pPr>
                      <a:r>
                        <a:rPr lang="en-US" sz="1400" b="1" i="0" u="sng" kern="100" spc="0" dirty="0">
                          <a:solidFill>
                            <a:srgbClr val="0000FF"/>
                          </a:solidFill>
                          <a:latin typeface="Arial" pitchFamily="34" charset="0"/>
                          <a:ea typeface="メイリオ" pitchFamily="50" charset="-128"/>
                          <a:cs typeface="Times New Roman"/>
                          <a:hlinkClick r:id="rId4"/>
                        </a:rPr>
                        <a:t>https:</a:t>
                      </a:r>
                      <a:r>
                        <a:rPr lang="en-US" sz="1400" b="0" i="0" u="none" kern="100" spc="0" dirty="0">
                          <a:solidFill>
                            <a:srgbClr val="0000FF"/>
                          </a:solidFill>
                          <a:latin typeface="Arial" pitchFamily="34" charset="0"/>
                          <a:ea typeface="メイリオ" pitchFamily="50" charset="-128"/>
                          <a:cs typeface="Times New Roman"/>
                          <a:hlinkClick r:id="rId4"/>
                        </a:rPr>
                        <a:t> </a:t>
                      </a:r>
                      <a:r>
                        <a:rPr lang="en-US" sz="1400" b="1" i="0" u="sng" kern="100" spc="0" dirty="0">
                          <a:solidFill>
                            <a:srgbClr val="0000FF"/>
                          </a:solidFill>
                          <a:latin typeface="Arial" pitchFamily="34" charset="0"/>
                          <a:ea typeface="メイリオ" pitchFamily="50" charset="-128"/>
                          <a:cs typeface="Times New Roman"/>
                          <a:hlinkClick r:id="rId4"/>
                        </a:rPr>
                        <a:t>//www.openhub.net/</a:t>
                      </a:r>
                      <a:endParaRPr lang="en-US" sz="1400" b="1" u="sng" kern="100" spc="0" baseline="0" dirty="0" smtClean="0">
                        <a:solidFill>
                          <a:srgbClr val="0000FF"/>
                        </a:solidFill>
                        <a:latin typeface="Arial" pitchFamily="34" charset="0"/>
                        <a:ea typeface="メイリオ" pitchFamily="50" charset="-128"/>
                        <a:cs typeface="Times New Roman"/>
                      </a:endParaRPr>
                    </a:p>
                  </a:txBody>
                  <a:tcPr marL="72000" marR="216000" marT="108000" marB="10800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EE4E6"/>
                    </a:solidFill>
                  </a:tcPr>
                </a:tc>
                <a:extLst>
                  <a:ext uri="{0D108BD9-81ED-4DB2-BD59-A6C34878D82A}">
                    <a16:rowId xmlns:a16="http://schemas.microsoft.com/office/drawing/2014/main" val="10002"/>
                  </a:ext>
                </a:extLst>
              </a:tr>
            </a:tbl>
          </a:graphicData>
        </a:graphic>
      </p:graphicFrame>
      <p:sp>
        <p:nvSpPr>
          <p:cNvPr id="10" name="Text Box 31"/>
          <p:cNvSpPr txBox="1">
            <a:spLocks noChangeArrowheads="1"/>
          </p:cNvSpPr>
          <p:nvPr/>
        </p:nvSpPr>
        <p:spPr bwMode="gray">
          <a:xfrm>
            <a:off x="407406" y="624519"/>
            <a:ext cx="9255329" cy="288104"/>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en-US" sz="1400" b="1" i="0" u="none" spc="-30" dirty="0">
                <a:solidFill>
                  <a:schemeClr val="tx1">
                    <a:lumMod val="75000"/>
                    <a:lumOff val="25000"/>
                  </a:schemeClr>
                </a:solidFill>
                <a:latin typeface="Arial" panose="020B0604020202020204" pitchFamily="34" charset="0"/>
                <a:ea typeface="メイリオ" pitchFamily="50" charset="-128"/>
              </a:rPr>
              <a:t>The following </a:t>
            </a:r>
            <a:r>
              <a:rPr lang="en-US" sz="1400" b="1" i="0" u="none" spc="-30" dirty="0" smtClean="0">
                <a:solidFill>
                  <a:schemeClr val="tx1">
                    <a:lumMod val="75000"/>
                    <a:lumOff val="25000"/>
                  </a:schemeClr>
                </a:solidFill>
                <a:latin typeface="Arial" panose="020B0604020202020204" pitchFamily="34" charset="0"/>
                <a:ea typeface="メイリオ" pitchFamily="50" charset="-128"/>
              </a:rPr>
              <a:t>external </a:t>
            </a:r>
            <a:r>
              <a:rPr lang="en-US" sz="1400" b="1" i="0" u="none" spc="-30" dirty="0">
                <a:solidFill>
                  <a:schemeClr val="tx1">
                    <a:lumMod val="75000"/>
                    <a:lumOff val="25000"/>
                  </a:schemeClr>
                </a:solidFill>
                <a:latin typeface="Arial" panose="020B0604020202020204" pitchFamily="34" charset="0"/>
                <a:ea typeface="メイリオ" pitchFamily="50" charset="-128"/>
              </a:rPr>
              <a:t>websites </a:t>
            </a:r>
            <a:r>
              <a:rPr lang="en-US" sz="1400" b="1" i="0" u="none" spc="-30" dirty="0" smtClean="0">
                <a:solidFill>
                  <a:schemeClr val="tx1">
                    <a:lumMod val="75000"/>
                    <a:lumOff val="25000"/>
                  </a:schemeClr>
                </a:solidFill>
                <a:latin typeface="Arial" panose="020B0604020202020204" pitchFamily="34" charset="0"/>
                <a:ea typeface="メイリオ" pitchFamily="50" charset="-128"/>
              </a:rPr>
              <a:t>provide </a:t>
            </a:r>
            <a:r>
              <a:rPr lang="en-US" sz="1400" b="1" i="0" u="none" spc="-30" dirty="0">
                <a:solidFill>
                  <a:schemeClr val="tx1">
                    <a:lumMod val="75000"/>
                    <a:lumOff val="25000"/>
                  </a:schemeClr>
                </a:solidFill>
                <a:latin typeface="Arial" panose="020B0604020202020204" pitchFamily="34" charset="0"/>
                <a:ea typeface="メイリオ" pitchFamily="50" charset="-128"/>
              </a:rPr>
              <a:t>information </a:t>
            </a:r>
            <a:r>
              <a:rPr lang="en-US" sz="1400" b="1" i="0" u="none" spc="-30" dirty="0" smtClean="0">
                <a:solidFill>
                  <a:schemeClr val="tx1">
                    <a:lumMod val="75000"/>
                    <a:lumOff val="25000"/>
                  </a:schemeClr>
                </a:solidFill>
                <a:latin typeface="Arial" panose="020B0604020202020204" pitchFamily="34" charset="0"/>
                <a:ea typeface="メイリオ" pitchFamily="50" charset="-128"/>
              </a:rPr>
              <a:t>such as the level of activity of OSS communities.</a:t>
            </a:r>
            <a:r>
              <a:rPr lang="en-US" sz="1400" b="1" spc="-30" dirty="0">
                <a:solidFill>
                  <a:schemeClr val="tx1">
                    <a:lumMod val="75000"/>
                    <a:lumOff val="25000"/>
                  </a:schemeClr>
                </a:solidFill>
                <a:latin typeface="Arial" panose="020B0604020202020204" pitchFamily="34" charset="0"/>
                <a:ea typeface="メイリオ" pitchFamily="50" charset="-128"/>
              </a:rPr>
              <a:t/>
            </a:r>
            <a:br>
              <a:rPr lang="en-US" sz="1400" b="1" spc="-30" dirty="0">
                <a:solidFill>
                  <a:schemeClr val="tx1">
                    <a:lumMod val="75000"/>
                    <a:lumOff val="25000"/>
                  </a:schemeClr>
                </a:solidFill>
                <a:latin typeface="Arial" panose="020B0604020202020204" pitchFamily="34" charset="0"/>
                <a:ea typeface="メイリオ" pitchFamily="50" charset="-128"/>
              </a:rPr>
            </a:br>
            <a:r>
              <a:rPr lang="en-US" sz="1400" b="1" spc="-30" dirty="0" smtClean="0">
                <a:solidFill>
                  <a:schemeClr val="tx1">
                    <a:lumMod val="75000"/>
                    <a:lumOff val="25000"/>
                  </a:schemeClr>
                </a:solidFill>
                <a:latin typeface="Arial" panose="020B0604020202020204" pitchFamily="34" charset="0"/>
                <a:ea typeface="メイリオ" pitchFamily="50" charset="-128"/>
              </a:rPr>
              <a:t>You can search and visit websites below </a:t>
            </a:r>
            <a:r>
              <a:rPr lang="en-US" sz="1400" b="1" i="0" u="none" spc="-30" dirty="0" smtClean="0">
                <a:solidFill>
                  <a:schemeClr val="tx1">
                    <a:lumMod val="75000"/>
                    <a:lumOff val="25000"/>
                  </a:schemeClr>
                </a:solidFill>
                <a:latin typeface="Arial" panose="020B0604020202020204" pitchFamily="34" charset="0"/>
                <a:ea typeface="メイリオ" pitchFamily="50" charset="-128"/>
              </a:rPr>
              <a:t>when assessing  </a:t>
            </a:r>
            <a:r>
              <a:rPr lang="en-US" altLang="ja-JP" sz="1400" b="1" i="0" u="none" spc="-30" dirty="0" smtClean="0">
                <a:solidFill>
                  <a:schemeClr val="tx1">
                    <a:lumMod val="75000"/>
                    <a:lumOff val="25000"/>
                  </a:schemeClr>
                </a:solidFill>
                <a:latin typeface="Arial" panose="020B0604020202020204" pitchFamily="34" charset="0"/>
                <a:ea typeface="メイリオ" pitchFamily="50" charset="-128"/>
              </a:rPr>
              <a:t>O</a:t>
            </a:r>
            <a:r>
              <a:rPr lang="en-US" sz="1400" b="1" i="0" u="none" spc="-30" dirty="0" smtClean="0">
                <a:solidFill>
                  <a:schemeClr val="tx1">
                    <a:lumMod val="75000"/>
                    <a:lumOff val="25000"/>
                  </a:schemeClr>
                </a:solidFill>
                <a:latin typeface="Arial" panose="020B0604020202020204" pitchFamily="34" charset="0"/>
                <a:ea typeface="メイリオ" pitchFamily="50" charset="-128"/>
              </a:rPr>
              <a:t>SS.</a:t>
            </a:r>
            <a:r>
              <a:rPr lang="en-US" altLang="ja-JP" sz="1400" dirty="0">
                <a:latin typeface="Arial" panose="020B0604020202020204" pitchFamily="34" charset="0"/>
              </a:rPr>
              <a:t> </a:t>
            </a:r>
            <a:endParaRPr lang="en-US" sz="1400" b="1" i="0" u="none" spc="-30" dirty="0">
              <a:solidFill>
                <a:schemeClr val="tx1">
                  <a:lumMod val="75000"/>
                  <a:lumOff val="25000"/>
                </a:schemeClr>
              </a:solidFill>
              <a:latin typeface="Arial" panose="020B0604020202020204" pitchFamily="34" charset="0"/>
              <a:ea typeface="メイリオ" pitchFamily="50" charset="-128"/>
            </a:endParaRPr>
          </a:p>
        </p:txBody>
      </p:sp>
      <p:sp>
        <p:nvSpPr>
          <p:cNvPr id="11" name="正方形/長方形 10"/>
          <p:cNvSpPr/>
          <p:nvPr/>
        </p:nvSpPr>
        <p:spPr bwMode="auto">
          <a:xfrm>
            <a:off x="327329" y="679282"/>
            <a:ext cx="99392" cy="99392"/>
          </a:xfrm>
          <a:prstGeom prst="rect">
            <a:avLst/>
          </a:prstGeom>
          <a:solidFill>
            <a:srgbClr val="33B1D9"/>
          </a:solidFill>
          <a:ln w="9525">
            <a:noFill/>
            <a:miter lim="800000"/>
            <a:headEnd/>
            <a:tailEnd/>
          </a:ln>
          <a:effectLst/>
        </p:spPr>
        <p:txBody>
          <a:bodyPr wrap="square" lIns="0" tIns="0" rIns="0" bIns="0" rtlCol="0" anchor="t" anchorCtr="0">
            <a:noAutofit/>
          </a:bodyPr>
          <a:lstStyle/>
          <a:p>
            <a:pPr algn="ctr" rtl="0">
              <a:lnSpc>
                <a:spcPct val="100000"/>
              </a:lnSpc>
            </a:pPr>
            <a:endParaRPr kumimoji="1" lang="en-US" altLang="en-US" sz="1800" b="1" dirty="0" smtClean="0">
              <a:solidFill>
                <a:schemeClr val="bg1"/>
              </a:solidFill>
              <a:latin typeface="Arial" panose="020B0604020202020204" pitchFamily="34" charset="0"/>
              <a:ea typeface="メイリオ" pitchFamily="50" charset="-128"/>
            </a:endParaRPr>
          </a:p>
        </p:txBody>
      </p:sp>
    </p:spTree>
    <p:extLst>
      <p:ext uri="{BB962C8B-B14F-4D97-AF65-F5344CB8AC3E}">
        <p14:creationId xmlns:p14="http://schemas.microsoft.com/office/powerpoint/2010/main" val="2036557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bwMode="auto">
          <a:xfrm>
            <a:off x="371192" y="193046"/>
            <a:ext cx="8908610" cy="2106017"/>
          </a:xfrm>
          <a:prstGeom prst="rect">
            <a:avLst/>
          </a:prstGeom>
          <a:solidFill>
            <a:srgbClr val="FFFFFF">
              <a:alpha val="72157"/>
            </a:srgbClr>
          </a:solidFill>
          <a:ln w="9525">
            <a:noFill/>
            <a:miter lim="800000"/>
            <a:headEnd/>
            <a:tailEnd/>
          </a:ln>
          <a:effectLst/>
        </p:spPr>
        <p:txBody>
          <a:bodyPr wrap="square" lIns="252000" tIns="144000" rIns="144000" bIns="144000" rtlCol="0" anchor="ctr" anchorCtr="0">
            <a:noAutofit/>
          </a:bodyPr>
          <a:lstStyle/>
          <a:p>
            <a:pPr algn="ctr" rtl="0"/>
            <a:endParaRPr kumimoji="1" lang="en-US" altLang="en-US" sz="2400" b="1" spc="100" dirty="0" smtClean="0">
              <a:solidFill>
                <a:srgbClr val="165F84"/>
              </a:solidFill>
              <a:latin typeface="Arial" panose="020B0604020202020204" pitchFamily="34" charset="0"/>
              <a:ea typeface="メイリオ" pitchFamily="50" charset="-128"/>
            </a:endParaRPr>
          </a:p>
        </p:txBody>
      </p:sp>
      <p:sp>
        <p:nvSpPr>
          <p:cNvPr id="6" name="正方形/長方形 5"/>
          <p:cNvSpPr/>
          <p:nvPr/>
        </p:nvSpPr>
        <p:spPr bwMode="auto">
          <a:xfrm>
            <a:off x="325925" y="3232664"/>
            <a:ext cx="8845235" cy="2088636"/>
          </a:xfrm>
          <a:prstGeom prst="rect">
            <a:avLst/>
          </a:prstGeom>
          <a:solidFill>
            <a:srgbClr val="FFFFFF">
              <a:alpha val="72157"/>
            </a:srgbClr>
          </a:solidFill>
          <a:ln w="9525">
            <a:noFill/>
            <a:miter lim="800000"/>
            <a:headEnd/>
            <a:tailEnd/>
          </a:ln>
          <a:effectLst/>
        </p:spPr>
        <p:txBody>
          <a:bodyPr wrap="square" lIns="252000" tIns="144000" rIns="144000" bIns="144000" rtlCol="0" anchor="ctr" anchorCtr="0">
            <a:noAutofit/>
          </a:bodyPr>
          <a:lstStyle/>
          <a:p>
            <a:pPr algn="ctr" rtl="0"/>
            <a:endParaRPr kumimoji="1" lang="en-US" altLang="en-US" sz="2400" b="1" spc="100" dirty="0" smtClean="0">
              <a:solidFill>
                <a:srgbClr val="165F84"/>
              </a:solidFill>
              <a:latin typeface="Arial" panose="020B0604020202020204" pitchFamily="34" charset="0"/>
              <a:ea typeface="メイリオ" pitchFamily="50"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4027" y="207820"/>
            <a:ext cx="8984664" cy="348557"/>
          </a:xfrm>
        </p:spPr>
        <p:txBody>
          <a:bodyPr wrap="square">
            <a:noAutofit/>
          </a:bodyPr>
          <a:lstStyle/>
          <a:p>
            <a:pPr algn="l" rtl="0"/>
            <a:r>
              <a:rPr lang="en-US" b="1" i="0" u="none" spc="0" dirty="0">
                <a:latin typeface="Arial" panose="020B0604020202020204" pitchFamily="34" charset="0"/>
              </a:rPr>
              <a:t>3-1 Points to Consider When Using </a:t>
            </a:r>
            <a:r>
              <a:rPr lang="en-US" b="1" i="0" u="none" spc="0" dirty="0" smtClean="0">
                <a:latin typeface="Arial" panose="020B0604020202020204" pitchFamily="34" charset="0"/>
              </a:rPr>
              <a:t>OSS</a:t>
            </a:r>
            <a:endParaRPr lang="en-US" altLang="en-US" spc="0" dirty="0">
              <a:latin typeface="Arial" panose="020B0604020202020204" pitchFamily="34" charset="0"/>
            </a:endParaRPr>
          </a:p>
        </p:txBody>
      </p:sp>
      <p:sp>
        <p:nvSpPr>
          <p:cNvPr id="134" name="正方形/長方形 133"/>
          <p:cNvSpPr/>
          <p:nvPr/>
        </p:nvSpPr>
        <p:spPr bwMode="auto">
          <a:xfrm>
            <a:off x="257440" y="575735"/>
            <a:ext cx="8957732" cy="1035782"/>
          </a:xfrm>
          <a:prstGeom prst="rect">
            <a:avLst/>
          </a:prstGeom>
          <a:solidFill>
            <a:srgbClr val="71C9E5"/>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35" name="Text Box 31"/>
          <p:cNvSpPr txBox="1">
            <a:spLocks noChangeArrowheads="1"/>
          </p:cNvSpPr>
          <p:nvPr/>
        </p:nvSpPr>
        <p:spPr bwMode="gray">
          <a:xfrm>
            <a:off x="376422" y="715224"/>
            <a:ext cx="8784505" cy="526700"/>
          </a:xfrm>
          <a:prstGeom prst="rect">
            <a:avLst/>
          </a:prstGeom>
          <a:noFill/>
          <a:ln w="3175" cap="rnd">
            <a:noFill/>
            <a:miter lim="800000"/>
            <a:headEnd/>
            <a:tailEnd/>
          </a:ln>
          <a:effectLst/>
        </p:spPr>
        <p:txBody>
          <a:bodyPr wrap="square" lIns="72000" tIns="0" rIns="144000" bIns="0" anchor="t">
            <a:noAutofit/>
          </a:bodyPr>
          <a:lstStyle/>
          <a:p>
            <a:pPr algn="l" rtl="0">
              <a:lnSpc>
                <a:spcPct val="150000"/>
              </a:lnSpc>
              <a:buClr>
                <a:srgbClr val="C00000"/>
              </a:buClr>
              <a:defRPr/>
            </a:pPr>
            <a:r>
              <a:rPr lang="en-US" sz="1600" b="1" i="0" u="none" dirty="0" smtClean="0">
                <a:solidFill>
                  <a:schemeClr val="tx1">
                    <a:lumMod val="75000"/>
                    <a:lumOff val="25000"/>
                  </a:schemeClr>
                </a:solidFill>
                <a:latin typeface="Arial" panose="020B0604020202020204" pitchFamily="34" charset="0"/>
                <a:ea typeface="メイリオ" pitchFamily="50" charset="-128"/>
              </a:rPr>
              <a:t>Prior to using OSS, consider the 4 key points below.</a:t>
            </a:r>
            <a:r>
              <a:rPr lang="en-US" sz="1600" b="1" dirty="0">
                <a:solidFill>
                  <a:schemeClr val="tx1">
                    <a:lumMod val="75000"/>
                    <a:lumOff val="25000"/>
                  </a:schemeClr>
                </a:solidFill>
                <a:latin typeface="Arial" panose="020B0604020202020204" pitchFamily="34" charset="0"/>
                <a:ea typeface="メイリオ" pitchFamily="50" charset="-128"/>
              </a:rPr>
              <a:t/>
            </a:r>
            <a:br>
              <a:rPr lang="en-US" sz="1600" b="1" dirty="0">
                <a:solidFill>
                  <a:schemeClr val="tx1">
                    <a:lumMod val="75000"/>
                    <a:lumOff val="25000"/>
                  </a:schemeClr>
                </a:solidFill>
                <a:latin typeface="Arial" panose="020B0604020202020204" pitchFamily="34" charset="0"/>
                <a:ea typeface="メイリオ" pitchFamily="50" charset="-128"/>
              </a:rPr>
            </a:br>
            <a:r>
              <a:rPr lang="en-US" sz="1600" b="1" dirty="0" smtClean="0">
                <a:solidFill>
                  <a:schemeClr val="tx1">
                    <a:lumMod val="75000"/>
                    <a:lumOff val="25000"/>
                  </a:schemeClr>
                </a:solidFill>
                <a:latin typeface="Arial" panose="020B0604020202020204" pitchFamily="34" charset="0"/>
                <a:ea typeface="メイリオ" pitchFamily="50" charset="-128"/>
              </a:rPr>
              <a:t>Subsequent slides cover these key</a:t>
            </a:r>
            <a:r>
              <a:rPr lang="en-US" sz="1600" b="1" i="0" u="none" dirty="0" smtClean="0">
                <a:solidFill>
                  <a:schemeClr val="tx1">
                    <a:lumMod val="75000"/>
                    <a:lumOff val="25000"/>
                  </a:schemeClr>
                </a:solidFill>
                <a:latin typeface="Arial" panose="020B0604020202020204" pitchFamily="34" charset="0"/>
                <a:ea typeface="メイリオ" pitchFamily="50" charset="-128"/>
              </a:rPr>
              <a:t> </a:t>
            </a:r>
            <a:r>
              <a:rPr lang="en-US" sz="1600" b="1" i="0" u="none" dirty="0">
                <a:solidFill>
                  <a:schemeClr val="tx1">
                    <a:lumMod val="75000"/>
                    <a:lumOff val="25000"/>
                  </a:schemeClr>
                </a:solidFill>
                <a:latin typeface="Arial" panose="020B0604020202020204" pitchFamily="34" charset="0"/>
                <a:ea typeface="メイリオ" pitchFamily="50" charset="-128"/>
              </a:rPr>
              <a:t>points </a:t>
            </a:r>
            <a:r>
              <a:rPr lang="en-US" sz="1600" b="1" i="0" u="none" dirty="0" smtClean="0">
                <a:solidFill>
                  <a:schemeClr val="tx1">
                    <a:lumMod val="75000"/>
                    <a:lumOff val="25000"/>
                  </a:schemeClr>
                </a:solidFill>
                <a:latin typeface="Arial" panose="020B0604020202020204" pitchFamily="34" charset="0"/>
                <a:ea typeface="メイリオ" pitchFamily="50" charset="-128"/>
              </a:rPr>
              <a:t>in detail.</a:t>
            </a:r>
            <a:endParaRPr lang="en-US" sz="1600" b="1" i="0" u="none" dirty="0">
              <a:solidFill>
                <a:schemeClr val="tx1">
                  <a:lumMod val="75000"/>
                  <a:lumOff val="25000"/>
                </a:schemeClr>
              </a:solidFill>
              <a:latin typeface="Arial" panose="020B0604020202020204" pitchFamily="34" charset="0"/>
              <a:ea typeface="メイリオ" pitchFamily="50" charset="-128"/>
            </a:endParaRPr>
          </a:p>
        </p:txBody>
      </p:sp>
      <p:cxnSp>
        <p:nvCxnSpPr>
          <p:cNvPr id="136" name="直線コネクタ 135"/>
          <p:cNvCxnSpPr/>
          <p:nvPr/>
        </p:nvCxnSpPr>
        <p:spPr bwMode="auto">
          <a:xfrm>
            <a:off x="350573" y="643467"/>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137" name="直線コネクタ 136"/>
          <p:cNvCxnSpPr/>
          <p:nvPr/>
        </p:nvCxnSpPr>
        <p:spPr bwMode="auto">
          <a:xfrm>
            <a:off x="350573" y="1533620"/>
            <a:ext cx="8771467" cy="0"/>
          </a:xfrm>
          <a:prstGeom prst="line">
            <a:avLst/>
          </a:prstGeom>
          <a:noFill/>
          <a:ln w="19050" cap="flat" cmpd="sng" algn="ctr">
            <a:solidFill>
              <a:schemeClr val="bg1"/>
            </a:solidFill>
            <a:prstDash val="dash"/>
            <a:round/>
            <a:headEnd type="none" w="med" len="med"/>
            <a:tailEnd type="none" w="med" len="med"/>
          </a:ln>
          <a:effectLst/>
        </p:spPr>
      </p:cxnSp>
      <p:grpSp>
        <p:nvGrpSpPr>
          <p:cNvPr id="33" name="グループ化 32"/>
          <p:cNvGrpSpPr/>
          <p:nvPr/>
        </p:nvGrpSpPr>
        <p:grpSpPr>
          <a:xfrm>
            <a:off x="1806274" y="1882953"/>
            <a:ext cx="7655657" cy="3017714"/>
            <a:chOff x="1080900" y="1882953"/>
            <a:chExt cx="7655657" cy="3017714"/>
          </a:xfrm>
        </p:grpSpPr>
        <p:sp>
          <p:nvSpPr>
            <p:cNvPr id="20" name="正方形/長方形 19"/>
            <p:cNvSpPr/>
            <p:nvPr/>
          </p:nvSpPr>
          <p:spPr bwMode="auto">
            <a:xfrm>
              <a:off x="1080900" y="2755372"/>
              <a:ext cx="6359464" cy="576293"/>
            </a:xfrm>
            <a:prstGeom prst="rect">
              <a:avLst/>
            </a:prstGeom>
            <a:noFill/>
            <a:ln w="9525">
              <a:noFill/>
              <a:miter lim="800000"/>
              <a:headEnd/>
              <a:tailEnd/>
            </a:ln>
            <a:effectLst/>
          </p:spPr>
          <p:txBody>
            <a:bodyPr wrap="square" lIns="108000" tIns="72000" rIns="144000" bIns="72000" rtlCol="0" anchor="ctr" anchorCtr="0">
              <a:noAutofit/>
            </a:bodyPr>
            <a:lstStyle/>
            <a:p>
              <a:pPr>
                <a:lnSpc>
                  <a:spcPct val="100000"/>
                </a:lnSpc>
              </a:pPr>
              <a:r>
                <a:rPr lang="en-US" sz="2800" b="1" dirty="0">
                  <a:solidFill>
                    <a:srgbClr val="F6167B"/>
                  </a:solidFill>
                  <a:latin typeface="Arial" panose="020B0604020202020204" pitchFamily="34" charset="0"/>
                  <a:ea typeface="メイリオ" pitchFamily="50" charset="-128"/>
                </a:rPr>
                <a:t>Comply with </a:t>
              </a:r>
              <a:r>
                <a:rPr lang="en-US" b="1" dirty="0" smtClean="0">
                  <a:solidFill>
                    <a:srgbClr val="1588A7"/>
                  </a:solidFill>
                  <a:latin typeface="Arial" panose="020B0604020202020204" pitchFamily="34" charset="0"/>
                  <a:ea typeface="メイリオ" pitchFamily="50" charset="-128"/>
                </a:rPr>
                <a:t>OSS</a:t>
              </a:r>
              <a:r>
                <a:rPr lang="en-US" sz="2800" b="1" dirty="0" smtClean="0">
                  <a:solidFill>
                    <a:srgbClr val="1588A7"/>
                  </a:solidFill>
                  <a:latin typeface="Arial" panose="020B0604020202020204" pitchFamily="34" charset="0"/>
                  <a:ea typeface="メイリオ" pitchFamily="50" charset="-128"/>
                </a:rPr>
                <a:t> </a:t>
              </a:r>
              <a:r>
                <a:rPr lang="en-US" sz="2800" b="1" i="0" u="none" dirty="0" smtClean="0">
                  <a:solidFill>
                    <a:srgbClr val="F6167B"/>
                  </a:solidFill>
                  <a:latin typeface="Arial" panose="020B0604020202020204" pitchFamily="34" charset="0"/>
                  <a:ea typeface="メイリオ" pitchFamily="50" charset="-128"/>
                </a:rPr>
                <a:t>licenses</a:t>
              </a:r>
              <a:endParaRPr lang="en-US" altLang="ja-JP" sz="2800" b="1" dirty="0" smtClean="0">
                <a:solidFill>
                  <a:srgbClr val="1588A7"/>
                </a:solidFill>
                <a:latin typeface="Arial" panose="020B0604020202020204" pitchFamily="34" charset="0"/>
                <a:ea typeface="メイリオ" pitchFamily="50" charset="-128"/>
              </a:endParaRPr>
            </a:p>
          </p:txBody>
        </p:sp>
        <p:sp>
          <p:nvSpPr>
            <p:cNvPr id="23" name="正方形/長方形 22"/>
            <p:cNvSpPr/>
            <p:nvPr/>
          </p:nvSpPr>
          <p:spPr bwMode="auto">
            <a:xfrm>
              <a:off x="1080900" y="3310150"/>
              <a:ext cx="7655657" cy="1007181"/>
            </a:xfrm>
            <a:prstGeom prst="rect">
              <a:avLst/>
            </a:prstGeom>
            <a:noFill/>
            <a:ln w="9525">
              <a:noFill/>
              <a:miter lim="800000"/>
              <a:headEnd/>
              <a:tailEnd/>
            </a:ln>
            <a:effectLst/>
          </p:spPr>
          <p:txBody>
            <a:bodyPr wrap="square" lIns="108000" tIns="72000" rIns="144000" bIns="72000" rtlCol="0" anchor="ctr" anchorCtr="0">
              <a:noAutofit/>
            </a:bodyPr>
            <a:lstStyle/>
            <a:p>
              <a:pPr>
                <a:lnSpc>
                  <a:spcPct val="100000"/>
                </a:lnSpc>
              </a:pPr>
              <a:r>
                <a:rPr lang="en-US" altLang="ja-JP" sz="2800" b="1" dirty="0">
                  <a:solidFill>
                    <a:srgbClr val="F6167B"/>
                  </a:solidFill>
                  <a:latin typeface="Arial" panose="020B0604020202020204" pitchFamily="34" charset="0"/>
                  <a:ea typeface="メイリオ" pitchFamily="50" charset="-128"/>
                </a:rPr>
                <a:t>Understand and </a:t>
              </a:r>
              <a:r>
                <a:rPr lang="en-US" altLang="ja-JP" sz="2800" b="1" dirty="0" smtClean="0">
                  <a:solidFill>
                    <a:srgbClr val="F6167B"/>
                  </a:solidFill>
                  <a:latin typeface="Arial" panose="020B0604020202020204" pitchFamily="34" charset="0"/>
                  <a:ea typeface="メイリオ" pitchFamily="50" charset="-128"/>
                </a:rPr>
                <a:t>carry out the processes for using </a:t>
              </a:r>
              <a:r>
                <a:rPr lang="en-US" altLang="ja-JP" b="1" dirty="0">
                  <a:solidFill>
                    <a:srgbClr val="1588A7"/>
                  </a:solidFill>
                  <a:latin typeface="Arial" panose="020B0604020202020204" pitchFamily="34" charset="0"/>
                  <a:ea typeface="メイリオ" pitchFamily="50" charset="-128"/>
                </a:rPr>
                <a:t>OSS</a:t>
              </a:r>
            </a:p>
          </p:txBody>
        </p:sp>
        <p:sp>
          <p:nvSpPr>
            <p:cNvPr id="26" name="正方形/長方形 25"/>
            <p:cNvSpPr/>
            <p:nvPr/>
          </p:nvSpPr>
          <p:spPr bwMode="auto">
            <a:xfrm>
              <a:off x="1080900" y="1882953"/>
              <a:ext cx="7398215" cy="1007181"/>
            </a:xfrm>
            <a:prstGeom prst="rect">
              <a:avLst/>
            </a:prstGeom>
            <a:noFill/>
            <a:ln w="9525">
              <a:noFill/>
              <a:miter lim="800000"/>
              <a:headEnd/>
              <a:tailEnd/>
            </a:ln>
            <a:effectLst/>
          </p:spPr>
          <p:txBody>
            <a:bodyPr wrap="square" lIns="108000" tIns="72000" rIns="144000" bIns="72000" rtlCol="0" anchor="ctr" anchorCtr="0">
              <a:noAutofit/>
            </a:bodyPr>
            <a:lstStyle/>
            <a:p>
              <a:pPr>
                <a:lnSpc>
                  <a:spcPct val="100000"/>
                </a:lnSpc>
              </a:pPr>
              <a:r>
                <a:rPr lang="en-US" sz="2800" b="1" dirty="0">
                  <a:solidFill>
                    <a:srgbClr val="FF2975"/>
                  </a:solidFill>
                  <a:latin typeface="Arial" panose="020B0604020202020204" pitchFamily="34" charset="0"/>
                  <a:ea typeface="メイリオ" pitchFamily="50" charset="-128"/>
                </a:rPr>
                <a:t>Understand</a:t>
              </a:r>
              <a:r>
                <a:rPr kumimoji="1" lang="en-US" sz="2800" b="1" i="0" u="none" dirty="0">
                  <a:solidFill>
                    <a:srgbClr val="1588A7"/>
                  </a:solidFill>
                  <a:latin typeface="Arial" panose="020B0604020202020204" pitchFamily="34" charset="0"/>
                  <a:ea typeface="メイリオ" pitchFamily="50" charset="-128"/>
                </a:rPr>
                <a:t> </a:t>
              </a:r>
              <a:r>
                <a:rPr lang="en-US" altLang="ja-JP" b="1" dirty="0" smtClean="0">
                  <a:solidFill>
                    <a:srgbClr val="1588A7"/>
                  </a:solidFill>
                  <a:latin typeface="Arial" panose="020B0604020202020204" pitchFamily="34" charset="0"/>
                  <a:ea typeface="メイリオ" pitchFamily="50" charset="-128"/>
                </a:rPr>
                <a:t>OSS</a:t>
              </a:r>
              <a:r>
                <a:rPr kumimoji="1" lang="en-US" sz="2800" b="1" i="0" u="none" dirty="0" smtClean="0">
                  <a:solidFill>
                    <a:srgbClr val="FF2975"/>
                  </a:solidFill>
                  <a:latin typeface="Arial" panose="020B0604020202020204" pitchFamily="34" charset="0"/>
                  <a:ea typeface="メイリオ" pitchFamily="50" charset="-128"/>
                </a:rPr>
                <a:t> characteristics </a:t>
              </a:r>
              <a:br>
                <a:rPr kumimoji="1" lang="en-US" sz="2800" b="1" i="0" u="none" dirty="0" smtClean="0">
                  <a:solidFill>
                    <a:srgbClr val="FF2975"/>
                  </a:solidFill>
                  <a:latin typeface="Arial" panose="020B0604020202020204" pitchFamily="34" charset="0"/>
                  <a:ea typeface="メイリオ" pitchFamily="50" charset="-128"/>
                </a:rPr>
              </a:br>
              <a:r>
                <a:rPr lang="en-US" altLang="ja-JP" sz="2800" b="1" dirty="0" smtClean="0">
                  <a:solidFill>
                    <a:srgbClr val="F6167B"/>
                  </a:solidFill>
                  <a:latin typeface="Arial" panose="020B0604020202020204" pitchFamily="34" charset="0"/>
                  <a:ea typeface="メイリオ" pitchFamily="50" charset="-128"/>
                </a:rPr>
                <a:t>(= risks of use)</a:t>
              </a:r>
              <a:endParaRPr kumimoji="1" lang="en-US" sz="2800" b="1" i="0" u="none" dirty="0">
                <a:solidFill>
                  <a:srgbClr val="F6167B"/>
                </a:solidFill>
                <a:latin typeface="Arial" panose="020B0604020202020204" pitchFamily="34" charset="0"/>
                <a:ea typeface="メイリオ" pitchFamily="50" charset="-128"/>
              </a:endParaRPr>
            </a:p>
          </p:txBody>
        </p:sp>
        <p:sp>
          <p:nvSpPr>
            <p:cNvPr id="19" name="正方形/長方形 18"/>
            <p:cNvSpPr/>
            <p:nvPr/>
          </p:nvSpPr>
          <p:spPr bwMode="auto">
            <a:xfrm>
              <a:off x="1080900" y="4324374"/>
              <a:ext cx="7655657" cy="576293"/>
            </a:xfrm>
            <a:prstGeom prst="rect">
              <a:avLst/>
            </a:prstGeom>
            <a:noFill/>
            <a:ln w="9525">
              <a:noFill/>
              <a:miter lim="800000"/>
              <a:headEnd/>
              <a:tailEnd/>
            </a:ln>
            <a:effectLst/>
          </p:spPr>
          <p:txBody>
            <a:bodyPr wrap="square" lIns="108000" tIns="72000" rIns="144000" bIns="72000" rtlCol="0" anchor="ctr" anchorCtr="0">
              <a:noAutofit/>
            </a:bodyPr>
            <a:lstStyle/>
            <a:p>
              <a:pPr>
                <a:lnSpc>
                  <a:spcPct val="100000"/>
                </a:lnSpc>
              </a:pPr>
              <a:r>
                <a:rPr lang="en-US" sz="2800" b="1" dirty="0" smtClean="0">
                  <a:solidFill>
                    <a:srgbClr val="F6167B"/>
                  </a:solidFill>
                  <a:latin typeface="Arial" panose="020B0604020202020204" pitchFamily="34" charset="0"/>
                  <a:ea typeface="メイリオ" pitchFamily="50" charset="-128"/>
                </a:rPr>
                <a:t>Take advantage of </a:t>
              </a:r>
              <a:r>
                <a:rPr lang="en-US" b="1" dirty="0" smtClean="0">
                  <a:solidFill>
                    <a:srgbClr val="1588A7"/>
                  </a:solidFill>
                  <a:latin typeface="Arial" panose="020B0604020202020204" pitchFamily="34" charset="0"/>
                  <a:ea typeface="メイリオ" pitchFamily="50" charset="-128"/>
                </a:rPr>
                <a:t>OSS</a:t>
              </a:r>
              <a:r>
                <a:rPr lang="en-US" sz="2800" b="1" dirty="0" smtClean="0">
                  <a:solidFill>
                    <a:srgbClr val="1588A7"/>
                  </a:solidFill>
                  <a:latin typeface="Arial" panose="020B0604020202020204" pitchFamily="34" charset="0"/>
                  <a:ea typeface="メイリオ" pitchFamily="50" charset="-128"/>
                </a:rPr>
                <a:t> </a:t>
              </a:r>
              <a:r>
                <a:rPr lang="en-US" sz="2800" b="1" i="0" u="none" dirty="0" smtClean="0">
                  <a:solidFill>
                    <a:srgbClr val="F6167B"/>
                  </a:solidFill>
                  <a:latin typeface="Arial" panose="020B0604020202020204" pitchFamily="34" charset="0"/>
                  <a:ea typeface="メイリオ" pitchFamily="50" charset="-128"/>
                </a:rPr>
                <a:t>guidelines</a:t>
              </a:r>
              <a:endParaRPr lang="en-US" altLang="ja-JP" sz="2800" b="1" dirty="0" smtClean="0">
                <a:solidFill>
                  <a:srgbClr val="1588A7"/>
                </a:solidFill>
                <a:latin typeface="Arial" panose="020B0604020202020204" pitchFamily="34" charset="0"/>
                <a:ea typeface="メイリオ" pitchFamily="50" charset="-128"/>
              </a:endParaRPr>
            </a:p>
          </p:txBody>
        </p:sp>
      </p:grpSp>
      <p:sp>
        <p:nvSpPr>
          <p:cNvPr id="38" name="角丸四角形 37"/>
          <p:cNvSpPr/>
          <p:nvPr/>
        </p:nvSpPr>
        <p:spPr bwMode="auto">
          <a:xfrm>
            <a:off x="749539" y="2750815"/>
            <a:ext cx="1086416" cy="482036"/>
          </a:xfrm>
          <a:prstGeom prst="roundRect">
            <a:avLst/>
          </a:prstGeom>
          <a:solidFill>
            <a:srgbClr val="2C4772"/>
          </a:solidFill>
          <a:ln w="9525">
            <a:noFill/>
            <a:miter lim="800000"/>
            <a:headEnd/>
            <a:tailEnd/>
          </a:ln>
          <a:effectLst/>
        </p:spPr>
        <p:txBody>
          <a:bodyPr wrap="square" lIns="0" tIns="0" rIns="0" bIns="0" rtlCol="0" anchor="ctr" anchorCtr="0">
            <a:noAutofit/>
          </a:bodyPr>
          <a:lstStyle/>
          <a:p>
            <a:pPr algn="ctr" rtl="0">
              <a:lnSpc>
                <a:spcPct val="100000"/>
              </a:lnSpc>
            </a:pPr>
            <a:r>
              <a:rPr lang="en-US" sz="1400" b="1" i="0" u="none" dirty="0">
                <a:solidFill>
                  <a:schemeClr val="bg1"/>
                </a:solidFill>
                <a:latin typeface="Arial" panose="020B0604020202020204" pitchFamily="34" charset="0"/>
                <a:ea typeface="メイリオ" pitchFamily="50" charset="-128"/>
              </a:rPr>
              <a:t>Point</a:t>
            </a:r>
            <a:r>
              <a:rPr kumimoji="1" lang="en-US" sz="1400" b="1" i="0" u="none" dirty="0">
                <a:solidFill>
                  <a:schemeClr val="bg1"/>
                </a:solidFill>
                <a:latin typeface="Arial" panose="020B0604020202020204" pitchFamily="34" charset="0"/>
                <a:ea typeface="メイリオ" pitchFamily="50" charset="-128"/>
              </a:rPr>
              <a:t> </a:t>
            </a:r>
            <a:r>
              <a:rPr kumimoji="1" lang="en-US" sz="2800" b="1" i="0" u="none" dirty="0">
                <a:solidFill>
                  <a:schemeClr val="bg1"/>
                </a:solidFill>
                <a:latin typeface="Arial" panose="020B0604020202020204" pitchFamily="34" charset="0"/>
                <a:ea typeface="メイリオ" pitchFamily="50" charset="-128"/>
              </a:rPr>
              <a:t>2</a:t>
            </a:r>
          </a:p>
        </p:txBody>
      </p:sp>
      <p:sp>
        <p:nvSpPr>
          <p:cNvPr id="39" name="角丸四角形 38"/>
          <p:cNvSpPr/>
          <p:nvPr/>
        </p:nvSpPr>
        <p:spPr bwMode="auto">
          <a:xfrm>
            <a:off x="749539" y="3550826"/>
            <a:ext cx="1086416" cy="482036"/>
          </a:xfrm>
          <a:prstGeom prst="roundRect">
            <a:avLst/>
          </a:prstGeom>
          <a:solidFill>
            <a:srgbClr val="2C4772"/>
          </a:solidFill>
          <a:ln w="9525">
            <a:noFill/>
            <a:miter lim="800000"/>
            <a:headEnd/>
            <a:tailEnd/>
          </a:ln>
          <a:effectLst/>
        </p:spPr>
        <p:txBody>
          <a:bodyPr wrap="square" lIns="0" tIns="0" rIns="0" bIns="0" rtlCol="0" anchor="ctr" anchorCtr="0">
            <a:noAutofit/>
          </a:bodyPr>
          <a:lstStyle/>
          <a:p>
            <a:pPr algn="ctr" rtl="0">
              <a:lnSpc>
                <a:spcPct val="100000"/>
              </a:lnSpc>
            </a:pPr>
            <a:r>
              <a:rPr lang="en-US" sz="1400" b="1" i="0" u="none" dirty="0">
                <a:solidFill>
                  <a:schemeClr val="bg1"/>
                </a:solidFill>
                <a:latin typeface="Arial" panose="020B0604020202020204" pitchFamily="34" charset="0"/>
                <a:ea typeface="メイリオ" pitchFamily="50" charset="-128"/>
              </a:rPr>
              <a:t>Point</a:t>
            </a:r>
            <a:r>
              <a:rPr kumimoji="1" lang="en-US" sz="1400" b="1" i="0" u="none" dirty="0">
                <a:solidFill>
                  <a:schemeClr val="bg1"/>
                </a:solidFill>
                <a:latin typeface="Arial" panose="020B0604020202020204" pitchFamily="34" charset="0"/>
                <a:ea typeface="メイリオ" pitchFamily="50" charset="-128"/>
              </a:rPr>
              <a:t> </a:t>
            </a:r>
            <a:r>
              <a:rPr kumimoji="1" lang="en-US" sz="2800" b="1" i="0" u="none" dirty="0">
                <a:solidFill>
                  <a:schemeClr val="bg1"/>
                </a:solidFill>
                <a:latin typeface="Arial" panose="020B0604020202020204" pitchFamily="34" charset="0"/>
                <a:ea typeface="メイリオ" pitchFamily="50" charset="-128"/>
              </a:rPr>
              <a:t>3</a:t>
            </a:r>
          </a:p>
        </p:txBody>
      </p:sp>
      <p:sp>
        <p:nvSpPr>
          <p:cNvPr id="40" name="角丸四角形 39"/>
          <p:cNvSpPr/>
          <p:nvPr/>
        </p:nvSpPr>
        <p:spPr bwMode="auto">
          <a:xfrm>
            <a:off x="749539" y="1950804"/>
            <a:ext cx="1086416" cy="482036"/>
          </a:xfrm>
          <a:prstGeom prst="roundRect">
            <a:avLst/>
          </a:prstGeom>
          <a:solidFill>
            <a:srgbClr val="2C4772"/>
          </a:solidFill>
          <a:ln w="9525">
            <a:noFill/>
            <a:miter lim="800000"/>
            <a:headEnd/>
            <a:tailEnd/>
          </a:ln>
          <a:effectLst/>
        </p:spPr>
        <p:txBody>
          <a:bodyPr wrap="square" lIns="0" tIns="0" rIns="0" bIns="0" rtlCol="0" anchor="ctr" anchorCtr="0">
            <a:noAutofit/>
          </a:bodyPr>
          <a:lstStyle/>
          <a:p>
            <a:pPr algn="ctr" rtl="0">
              <a:lnSpc>
                <a:spcPct val="100000"/>
              </a:lnSpc>
            </a:pPr>
            <a:r>
              <a:rPr lang="en-US" sz="1400" b="1" i="0" u="none" dirty="0">
                <a:solidFill>
                  <a:schemeClr val="bg1"/>
                </a:solidFill>
                <a:latin typeface="Arial" panose="020B0604020202020204" pitchFamily="34" charset="0"/>
                <a:ea typeface="メイリオ" pitchFamily="50" charset="-128"/>
              </a:rPr>
              <a:t>Point</a:t>
            </a:r>
            <a:r>
              <a:rPr kumimoji="1" lang="en-US" sz="1400" b="1" i="0" u="none" dirty="0">
                <a:solidFill>
                  <a:schemeClr val="bg1"/>
                </a:solidFill>
                <a:latin typeface="Arial" panose="020B0604020202020204" pitchFamily="34" charset="0"/>
                <a:ea typeface="メイリオ" pitchFamily="50" charset="-128"/>
              </a:rPr>
              <a:t> </a:t>
            </a:r>
            <a:r>
              <a:rPr kumimoji="1" lang="en-US" sz="2800" b="1" i="0" u="none" dirty="0">
                <a:solidFill>
                  <a:schemeClr val="bg1"/>
                </a:solidFill>
                <a:latin typeface="Arial" panose="020B0604020202020204" pitchFamily="34" charset="0"/>
                <a:ea typeface="メイリオ" pitchFamily="50" charset="-128"/>
              </a:rPr>
              <a:t>1</a:t>
            </a:r>
          </a:p>
        </p:txBody>
      </p:sp>
      <p:cxnSp>
        <p:nvCxnSpPr>
          <p:cNvPr id="14" name="直線コネクタ 13"/>
          <p:cNvCxnSpPr/>
          <p:nvPr/>
        </p:nvCxnSpPr>
        <p:spPr bwMode="auto">
          <a:xfrm>
            <a:off x="348180" y="1868766"/>
            <a:ext cx="8776252" cy="0"/>
          </a:xfrm>
          <a:prstGeom prst="line">
            <a:avLst/>
          </a:prstGeom>
          <a:noFill/>
          <a:ln w="38100" cap="flat" cmpd="sng" algn="ctr">
            <a:solidFill>
              <a:schemeClr val="bg1">
                <a:lumMod val="75000"/>
              </a:schemeClr>
            </a:solidFill>
            <a:prstDash val="sysDash"/>
            <a:round/>
            <a:headEnd type="none" w="med" len="med"/>
            <a:tailEnd type="none" w="med" len="med"/>
          </a:ln>
          <a:effectLst/>
        </p:spPr>
      </p:cxnSp>
      <p:cxnSp>
        <p:nvCxnSpPr>
          <p:cNvPr id="15" name="直線コネクタ 14"/>
          <p:cNvCxnSpPr/>
          <p:nvPr/>
        </p:nvCxnSpPr>
        <p:spPr bwMode="auto">
          <a:xfrm>
            <a:off x="348180" y="4970158"/>
            <a:ext cx="8776252" cy="0"/>
          </a:xfrm>
          <a:prstGeom prst="line">
            <a:avLst/>
          </a:prstGeom>
          <a:noFill/>
          <a:ln w="38100" cap="flat" cmpd="sng" algn="ctr">
            <a:solidFill>
              <a:schemeClr val="bg1">
                <a:lumMod val="75000"/>
              </a:schemeClr>
            </a:solidFill>
            <a:prstDash val="sysDash"/>
            <a:round/>
            <a:headEnd type="none" w="med" len="med"/>
            <a:tailEnd type="none" w="med" len="med"/>
          </a:ln>
          <a:effectLst/>
        </p:spPr>
      </p:cxnSp>
      <p:sp>
        <p:nvSpPr>
          <p:cNvPr id="21" name="角丸四角形 20"/>
          <p:cNvSpPr/>
          <p:nvPr/>
        </p:nvSpPr>
        <p:spPr bwMode="auto">
          <a:xfrm>
            <a:off x="749539" y="4350838"/>
            <a:ext cx="1086416" cy="482036"/>
          </a:xfrm>
          <a:prstGeom prst="roundRect">
            <a:avLst/>
          </a:prstGeom>
          <a:solidFill>
            <a:srgbClr val="2C4772"/>
          </a:solidFill>
          <a:ln w="9525">
            <a:noFill/>
            <a:miter lim="800000"/>
            <a:headEnd/>
            <a:tailEnd/>
          </a:ln>
          <a:effectLst/>
        </p:spPr>
        <p:txBody>
          <a:bodyPr wrap="square" lIns="0" tIns="0" rIns="0" bIns="0" rtlCol="0" anchor="ctr" anchorCtr="0">
            <a:noAutofit/>
          </a:bodyPr>
          <a:lstStyle/>
          <a:p>
            <a:pPr algn="ctr" rtl="0">
              <a:lnSpc>
                <a:spcPct val="100000"/>
              </a:lnSpc>
            </a:pPr>
            <a:r>
              <a:rPr lang="en-US" sz="1400" b="1" i="0" u="none" dirty="0">
                <a:solidFill>
                  <a:schemeClr val="bg1"/>
                </a:solidFill>
                <a:latin typeface="Arial" panose="020B0604020202020204" pitchFamily="34" charset="0"/>
                <a:ea typeface="メイリオ" pitchFamily="50" charset="-128"/>
              </a:rPr>
              <a:t>Point</a:t>
            </a:r>
            <a:r>
              <a:rPr kumimoji="1" lang="en-US" sz="1400" b="1" i="0" u="none" dirty="0">
                <a:solidFill>
                  <a:schemeClr val="bg1"/>
                </a:solidFill>
                <a:latin typeface="Arial" panose="020B0604020202020204" pitchFamily="34" charset="0"/>
                <a:ea typeface="メイリオ" pitchFamily="50" charset="-128"/>
              </a:rPr>
              <a:t> </a:t>
            </a:r>
            <a:r>
              <a:rPr lang="en-US" sz="2800" b="1" dirty="0">
                <a:solidFill>
                  <a:schemeClr val="bg1"/>
                </a:solidFill>
                <a:latin typeface="Arial" panose="020B0604020202020204" pitchFamily="34" charset="0"/>
                <a:ea typeface="メイリオ" pitchFamily="50" charset="-128"/>
              </a:rPr>
              <a:t>4</a:t>
            </a:r>
            <a:endParaRPr kumimoji="1" lang="en-US" sz="2800" b="1" i="0" u="none" dirty="0">
              <a:solidFill>
                <a:schemeClr val="bg1"/>
              </a:solidFill>
              <a:latin typeface="Arial" panose="020B0604020202020204" pitchFamily="34" charset="0"/>
              <a:ea typeface="メイリオ" pitchFamily="50" charset="-128"/>
            </a:endParaRPr>
          </a:p>
        </p:txBody>
      </p:sp>
    </p:spTree>
    <p:extLst>
      <p:ext uri="{BB962C8B-B14F-4D97-AF65-F5344CB8AC3E}">
        <p14:creationId xmlns:p14="http://schemas.microsoft.com/office/powerpoint/2010/main" val="433287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正方形/長方形 45"/>
          <p:cNvSpPr/>
          <p:nvPr/>
        </p:nvSpPr>
        <p:spPr bwMode="auto">
          <a:xfrm>
            <a:off x="197644" y="688976"/>
            <a:ext cx="9077325" cy="1848036"/>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8" name="タイトル 7"/>
          <p:cNvSpPr>
            <a:spLocks noGrp="1"/>
          </p:cNvSpPr>
          <p:nvPr>
            <p:ph type="title"/>
          </p:nvPr>
        </p:nvSpPr>
        <p:spPr>
          <a:xfrm>
            <a:off x="284027" y="207820"/>
            <a:ext cx="7786257" cy="348557"/>
          </a:xfrm>
        </p:spPr>
        <p:txBody>
          <a:bodyPr wrap="square">
            <a:noAutofit/>
          </a:bodyPr>
          <a:lstStyle/>
          <a:p>
            <a:pPr algn="l" rtl="0"/>
            <a:r>
              <a:rPr lang="en-US" b="1" i="0" u="none" spc="0" dirty="0">
                <a:latin typeface="Arial" panose="020B0604020202020204" pitchFamily="34" charset="0"/>
              </a:rPr>
              <a:t>3-2 </a:t>
            </a:r>
            <a:r>
              <a:rPr lang="en-US" b="1" i="0" u="none" spc="0" dirty="0" smtClean="0">
                <a:latin typeface="Arial" panose="020B0604020202020204" pitchFamily="34" charset="0"/>
              </a:rPr>
              <a:t>                  </a:t>
            </a:r>
            <a:r>
              <a:rPr lang="en-US" b="1" i="0" u="none" spc="0" dirty="0">
                <a:latin typeface="Arial" panose="020B0604020202020204" pitchFamily="34" charset="0"/>
              </a:rPr>
              <a:t>Understand </a:t>
            </a:r>
            <a:r>
              <a:rPr lang="en-US" b="1" i="0" u="none" spc="0" dirty="0" smtClean="0">
                <a:latin typeface="Arial" panose="020B0604020202020204" pitchFamily="34" charset="0"/>
              </a:rPr>
              <a:t>OSS Characteristics </a:t>
            </a:r>
            <a:r>
              <a:rPr lang="en-US" b="1" i="0" u="none" spc="0" dirty="0" smtClean="0">
                <a:latin typeface="Arial" panose="020B0604020202020204" pitchFamily="34" charset="0"/>
                <a:sym typeface="Wingdings"/>
              </a:rPr>
              <a:t></a:t>
            </a:r>
            <a:endParaRPr lang="en-US" altLang="en-US" spc="0" dirty="0">
              <a:latin typeface="Arial" panose="020B0604020202020204" pitchFamily="34" charset="0"/>
            </a:endParaRPr>
          </a:p>
        </p:txBody>
      </p:sp>
      <p:sp>
        <p:nvSpPr>
          <p:cNvPr id="2" name="円/楕円 1"/>
          <p:cNvSpPr/>
          <p:nvPr/>
        </p:nvSpPr>
        <p:spPr bwMode="auto">
          <a:xfrm>
            <a:off x="1565455" y="2631700"/>
            <a:ext cx="5638800" cy="2628900"/>
          </a:xfrm>
          <a:prstGeom prst="ellipse">
            <a:avLst/>
          </a:prstGeom>
          <a:solidFill>
            <a:srgbClr val="FBE5F4"/>
          </a:solidFill>
          <a:ln w="9525">
            <a:noFill/>
            <a:miter lim="800000"/>
            <a:headEnd/>
            <a:tailEnd/>
          </a:ln>
          <a:effectLst/>
        </p:spPr>
        <p:txBody>
          <a:bodyPr wrap="square" rtlCol="0" anchor="ctr" anchorCtr="0">
            <a:noAutofit/>
          </a:bodyPr>
          <a:lstStyle/>
          <a:p>
            <a:pPr algn="ctr" rtl="0"/>
            <a:endParaRPr kumimoji="1" lang="en-US" altLang="en-US" sz="1800" dirty="0" smtClean="0">
              <a:solidFill>
                <a:schemeClr val="tx1"/>
              </a:solidFill>
              <a:latin typeface="Arial" panose="020B0604020202020204" pitchFamily="34" charset="0"/>
            </a:endParaRPr>
          </a:p>
        </p:txBody>
      </p:sp>
      <p:sp>
        <p:nvSpPr>
          <p:cNvPr id="39" name="テキスト ボックス 38"/>
          <p:cNvSpPr txBox="1"/>
          <p:nvPr/>
        </p:nvSpPr>
        <p:spPr>
          <a:xfrm>
            <a:off x="197644" y="591656"/>
            <a:ext cx="8513475" cy="443076"/>
          </a:xfrm>
          <a:prstGeom prst="roundRect">
            <a:avLst>
              <a:gd name="adj" fmla="val 13223"/>
            </a:avLst>
          </a:prstGeom>
          <a:solidFill>
            <a:srgbClr val="F6167B"/>
          </a:solidFill>
        </p:spPr>
        <p:txBody>
          <a:bodyPr wrap="square" tIns="36000" rIns="72000" bIns="36000" rtlCol="0" anchor="ctr">
            <a:noAutofit/>
          </a:bodyPr>
          <a:lstStyle/>
          <a:p>
            <a:pPr>
              <a:lnSpc>
                <a:spcPct val="100000"/>
              </a:lnSpc>
            </a:pPr>
            <a:r>
              <a:rPr kumimoji="1" lang="en-US" sz="2200" b="1" i="0" u="none" dirty="0" smtClean="0">
                <a:solidFill>
                  <a:schemeClr val="bg1"/>
                </a:solidFill>
                <a:latin typeface="Arial" panose="020B0604020202020204" pitchFamily="34" charset="0"/>
                <a:ea typeface="メイリオ" pitchFamily="50" charset="-128"/>
              </a:rPr>
              <a:t>Characteristic	</a:t>
            </a:r>
            <a:r>
              <a:rPr lang="en-US" altLang="ja-JP" sz="1800" b="1" dirty="0" smtClean="0">
                <a:solidFill>
                  <a:schemeClr val="bg1"/>
                </a:solidFill>
                <a:latin typeface="Arial" panose="020B0604020202020204" pitchFamily="34" charset="0"/>
                <a:ea typeface="メイリオ" pitchFamily="50" charset="-128"/>
              </a:rPr>
              <a:t>In many cases, it is unclear who holds the rights</a:t>
            </a:r>
            <a:endParaRPr lang="ja-JP" altLang="en-US" sz="1800" b="1" spc="100" dirty="0">
              <a:solidFill>
                <a:schemeClr val="bg1"/>
              </a:solidFill>
              <a:latin typeface="Arial" panose="020B0604020202020204" pitchFamily="34" charset="0"/>
              <a:ea typeface="メイリオ" pitchFamily="50" charset="-128"/>
            </a:endParaRPr>
          </a:p>
        </p:txBody>
      </p:sp>
      <p:sp>
        <p:nvSpPr>
          <p:cNvPr id="41" name="円/楕円 40"/>
          <p:cNvSpPr/>
          <p:nvPr/>
        </p:nvSpPr>
        <p:spPr bwMode="auto">
          <a:xfrm>
            <a:off x="2225737" y="662003"/>
            <a:ext cx="288000" cy="288000"/>
          </a:xfrm>
          <a:prstGeom prst="ellipse">
            <a:avLst/>
          </a:prstGeom>
          <a:solidFill>
            <a:srgbClr val="FBE5F4"/>
          </a:solidFill>
          <a:ln w="9525">
            <a:noFill/>
            <a:miter lim="800000"/>
            <a:headEnd/>
            <a:tailEnd/>
          </a:ln>
          <a:effectLst/>
        </p:spPr>
        <p:txBody>
          <a:bodyPr wrap="square" lIns="0" tIns="0" rIns="0" bIns="0" rtlCol="0" anchor="ctr" anchorCtr="0">
            <a:noAutofit/>
          </a:bodyPr>
          <a:lstStyle/>
          <a:p>
            <a:pPr algn="ctr" rtl="0">
              <a:lnSpc>
                <a:spcPct val="100000"/>
              </a:lnSpc>
            </a:pPr>
            <a:r>
              <a:rPr kumimoji="1" lang="en-US" sz="2000" b="1" i="0" u="none" dirty="0">
                <a:solidFill>
                  <a:srgbClr val="F6167B"/>
                </a:solidFill>
                <a:latin typeface="Arial" panose="020B0604020202020204" pitchFamily="34" charset="0"/>
                <a:ea typeface="メイリオ" pitchFamily="50" charset="-128"/>
              </a:rPr>
              <a:t>1</a:t>
            </a:r>
          </a:p>
        </p:txBody>
      </p:sp>
      <p:sp>
        <p:nvSpPr>
          <p:cNvPr id="45" name="Text Box 31"/>
          <p:cNvSpPr txBox="1">
            <a:spLocks noChangeArrowheads="1"/>
          </p:cNvSpPr>
          <p:nvPr/>
        </p:nvSpPr>
        <p:spPr bwMode="gray">
          <a:xfrm>
            <a:off x="1054333" y="1051845"/>
            <a:ext cx="8207362" cy="310163"/>
          </a:xfrm>
          <a:prstGeom prst="rect">
            <a:avLst/>
          </a:prstGeom>
          <a:noFill/>
          <a:ln w="3175" cap="rnd">
            <a:noFill/>
            <a:miter lim="800000"/>
            <a:headEnd/>
            <a:tailEnd/>
          </a:ln>
          <a:effectLst/>
        </p:spPr>
        <p:txBody>
          <a:bodyPr wrap="square" lIns="72000" tIns="0" rIns="144000" bIns="0" anchor="t">
            <a:noAutofit/>
          </a:bodyPr>
          <a:lstStyle/>
          <a:p>
            <a:pPr algn="l" rtl="0">
              <a:lnSpc>
                <a:spcPct val="100000"/>
              </a:lnSpc>
              <a:buClr>
                <a:srgbClr val="C00000"/>
              </a:buClr>
              <a:defRPr/>
            </a:pPr>
            <a:r>
              <a:rPr lang="en-US" sz="1600" b="1" i="0" u="none" dirty="0">
                <a:solidFill>
                  <a:schemeClr val="tx1">
                    <a:lumMod val="75000"/>
                    <a:lumOff val="25000"/>
                  </a:schemeClr>
                </a:solidFill>
                <a:latin typeface="Arial" panose="020B0604020202020204" pitchFamily="34" charset="0"/>
                <a:ea typeface="メイリオ" pitchFamily="50" charset="-128"/>
              </a:rPr>
              <a:t>Various developers, </a:t>
            </a:r>
            <a:r>
              <a:rPr lang="en-US" sz="1600" b="1" i="0" u="none" dirty="0" smtClean="0">
                <a:solidFill>
                  <a:schemeClr val="tx1">
                    <a:lumMod val="75000"/>
                    <a:lumOff val="25000"/>
                  </a:schemeClr>
                </a:solidFill>
                <a:latin typeface="Arial" panose="020B0604020202020204" pitchFamily="34" charset="0"/>
                <a:ea typeface="メイリオ" pitchFamily="50" charset="-128"/>
              </a:rPr>
              <a:t>including in-house and freelance developers, from </a:t>
            </a:r>
            <a:r>
              <a:rPr lang="en-US" sz="1600" b="1" i="0" u="none" dirty="0">
                <a:solidFill>
                  <a:schemeClr val="tx1">
                    <a:lumMod val="75000"/>
                    <a:lumOff val="25000"/>
                  </a:schemeClr>
                </a:solidFill>
                <a:latin typeface="Arial" panose="020B0604020202020204" pitchFamily="34" charset="0"/>
                <a:ea typeface="メイリオ" pitchFamily="50" charset="-128"/>
              </a:rPr>
              <a:t>inside and outside </a:t>
            </a:r>
            <a:r>
              <a:rPr lang="en-US" sz="1600" b="1" i="0" u="none" dirty="0" smtClean="0">
                <a:solidFill>
                  <a:schemeClr val="tx1">
                    <a:lumMod val="75000"/>
                    <a:lumOff val="25000"/>
                  </a:schemeClr>
                </a:solidFill>
                <a:latin typeface="Arial" panose="020B0604020202020204" pitchFamily="34" charset="0"/>
                <a:ea typeface="メイリオ" pitchFamily="50" charset="-128"/>
              </a:rPr>
              <a:t>communities </a:t>
            </a:r>
            <a:r>
              <a:rPr lang="en-US" sz="1600" b="1" i="0" u="none" dirty="0">
                <a:solidFill>
                  <a:schemeClr val="tx1">
                    <a:lumMod val="75000"/>
                    <a:lumOff val="25000"/>
                  </a:schemeClr>
                </a:solidFill>
                <a:latin typeface="Arial" panose="020B0604020202020204" pitchFamily="34" charset="0"/>
                <a:ea typeface="メイリオ" pitchFamily="50" charset="-128"/>
              </a:rPr>
              <a:t>are involved in OSS </a:t>
            </a:r>
            <a:r>
              <a:rPr lang="en-US" sz="1600" b="1" i="0" u="none" dirty="0" smtClean="0">
                <a:solidFill>
                  <a:schemeClr val="tx1">
                    <a:lumMod val="75000"/>
                    <a:lumOff val="25000"/>
                  </a:schemeClr>
                </a:solidFill>
                <a:latin typeface="Arial" panose="020B0604020202020204" pitchFamily="34" charset="0"/>
                <a:ea typeface="メイリオ" pitchFamily="50" charset="-128"/>
              </a:rPr>
              <a:t>development, </a:t>
            </a:r>
            <a:r>
              <a:rPr lang="en-US" sz="1600" b="1" i="0" u="none" dirty="0" smtClean="0">
                <a:solidFill>
                  <a:srgbClr val="F6167B"/>
                </a:solidFill>
                <a:latin typeface="Arial" panose="020B0604020202020204" pitchFamily="34" charset="0"/>
                <a:ea typeface="メイリオ" pitchFamily="50" charset="-128"/>
              </a:rPr>
              <a:t>making </a:t>
            </a:r>
            <a:r>
              <a:rPr lang="en-US" sz="1600" b="1" i="0" u="none" dirty="0">
                <a:solidFill>
                  <a:srgbClr val="F6167B"/>
                </a:solidFill>
                <a:latin typeface="Arial" panose="020B0604020202020204" pitchFamily="34" charset="0"/>
                <a:ea typeface="メイリオ" pitchFamily="50" charset="-128"/>
              </a:rPr>
              <a:t>it difficult to </a:t>
            </a:r>
            <a:r>
              <a:rPr lang="en-US" sz="1600" b="1" dirty="0" smtClean="0">
                <a:solidFill>
                  <a:srgbClr val="F6167B"/>
                </a:solidFill>
                <a:latin typeface="Arial" panose="020B0604020202020204" pitchFamily="34" charset="0"/>
                <a:ea typeface="メイリオ" pitchFamily="50" charset="-128"/>
              </a:rPr>
              <a:t>identify who holds the rights to the software.</a:t>
            </a:r>
            <a:endParaRPr lang="en-US" sz="1600" b="1" i="0" u="none" dirty="0">
              <a:solidFill>
                <a:srgbClr val="F6167B"/>
              </a:solidFill>
              <a:latin typeface="Arial" panose="020B0604020202020204" pitchFamily="34" charset="0"/>
              <a:ea typeface="メイリオ" pitchFamily="50" charset="-128"/>
            </a:endParaRPr>
          </a:p>
        </p:txBody>
      </p:sp>
      <p:sp>
        <p:nvSpPr>
          <p:cNvPr id="48" name="テキスト ボックス 47"/>
          <p:cNvSpPr txBox="1"/>
          <p:nvPr/>
        </p:nvSpPr>
        <p:spPr>
          <a:xfrm>
            <a:off x="763766" y="1785373"/>
            <a:ext cx="8100000" cy="760163"/>
          </a:xfrm>
          <a:prstGeom prst="roundRect">
            <a:avLst>
              <a:gd name="adj" fmla="val 27980"/>
            </a:avLst>
          </a:prstGeom>
          <a:solidFill>
            <a:srgbClr val="F6167B"/>
          </a:solidFill>
        </p:spPr>
        <p:txBody>
          <a:bodyPr wrap="square" lIns="36000" tIns="36000" rIns="36000" bIns="36000" rtlCol="0" anchor="ctr">
            <a:noAutofit/>
          </a:bodyPr>
          <a:lstStyle/>
          <a:p>
            <a:pPr algn="ctr" rtl="0">
              <a:lnSpc>
                <a:spcPts val="2200"/>
              </a:lnSpc>
            </a:pPr>
            <a:r>
              <a:rPr lang="en-US" sz="2000" b="1" i="0" u="none" dirty="0" smtClean="0">
                <a:solidFill>
                  <a:schemeClr val="bg1"/>
                </a:solidFill>
                <a:latin typeface="Arial" panose="020B0604020202020204" pitchFamily="34" charset="0"/>
                <a:ea typeface="メイリオ" pitchFamily="50" charset="-128"/>
              </a:rPr>
              <a:t>You might receive complaints about copyright</a:t>
            </a:r>
            <a:r>
              <a:rPr lang="ja-JP" altLang="en-US" sz="2000" b="1" i="0" u="none" dirty="0" smtClean="0">
                <a:solidFill>
                  <a:schemeClr val="bg1"/>
                </a:solidFill>
                <a:latin typeface="Arial" panose="020B0604020202020204" pitchFamily="34" charset="0"/>
                <a:ea typeface="メイリオ" pitchFamily="50" charset="-128"/>
              </a:rPr>
              <a:t> </a:t>
            </a:r>
            <a:r>
              <a:rPr lang="en-US" sz="2000" b="1" dirty="0" smtClean="0">
                <a:solidFill>
                  <a:schemeClr val="bg1"/>
                </a:solidFill>
                <a:latin typeface="Arial" panose="020B0604020202020204" pitchFamily="34" charset="0"/>
                <a:ea typeface="メイリオ" pitchFamily="50" charset="-128"/>
              </a:rPr>
              <a:t>/</a:t>
            </a:r>
            <a:r>
              <a:rPr lang="ja-JP" altLang="en-US" sz="2000" b="1" dirty="0" smtClean="0">
                <a:solidFill>
                  <a:schemeClr val="bg1"/>
                </a:solidFill>
                <a:latin typeface="Arial" panose="020B0604020202020204" pitchFamily="34" charset="0"/>
                <a:ea typeface="メイリオ" pitchFamily="50" charset="-128"/>
              </a:rPr>
              <a:t> </a:t>
            </a:r>
            <a:r>
              <a:rPr lang="en-US" altLang="ja-JP" sz="2000" b="1" i="0" u="none" dirty="0" smtClean="0">
                <a:solidFill>
                  <a:schemeClr val="bg1"/>
                </a:solidFill>
                <a:latin typeface="Arial" panose="020B0604020202020204" pitchFamily="34" charset="0"/>
                <a:ea typeface="メイリオ" pitchFamily="50" charset="-128"/>
              </a:rPr>
              <a:t>patent</a:t>
            </a:r>
            <a:r>
              <a:rPr lang="ja-JP" altLang="en-US" sz="2000" b="1" i="0" u="none" dirty="0" smtClean="0">
                <a:solidFill>
                  <a:schemeClr val="bg1"/>
                </a:solidFill>
                <a:latin typeface="Arial" panose="020B0604020202020204" pitchFamily="34" charset="0"/>
                <a:ea typeface="メイリオ" pitchFamily="50" charset="-128"/>
              </a:rPr>
              <a:t> </a:t>
            </a:r>
            <a:r>
              <a:rPr lang="en-US" altLang="ja-JP" sz="2000" b="1" i="0" u="none" dirty="0" smtClean="0">
                <a:solidFill>
                  <a:schemeClr val="bg1"/>
                </a:solidFill>
                <a:latin typeface="Arial" panose="020B0604020202020204" pitchFamily="34" charset="0"/>
                <a:ea typeface="メイリオ" pitchFamily="50" charset="-128"/>
              </a:rPr>
              <a:t>right</a:t>
            </a:r>
            <a:r>
              <a:rPr lang="ja-JP" altLang="en-US" sz="2000" b="1" i="0" u="none" dirty="0" smtClean="0">
                <a:solidFill>
                  <a:schemeClr val="bg1"/>
                </a:solidFill>
                <a:latin typeface="Arial" panose="020B0604020202020204" pitchFamily="34" charset="0"/>
                <a:ea typeface="メイリオ" pitchFamily="50" charset="-128"/>
              </a:rPr>
              <a:t> </a:t>
            </a:r>
            <a:r>
              <a:rPr lang="en-US" sz="2000" b="1" i="0" u="none" dirty="0" smtClean="0">
                <a:solidFill>
                  <a:schemeClr val="bg1"/>
                </a:solidFill>
                <a:latin typeface="Arial" panose="020B0604020202020204" pitchFamily="34" charset="0"/>
                <a:ea typeface="メイリオ" pitchFamily="50" charset="-128"/>
              </a:rPr>
              <a:t>infringement or be involved </a:t>
            </a:r>
            <a:r>
              <a:rPr lang="en-US" sz="2000" b="1" i="0" u="none" dirty="0">
                <a:solidFill>
                  <a:schemeClr val="bg1"/>
                </a:solidFill>
                <a:latin typeface="Arial" panose="020B0604020202020204" pitchFamily="34" charset="0"/>
                <a:ea typeface="メイリオ" pitchFamily="50" charset="-128"/>
              </a:rPr>
              <a:t>in a lawsuit in the future</a:t>
            </a:r>
          </a:p>
        </p:txBody>
      </p:sp>
      <p:grpSp>
        <p:nvGrpSpPr>
          <p:cNvPr id="49" name="グループ化 48"/>
          <p:cNvGrpSpPr/>
          <p:nvPr/>
        </p:nvGrpSpPr>
        <p:grpSpPr>
          <a:xfrm>
            <a:off x="920090" y="2872152"/>
            <a:ext cx="1397993" cy="721573"/>
            <a:chOff x="821485" y="1659677"/>
            <a:chExt cx="2131142" cy="1099987"/>
          </a:xfrm>
        </p:grpSpPr>
        <p:sp>
          <p:nvSpPr>
            <p:cNvPr id="50" name="円/楕円 49"/>
            <p:cNvSpPr/>
            <p:nvPr/>
          </p:nvSpPr>
          <p:spPr bwMode="auto">
            <a:xfrm>
              <a:off x="821485" y="2494193"/>
              <a:ext cx="2131142" cy="265471"/>
            </a:xfrm>
            <a:prstGeom prst="ellipse">
              <a:avLst/>
            </a:prstGeom>
            <a:solidFill>
              <a:srgbClr val="000000">
                <a:alpha val="3922"/>
              </a:srgb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51" name="グループ化 47"/>
            <p:cNvGrpSpPr/>
            <p:nvPr/>
          </p:nvGrpSpPr>
          <p:grpSpPr>
            <a:xfrm>
              <a:off x="1171023" y="1659677"/>
              <a:ext cx="1385520" cy="996748"/>
              <a:chOff x="1401098" y="1104897"/>
              <a:chExt cx="1385520" cy="996748"/>
            </a:xfrm>
          </p:grpSpPr>
          <p:grpSp>
            <p:nvGrpSpPr>
              <p:cNvPr id="52" name="グループ化 22"/>
              <p:cNvGrpSpPr/>
              <p:nvPr/>
            </p:nvGrpSpPr>
            <p:grpSpPr>
              <a:xfrm>
                <a:off x="1401098" y="1104897"/>
                <a:ext cx="1385520" cy="996748"/>
                <a:chOff x="-1069258" y="1215510"/>
                <a:chExt cx="2470355" cy="1777182"/>
              </a:xfrm>
            </p:grpSpPr>
            <p:sp>
              <p:nvSpPr>
                <p:cNvPr id="72" name="台形 71"/>
                <p:cNvSpPr/>
                <p:nvPr/>
              </p:nvSpPr>
              <p:spPr bwMode="auto">
                <a:xfrm rot="16200000">
                  <a:off x="-1013950" y="1160202"/>
                  <a:ext cx="1777181" cy="1887797"/>
                </a:xfrm>
                <a:prstGeom prst="trapezoid">
                  <a:avLst>
                    <a:gd name="adj" fmla="val 9232"/>
                  </a:avLst>
                </a:prstGeom>
                <a:solidFill>
                  <a:srgbClr val="ECEC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73" name="台形 72"/>
                <p:cNvSpPr/>
                <p:nvPr/>
              </p:nvSpPr>
              <p:spPr bwMode="auto">
                <a:xfrm rot="16200000" flipV="1">
                  <a:off x="201563" y="1793158"/>
                  <a:ext cx="1777181" cy="621887"/>
                </a:xfrm>
                <a:prstGeom prst="trapezoid">
                  <a:avLst>
                    <a:gd name="adj" fmla="val 9232"/>
                  </a:avLst>
                </a:prstGeom>
                <a:solidFill>
                  <a:schemeClr val="bg1">
                    <a:lumMod val="8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57" name="台形 56"/>
              <p:cNvSpPr/>
              <p:nvPr/>
            </p:nvSpPr>
            <p:spPr bwMode="auto">
              <a:xfrm rot="16200000">
                <a:off x="1447515" y="1257647"/>
                <a:ext cx="91768" cy="9168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58" name="台形 57"/>
              <p:cNvSpPr/>
              <p:nvPr/>
            </p:nvSpPr>
            <p:spPr bwMode="auto">
              <a:xfrm rot="16200000">
                <a:off x="1557373" y="1250662"/>
                <a:ext cx="104468" cy="954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59" name="台形 58"/>
              <p:cNvSpPr/>
              <p:nvPr/>
            </p:nvSpPr>
            <p:spPr bwMode="auto">
              <a:xfrm rot="16200000">
                <a:off x="1681198" y="1241139"/>
                <a:ext cx="113993" cy="101207"/>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60" name="台形 59"/>
              <p:cNvSpPr/>
              <p:nvPr/>
            </p:nvSpPr>
            <p:spPr bwMode="auto">
              <a:xfrm rot="16200000">
                <a:off x="1447515" y="1396712"/>
                <a:ext cx="91768" cy="9168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61" name="台形 60"/>
              <p:cNvSpPr/>
              <p:nvPr/>
            </p:nvSpPr>
            <p:spPr bwMode="auto">
              <a:xfrm rot="16200000">
                <a:off x="1563089" y="1406872"/>
                <a:ext cx="104468" cy="954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62" name="台形 61"/>
              <p:cNvSpPr/>
              <p:nvPr/>
            </p:nvSpPr>
            <p:spPr bwMode="auto">
              <a:xfrm rot="16200000">
                <a:off x="1681198" y="1395444"/>
                <a:ext cx="113993" cy="101207"/>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63" name="フリーフォーム 62"/>
              <p:cNvSpPr/>
              <p:nvPr/>
            </p:nvSpPr>
            <p:spPr bwMode="auto">
              <a:xfrm rot="16200000">
                <a:off x="1756418" y="1896686"/>
                <a:ext cx="153138" cy="149443"/>
              </a:xfrm>
              <a:custGeom>
                <a:avLst/>
                <a:gdLst>
                  <a:gd name="connsiteX0" fmla="*/ 0 w 287594"/>
                  <a:gd name="connsiteY0" fmla="*/ 0 h 300423"/>
                  <a:gd name="connsiteX1" fmla="*/ 287594 w 287594"/>
                  <a:gd name="connsiteY1" fmla="*/ 0 h 300423"/>
                  <a:gd name="connsiteX2" fmla="*/ 287594 w 287594"/>
                  <a:gd name="connsiteY2" fmla="*/ 300423 h 300423"/>
                  <a:gd name="connsiteX3" fmla="*/ 0 w 287594"/>
                  <a:gd name="connsiteY3" fmla="*/ 300423 h 300423"/>
                  <a:gd name="connsiteX4" fmla="*/ 0 w 287594"/>
                  <a:gd name="connsiteY4" fmla="*/ 0 h 300423"/>
                  <a:gd name="connsiteX0" fmla="*/ 22860 w 310454"/>
                  <a:gd name="connsiteY0" fmla="*/ 0 h 300423"/>
                  <a:gd name="connsiteX1" fmla="*/ 310454 w 310454"/>
                  <a:gd name="connsiteY1" fmla="*/ 0 h 300423"/>
                  <a:gd name="connsiteX2" fmla="*/ 310454 w 310454"/>
                  <a:gd name="connsiteY2" fmla="*/ 300423 h 300423"/>
                  <a:gd name="connsiteX3" fmla="*/ 0 w 310454"/>
                  <a:gd name="connsiteY3" fmla="*/ 300423 h 300423"/>
                  <a:gd name="connsiteX4" fmla="*/ 22860 w 310454"/>
                  <a:gd name="connsiteY4" fmla="*/ 0 h 300423"/>
                  <a:gd name="connsiteX0" fmla="*/ 22860 w 310454"/>
                  <a:gd name="connsiteY0" fmla="*/ 0 h 302963"/>
                  <a:gd name="connsiteX1" fmla="*/ 310454 w 310454"/>
                  <a:gd name="connsiteY1" fmla="*/ 0 h 302963"/>
                  <a:gd name="connsiteX2" fmla="*/ 302834 w 310454"/>
                  <a:gd name="connsiteY2" fmla="*/ 302963 h 302963"/>
                  <a:gd name="connsiteX3" fmla="*/ 0 w 310454"/>
                  <a:gd name="connsiteY3" fmla="*/ 300423 h 302963"/>
                  <a:gd name="connsiteX4" fmla="*/ 22860 w 310454"/>
                  <a:gd name="connsiteY4" fmla="*/ 0 h 302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454" h="302963">
                    <a:moveTo>
                      <a:pt x="22860" y="0"/>
                    </a:moveTo>
                    <a:lnTo>
                      <a:pt x="310454" y="0"/>
                    </a:lnTo>
                    <a:lnTo>
                      <a:pt x="302834" y="302963"/>
                    </a:lnTo>
                    <a:lnTo>
                      <a:pt x="0" y="300423"/>
                    </a:lnTo>
                    <a:lnTo>
                      <a:pt x="22860" y="0"/>
                    </a:lnTo>
                    <a:close/>
                  </a:path>
                </a:pathLst>
              </a:custGeom>
              <a:solidFill>
                <a:srgbClr val="CDCDCD"/>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sp>
        <p:nvSpPr>
          <p:cNvPr id="74" name="テキスト ボックス 73"/>
          <p:cNvSpPr txBox="1"/>
          <p:nvPr/>
        </p:nvSpPr>
        <p:spPr bwMode="gray">
          <a:xfrm>
            <a:off x="715209" y="3020207"/>
            <a:ext cx="1657471" cy="369332"/>
          </a:xfrm>
          <a:prstGeom prst="rect">
            <a:avLst/>
          </a:prstGeom>
          <a:noFill/>
          <a:ln w="3175" cap="rnd">
            <a:noFill/>
            <a:miter lim="800000"/>
            <a:headEnd/>
            <a:tailEnd/>
          </a:ln>
          <a:effectLst/>
        </p:spPr>
        <p:txBody>
          <a:bodyPr wrap="square" rtlCol="0">
            <a:noAutofit/>
          </a:bodyPr>
          <a:lstStyle/>
          <a:p>
            <a:pPr algn="l" rtl="0" fontAlgn="auto">
              <a:spcBef>
                <a:spcPts val="0"/>
              </a:spcBef>
              <a:spcAft>
                <a:spcPts val="300"/>
              </a:spcAft>
              <a:buClr>
                <a:srgbClr val="C00000"/>
              </a:buClr>
            </a:pPr>
            <a:r>
              <a:rPr kumimoji="0" lang="en-US" sz="2000" b="1" i="0" u="none" kern="0" dirty="0">
                <a:solidFill>
                  <a:schemeClr val="tx1">
                    <a:lumMod val="65000"/>
                    <a:lumOff val="35000"/>
                  </a:schemeClr>
                </a:solidFill>
                <a:latin typeface="Arial" panose="020B0604020202020204" pitchFamily="34" charset="0"/>
                <a:ea typeface="メイリオ" pitchFamily="50" charset="-128"/>
              </a:rPr>
              <a:t>Company A</a:t>
            </a:r>
            <a:endParaRPr kumimoji="0" lang="en-US" altLang="en-US" sz="2000" b="1" kern="0" dirty="0" smtClean="0">
              <a:solidFill>
                <a:schemeClr val="tx1">
                  <a:lumMod val="65000"/>
                  <a:lumOff val="35000"/>
                </a:schemeClr>
              </a:solidFill>
              <a:latin typeface="Arial" panose="020B0604020202020204" pitchFamily="34" charset="0"/>
              <a:ea typeface="メイリオ" pitchFamily="50" charset="-128"/>
            </a:endParaRPr>
          </a:p>
        </p:txBody>
      </p:sp>
      <p:grpSp>
        <p:nvGrpSpPr>
          <p:cNvPr id="75" name="グループ化 74"/>
          <p:cNvGrpSpPr/>
          <p:nvPr/>
        </p:nvGrpSpPr>
        <p:grpSpPr>
          <a:xfrm>
            <a:off x="739115" y="3662727"/>
            <a:ext cx="1397993" cy="721573"/>
            <a:chOff x="821485" y="1659677"/>
            <a:chExt cx="2131142" cy="1099987"/>
          </a:xfrm>
        </p:grpSpPr>
        <p:sp>
          <p:nvSpPr>
            <p:cNvPr id="76" name="円/楕円 75"/>
            <p:cNvSpPr/>
            <p:nvPr/>
          </p:nvSpPr>
          <p:spPr bwMode="auto">
            <a:xfrm>
              <a:off x="821485" y="2494193"/>
              <a:ext cx="2131142" cy="265471"/>
            </a:xfrm>
            <a:prstGeom prst="ellipse">
              <a:avLst/>
            </a:prstGeom>
            <a:solidFill>
              <a:srgbClr val="000000">
                <a:alpha val="3922"/>
              </a:srgb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77" name="グループ化 47"/>
            <p:cNvGrpSpPr/>
            <p:nvPr/>
          </p:nvGrpSpPr>
          <p:grpSpPr>
            <a:xfrm>
              <a:off x="1171023" y="1659677"/>
              <a:ext cx="1385520" cy="996748"/>
              <a:chOff x="1401098" y="1104897"/>
              <a:chExt cx="1385520" cy="996748"/>
            </a:xfrm>
          </p:grpSpPr>
          <p:grpSp>
            <p:nvGrpSpPr>
              <p:cNvPr id="78" name="グループ化 22"/>
              <p:cNvGrpSpPr/>
              <p:nvPr/>
            </p:nvGrpSpPr>
            <p:grpSpPr>
              <a:xfrm>
                <a:off x="1401098" y="1104897"/>
                <a:ext cx="1385520" cy="996748"/>
                <a:chOff x="-1069258" y="1215510"/>
                <a:chExt cx="2470355" cy="1777182"/>
              </a:xfrm>
            </p:grpSpPr>
            <p:sp>
              <p:nvSpPr>
                <p:cNvPr id="86" name="台形 85"/>
                <p:cNvSpPr/>
                <p:nvPr/>
              </p:nvSpPr>
              <p:spPr bwMode="auto">
                <a:xfrm rot="16200000">
                  <a:off x="-1013950" y="1160202"/>
                  <a:ext cx="1777181" cy="1887797"/>
                </a:xfrm>
                <a:prstGeom prst="trapezoid">
                  <a:avLst>
                    <a:gd name="adj" fmla="val 9232"/>
                  </a:avLst>
                </a:prstGeom>
                <a:solidFill>
                  <a:srgbClr val="ECEC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87" name="台形 86"/>
                <p:cNvSpPr/>
                <p:nvPr/>
              </p:nvSpPr>
              <p:spPr bwMode="auto">
                <a:xfrm rot="16200000" flipV="1">
                  <a:off x="201563" y="1793158"/>
                  <a:ext cx="1777181" cy="621887"/>
                </a:xfrm>
                <a:prstGeom prst="trapezoid">
                  <a:avLst>
                    <a:gd name="adj" fmla="val 9232"/>
                  </a:avLst>
                </a:prstGeom>
                <a:solidFill>
                  <a:schemeClr val="bg1">
                    <a:lumMod val="8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79" name="台形 78"/>
              <p:cNvSpPr/>
              <p:nvPr/>
            </p:nvSpPr>
            <p:spPr bwMode="auto">
              <a:xfrm rot="16200000">
                <a:off x="1447515" y="1257647"/>
                <a:ext cx="91768" cy="9168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80" name="台形 79"/>
              <p:cNvSpPr/>
              <p:nvPr/>
            </p:nvSpPr>
            <p:spPr bwMode="auto">
              <a:xfrm rot="16200000">
                <a:off x="1557373" y="1250662"/>
                <a:ext cx="104468" cy="954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81" name="台形 80"/>
              <p:cNvSpPr/>
              <p:nvPr/>
            </p:nvSpPr>
            <p:spPr bwMode="auto">
              <a:xfrm rot="16200000">
                <a:off x="1681198" y="1241139"/>
                <a:ext cx="113993" cy="101207"/>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82" name="台形 81"/>
              <p:cNvSpPr/>
              <p:nvPr/>
            </p:nvSpPr>
            <p:spPr bwMode="auto">
              <a:xfrm rot="16200000">
                <a:off x="1447515" y="1396712"/>
                <a:ext cx="91768" cy="9168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83" name="台形 82"/>
              <p:cNvSpPr/>
              <p:nvPr/>
            </p:nvSpPr>
            <p:spPr bwMode="auto">
              <a:xfrm rot="16200000">
                <a:off x="1563089" y="1406872"/>
                <a:ext cx="104468" cy="954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84" name="台形 83"/>
              <p:cNvSpPr/>
              <p:nvPr/>
            </p:nvSpPr>
            <p:spPr bwMode="auto">
              <a:xfrm rot="16200000">
                <a:off x="1681198" y="1395444"/>
                <a:ext cx="113993" cy="101207"/>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85" name="フリーフォーム 84"/>
              <p:cNvSpPr/>
              <p:nvPr/>
            </p:nvSpPr>
            <p:spPr bwMode="auto">
              <a:xfrm rot="16200000">
                <a:off x="1756418" y="1896686"/>
                <a:ext cx="153138" cy="149443"/>
              </a:xfrm>
              <a:custGeom>
                <a:avLst/>
                <a:gdLst>
                  <a:gd name="connsiteX0" fmla="*/ 0 w 287594"/>
                  <a:gd name="connsiteY0" fmla="*/ 0 h 300423"/>
                  <a:gd name="connsiteX1" fmla="*/ 287594 w 287594"/>
                  <a:gd name="connsiteY1" fmla="*/ 0 h 300423"/>
                  <a:gd name="connsiteX2" fmla="*/ 287594 w 287594"/>
                  <a:gd name="connsiteY2" fmla="*/ 300423 h 300423"/>
                  <a:gd name="connsiteX3" fmla="*/ 0 w 287594"/>
                  <a:gd name="connsiteY3" fmla="*/ 300423 h 300423"/>
                  <a:gd name="connsiteX4" fmla="*/ 0 w 287594"/>
                  <a:gd name="connsiteY4" fmla="*/ 0 h 300423"/>
                  <a:gd name="connsiteX0" fmla="*/ 22860 w 310454"/>
                  <a:gd name="connsiteY0" fmla="*/ 0 h 300423"/>
                  <a:gd name="connsiteX1" fmla="*/ 310454 w 310454"/>
                  <a:gd name="connsiteY1" fmla="*/ 0 h 300423"/>
                  <a:gd name="connsiteX2" fmla="*/ 310454 w 310454"/>
                  <a:gd name="connsiteY2" fmla="*/ 300423 h 300423"/>
                  <a:gd name="connsiteX3" fmla="*/ 0 w 310454"/>
                  <a:gd name="connsiteY3" fmla="*/ 300423 h 300423"/>
                  <a:gd name="connsiteX4" fmla="*/ 22860 w 310454"/>
                  <a:gd name="connsiteY4" fmla="*/ 0 h 300423"/>
                  <a:gd name="connsiteX0" fmla="*/ 22860 w 310454"/>
                  <a:gd name="connsiteY0" fmla="*/ 0 h 302963"/>
                  <a:gd name="connsiteX1" fmla="*/ 310454 w 310454"/>
                  <a:gd name="connsiteY1" fmla="*/ 0 h 302963"/>
                  <a:gd name="connsiteX2" fmla="*/ 302834 w 310454"/>
                  <a:gd name="connsiteY2" fmla="*/ 302963 h 302963"/>
                  <a:gd name="connsiteX3" fmla="*/ 0 w 310454"/>
                  <a:gd name="connsiteY3" fmla="*/ 300423 h 302963"/>
                  <a:gd name="connsiteX4" fmla="*/ 22860 w 310454"/>
                  <a:gd name="connsiteY4" fmla="*/ 0 h 302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454" h="302963">
                    <a:moveTo>
                      <a:pt x="22860" y="0"/>
                    </a:moveTo>
                    <a:lnTo>
                      <a:pt x="310454" y="0"/>
                    </a:lnTo>
                    <a:lnTo>
                      <a:pt x="302834" y="302963"/>
                    </a:lnTo>
                    <a:lnTo>
                      <a:pt x="0" y="300423"/>
                    </a:lnTo>
                    <a:lnTo>
                      <a:pt x="22860" y="0"/>
                    </a:lnTo>
                    <a:close/>
                  </a:path>
                </a:pathLst>
              </a:custGeom>
              <a:solidFill>
                <a:srgbClr val="CDCDCD"/>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sp>
        <p:nvSpPr>
          <p:cNvPr id="88" name="テキスト ボックス 87"/>
          <p:cNvSpPr txBox="1"/>
          <p:nvPr/>
        </p:nvSpPr>
        <p:spPr bwMode="gray">
          <a:xfrm>
            <a:off x="479818" y="3910837"/>
            <a:ext cx="1729993" cy="369332"/>
          </a:xfrm>
          <a:prstGeom prst="rect">
            <a:avLst/>
          </a:prstGeom>
          <a:noFill/>
          <a:ln w="3175" cap="rnd">
            <a:noFill/>
            <a:miter lim="800000"/>
            <a:headEnd/>
            <a:tailEnd/>
          </a:ln>
          <a:effectLst/>
        </p:spPr>
        <p:txBody>
          <a:bodyPr wrap="square" rtlCol="0">
            <a:noAutofit/>
          </a:bodyPr>
          <a:lstStyle/>
          <a:p>
            <a:pPr algn="l" rtl="0" fontAlgn="auto">
              <a:spcBef>
                <a:spcPts val="0"/>
              </a:spcBef>
              <a:spcAft>
                <a:spcPts val="300"/>
              </a:spcAft>
              <a:buClr>
                <a:srgbClr val="C00000"/>
              </a:buClr>
            </a:pPr>
            <a:r>
              <a:rPr kumimoji="0" lang="en-US" sz="2000" b="1" i="0" u="none" kern="0" dirty="0">
                <a:solidFill>
                  <a:schemeClr val="tx1">
                    <a:lumMod val="65000"/>
                    <a:lumOff val="35000"/>
                  </a:schemeClr>
                </a:solidFill>
                <a:latin typeface="Arial" panose="020B0604020202020204" pitchFamily="34" charset="0"/>
                <a:ea typeface="メイリオ" pitchFamily="50" charset="-128"/>
              </a:rPr>
              <a:t>Company B</a:t>
            </a:r>
            <a:endParaRPr kumimoji="0" lang="en-US" altLang="en-US" sz="2000" b="1" kern="0" dirty="0" smtClean="0">
              <a:solidFill>
                <a:schemeClr val="tx1">
                  <a:lumMod val="65000"/>
                  <a:lumOff val="35000"/>
                </a:schemeClr>
              </a:solidFill>
              <a:latin typeface="Arial" panose="020B0604020202020204" pitchFamily="34" charset="0"/>
              <a:ea typeface="メイリオ" pitchFamily="50" charset="-128"/>
            </a:endParaRPr>
          </a:p>
        </p:txBody>
      </p:sp>
      <p:grpSp>
        <p:nvGrpSpPr>
          <p:cNvPr id="89" name="グループ化 88"/>
          <p:cNvGrpSpPr/>
          <p:nvPr/>
        </p:nvGrpSpPr>
        <p:grpSpPr>
          <a:xfrm>
            <a:off x="7656625" y="2706366"/>
            <a:ext cx="1397993" cy="721573"/>
            <a:chOff x="821485" y="1659677"/>
            <a:chExt cx="2131142" cy="1099987"/>
          </a:xfrm>
        </p:grpSpPr>
        <p:sp>
          <p:nvSpPr>
            <p:cNvPr id="90" name="円/楕円 89"/>
            <p:cNvSpPr/>
            <p:nvPr/>
          </p:nvSpPr>
          <p:spPr bwMode="auto">
            <a:xfrm>
              <a:off x="821485" y="2494193"/>
              <a:ext cx="2131142" cy="265471"/>
            </a:xfrm>
            <a:prstGeom prst="ellipse">
              <a:avLst/>
            </a:prstGeom>
            <a:solidFill>
              <a:srgbClr val="000000">
                <a:alpha val="3922"/>
              </a:srgb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91" name="グループ化 47"/>
            <p:cNvGrpSpPr/>
            <p:nvPr/>
          </p:nvGrpSpPr>
          <p:grpSpPr>
            <a:xfrm>
              <a:off x="1171023" y="1659677"/>
              <a:ext cx="1385520" cy="996748"/>
              <a:chOff x="1401098" y="1104897"/>
              <a:chExt cx="1385520" cy="996748"/>
            </a:xfrm>
          </p:grpSpPr>
          <p:grpSp>
            <p:nvGrpSpPr>
              <p:cNvPr id="92" name="グループ化 22"/>
              <p:cNvGrpSpPr/>
              <p:nvPr/>
            </p:nvGrpSpPr>
            <p:grpSpPr>
              <a:xfrm>
                <a:off x="1401098" y="1104897"/>
                <a:ext cx="1385520" cy="996748"/>
                <a:chOff x="-1069258" y="1215510"/>
                <a:chExt cx="2470355" cy="1777182"/>
              </a:xfrm>
            </p:grpSpPr>
            <p:sp>
              <p:nvSpPr>
                <p:cNvPr id="100" name="台形 99"/>
                <p:cNvSpPr/>
                <p:nvPr/>
              </p:nvSpPr>
              <p:spPr bwMode="auto">
                <a:xfrm rot="16200000">
                  <a:off x="-1013950" y="1160202"/>
                  <a:ext cx="1777181" cy="1887797"/>
                </a:xfrm>
                <a:prstGeom prst="trapezoid">
                  <a:avLst>
                    <a:gd name="adj" fmla="val 9232"/>
                  </a:avLst>
                </a:prstGeom>
                <a:solidFill>
                  <a:srgbClr val="ECEC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01" name="台形 100"/>
                <p:cNvSpPr/>
                <p:nvPr/>
              </p:nvSpPr>
              <p:spPr bwMode="auto">
                <a:xfrm rot="16200000" flipV="1">
                  <a:off x="201563" y="1793158"/>
                  <a:ext cx="1777181" cy="621887"/>
                </a:xfrm>
                <a:prstGeom prst="trapezoid">
                  <a:avLst>
                    <a:gd name="adj" fmla="val 9232"/>
                  </a:avLst>
                </a:prstGeom>
                <a:solidFill>
                  <a:schemeClr val="bg1">
                    <a:lumMod val="8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93" name="台形 92"/>
              <p:cNvSpPr/>
              <p:nvPr/>
            </p:nvSpPr>
            <p:spPr bwMode="auto">
              <a:xfrm rot="16200000">
                <a:off x="1447515" y="1257647"/>
                <a:ext cx="91768" cy="9168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94" name="台形 93"/>
              <p:cNvSpPr/>
              <p:nvPr/>
            </p:nvSpPr>
            <p:spPr bwMode="auto">
              <a:xfrm rot="16200000">
                <a:off x="1557373" y="1250662"/>
                <a:ext cx="104468" cy="954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95" name="台形 94"/>
              <p:cNvSpPr/>
              <p:nvPr/>
            </p:nvSpPr>
            <p:spPr bwMode="auto">
              <a:xfrm rot="16200000">
                <a:off x="1681198" y="1241139"/>
                <a:ext cx="113993" cy="101207"/>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96" name="台形 95"/>
              <p:cNvSpPr/>
              <p:nvPr/>
            </p:nvSpPr>
            <p:spPr bwMode="auto">
              <a:xfrm rot="16200000">
                <a:off x="1447515" y="1396712"/>
                <a:ext cx="91768" cy="9168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97" name="台形 96"/>
              <p:cNvSpPr/>
              <p:nvPr/>
            </p:nvSpPr>
            <p:spPr bwMode="auto">
              <a:xfrm rot="16200000">
                <a:off x="1563089" y="1406872"/>
                <a:ext cx="104468" cy="954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98" name="台形 97"/>
              <p:cNvSpPr/>
              <p:nvPr/>
            </p:nvSpPr>
            <p:spPr bwMode="auto">
              <a:xfrm rot="16200000">
                <a:off x="1681198" y="1395444"/>
                <a:ext cx="113993" cy="101207"/>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99" name="フリーフォーム 98"/>
              <p:cNvSpPr/>
              <p:nvPr/>
            </p:nvSpPr>
            <p:spPr bwMode="auto">
              <a:xfrm rot="16200000">
                <a:off x="1756418" y="1896686"/>
                <a:ext cx="153138" cy="149443"/>
              </a:xfrm>
              <a:custGeom>
                <a:avLst/>
                <a:gdLst>
                  <a:gd name="connsiteX0" fmla="*/ 0 w 287594"/>
                  <a:gd name="connsiteY0" fmla="*/ 0 h 300423"/>
                  <a:gd name="connsiteX1" fmla="*/ 287594 w 287594"/>
                  <a:gd name="connsiteY1" fmla="*/ 0 h 300423"/>
                  <a:gd name="connsiteX2" fmla="*/ 287594 w 287594"/>
                  <a:gd name="connsiteY2" fmla="*/ 300423 h 300423"/>
                  <a:gd name="connsiteX3" fmla="*/ 0 w 287594"/>
                  <a:gd name="connsiteY3" fmla="*/ 300423 h 300423"/>
                  <a:gd name="connsiteX4" fmla="*/ 0 w 287594"/>
                  <a:gd name="connsiteY4" fmla="*/ 0 h 300423"/>
                  <a:gd name="connsiteX0" fmla="*/ 22860 w 310454"/>
                  <a:gd name="connsiteY0" fmla="*/ 0 h 300423"/>
                  <a:gd name="connsiteX1" fmla="*/ 310454 w 310454"/>
                  <a:gd name="connsiteY1" fmla="*/ 0 h 300423"/>
                  <a:gd name="connsiteX2" fmla="*/ 310454 w 310454"/>
                  <a:gd name="connsiteY2" fmla="*/ 300423 h 300423"/>
                  <a:gd name="connsiteX3" fmla="*/ 0 w 310454"/>
                  <a:gd name="connsiteY3" fmla="*/ 300423 h 300423"/>
                  <a:gd name="connsiteX4" fmla="*/ 22860 w 310454"/>
                  <a:gd name="connsiteY4" fmla="*/ 0 h 300423"/>
                  <a:gd name="connsiteX0" fmla="*/ 22860 w 310454"/>
                  <a:gd name="connsiteY0" fmla="*/ 0 h 302963"/>
                  <a:gd name="connsiteX1" fmla="*/ 310454 w 310454"/>
                  <a:gd name="connsiteY1" fmla="*/ 0 h 302963"/>
                  <a:gd name="connsiteX2" fmla="*/ 302834 w 310454"/>
                  <a:gd name="connsiteY2" fmla="*/ 302963 h 302963"/>
                  <a:gd name="connsiteX3" fmla="*/ 0 w 310454"/>
                  <a:gd name="connsiteY3" fmla="*/ 300423 h 302963"/>
                  <a:gd name="connsiteX4" fmla="*/ 22860 w 310454"/>
                  <a:gd name="connsiteY4" fmla="*/ 0 h 302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454" h="302963">
                    <a:moveTo>
                      <a:pt x="22860" y="0"/>
                    </a:moveTo>
                    <a:lnTo>
                      <a:pt x="310454" y="0"/>
                    </a:lnTo>
                    <a:lnTo>
                      <a:pt x="302834" y="302963"/>
                    </a:lnTo>
                    <a:lnTo>
                      <a:pt x="0" y="300423"/>
                    </a:lnTo>
                    <a:lnTo>
                      <a:pt x="22860" y="0"/>
                    </a:lnTo>
                    <a:close/>
                  </a:path>
                </a:pathLst>
              </a:custGeom>
              <a:solidFill>
                <a:srgbClr val="CDCDCD"/>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sp>
        <p:nvSpPr>
          <p:cNvPr id="102" name="テキスト ボックス 101"/>
          <p:cNvSpPr txBox="1"/>
          <p:nvPr/>
        </p:nvSpPr>
        <p:spPr bwMode="gray">
          <a:xfrm>
            <a:off x="7668286" y="2854421"/>
            <a:ext cx="1804328" cy="369332"/>
          </a:xfrm>
          <a:prstGeom prst="rect">
            <a:avLst/>
          </a:prstGeom>
          <a:noFill/>
          <a:ln w="3175" cap="rnd">
            <a:noFill/>
            <a:miter lim="800000"/>
            <a:headEnd/>
            <a:tailEnd/>
          </a:ln>
          <a:effectLst/>
        </p:spPr>
        <p:txBody>
          <a:bodyPr wrap="square" rtlCol="0">
            <a:noAutofit/>
          </a:bodyPr>
          <a:lstStyle/>
          <a:p>
            <a:pPr algn="l" rtl="0" fontAlgn="auto">
              <a:spcBef>
                <a:spcPts val="0"/>
              </a:spcBef>
              <a:spcAft>
                <a:spcPts val="300"/>
              </a:spcAft>
              <a:buClr>
                <a:srgbClr val="C00000"/>
              </a:buClr>
            </a:pPr>
            <a:r>
              <a:rPr kumimoji="0" lang="en-US" sz="2000" b="1" i="0" u="none" kern="0" dirty="0">
                <a:solidFill>
                  <a:schemeClr val="tx1">
                    <a:lumMod val="65000"/>
                    <a:lumOff val="35000"/>
                  </a:schemeClr>
                </a:solidFill>
                <a:latin typeface="Arial" panose="020B0604020202020204" pitchFamily="34" charset="0"/>
                <a:ea typeface="メイリオ" pitchFamily="50" charset="-128"/>
              </a:rPr>
              <a:t>Company D</a:t>
            </a:r>
            <a:endParaRPr kumimoji="0" lang="en-US" altLang="en-US" sz="2000" b="1" kern="0" dirty="0" smtClean="0">
              <a:solidFill>
                <a:schemeClr val="tx1">
                  <a:lumMod val="65000"/>
                  <a:lumOff val="35000"/>
                </a:schemeClr>
              </a:solidFill>
              <a:latin typeface="Arial" panose="020B0604020202020204" pitchFamily="34" charset="0"/>
              <a:ea typeface="メイリオ" pitchFamily="50" charset="-128"/>
            </a:endParaRPr>
          </a:p>
        </p:txBody>
      </p:sp>
      <p:sp>
        <p:nvSpPr>
          <p:cNvPr id="104" name="テキスト ボックス 103"/>
          <p:cNvSpPr txBox="1"/>
          <p:nvPr/>
        </p:nvSpPr>
        <p:spPr bwMode="gray">
          <a:xfrm>
            <a:off x="3656126" y="2744454"/>
            <a:ext cx="1747970" cy="369332"/>
          </a:xfrm>
          <a:prstGeom prst="rect">
            <a:avLst/>
          </a:prstGeom>
          <a:noFill/>
          <a:ln w="3175" cap="rnd">
            <a:noFill/>
            <a:miter lim="800000"/>
            <a:headEnd/>
            <a:tailEnd/>
          </a:ln>
          <a:effectLst/>
        </p:spPr>
        <p:txBody>
          <a:bodyPr wrap="square" rtlCol="0">
            <a:noAutofit/>
          </a:bodyPr>
          <a:lstStyle/>
          <a:p>
            <a:pPr algn="ctr" rtl="0" fontAlgn="auto">
              <a:spcBef>
                <a:spcPts val="0"/>
              </a:spcBef>
              <a:spcAft>
                <a:spcPts val="300"/>
              </a:spcAft>
              <a:buClr>
                <a:srgbClr val="C00000"/>
              </a:buClr>
            </a:pPr>
            <a:r>
              <a:rPr kumimoji="0" lang="en-US" sz="2000" b="1" i="0" u="none" kern="0" dirty="0">
                <a:solidFill>
                  <a:srgbClr val="F6167B"/>
                </a:solidFill>
                <a:latin typeface="Arial" panose="020B0604020202020204" pitchFamily="34" charset="0"/>
                <a:ea typeface="メイリオ" pitchFamily="50" charset="-128"/>
              </a:rPr>
              <a:t>Community</a:t>
            </a:r>
          </a:p>
        </p:txBody>
      </p:sp>
      <p:grpSp>
        <p:nvGrpSpPr>
          <p:cNvPr id="144" name="グループ化 143"/>
          <p:cNvGrpSpPr/>
          <p:nvPr/>
        </p:nvGrpSpPr>
        <p:grpSpPr>
          <a:xfrm>
            <a:off x="3419694" y="3107950"/>
            <a:ext cx="2220835" cy="1667690"/>
            <a:chOff x="3625889" y="3152775"/>
            <a:chExt cx="2220835" cy="1667690"/>
          </a:xfrm>
        </p:grpSpPr>
        <p:grpSp>
          <p:nvGrpSpPr>
            <p:cNvPr id="4" name="グループ化 12"/>
            <p:cNvGrpSpPr/>
            <p:nvPr/>
          </p:nvGrpSpPr>
          <p:grpSpPr>
            <a:xfrm>
              <a:off x="3793331" y="3152775"/>
              <a:ext cx="1885950" cy="1667690"/>
              <a:chOff x="2914558" y="1925512"/>
              <a:chExt cx="2449012" cy="2237056"/>
            </a:xfrm>
          </p:grpSpPr>
          <p:sp>
            <p:nvSpPr>
              <p:cNvPr id="15" name="Puzzle3"/>
              <p:cNvSpPr>
                <a:spLocks noEditPoints="1" noChangeArrowheads="1"/>
              </p:cNvSpPr>
              <p:nvPr/>
            </p:nvSpPr>
            <p:spPr bwMode="auto">
              <a:xfrm>
                <a:off x="4114092" y="1925512"/>
                <a:ext cx="957303" cy="1188804"/>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DDAB3B"/>
              </a:solidFill>
              <a:ln w="28575">
                <a:solidFill>
                  <a:srgbClr val="DDAB3B"/>
                </a:solidFill>
                <a:miter lim="800000"/>
                <a:headEnd/>
                <a:tailEnd/>
              </a:ln>
            </p:spPr>
            <p:txBody>
              <a:bodyPr vert="horz" wrap="square" lIns="91440" tIns="45720" rIns="91440" bIns="45720" numCol="1" anchor="t" anchorCtr="0" compatLnSpc="1">
                <a:prstTxWarp prst="textNoShape">
                  <a:avLst/>
                </a:prstTxWarp>
                <a:noAutofit/>
              </a:bodyPr>
              <a:lstStyle/>
              <a:p>
                <a:endParaRPr lang="en-US" altLang="en-US" dirty="0">
                  <a:latin typeface="Arial" panose="020B0604020202020204" pitchFamily="34" charset="0"/>
                </a:endParaRPr>
              </a:p>
            </p:txBody>
          </p:sp>
          <p:sp>
            <p:nvSpPr>
              <p:cNvPr id="16" name="Puzzle2"/>
              <p:cNvSpPr>
                <a:spLocks noEditPoints="1" noChangeArrowheads="1"/>
              </p:cNvSpPr>
              <p:nvPr/>
            </p:nvSpPr>
            <p:spPr bwMode="auto">
              <a:xfrm>
                <a:off x="3835667" y="2791596"/>
                <a:ext cx="1527903" cy="1082801"/>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94B854"/>
              </a:solidFill>
              <a:ln w="28575">
                <a:solidFill>
                  <a:srgbClr val="94B854"/>
                </a:solidFill>
                <a:miter lim="800000"/>
                <a:headEnd/>
                <a:tailEnd/>
              </a:ln>
            </p:spPr>
            <p:txBody>
              <a:bodyPr vert="horz" wrap="square" lIns="91440" tIns="45720" rIns="91440" bIns="45720" numCol="1" anchor="t" anchorCtr="0" compatLnSpc="1">
                <a:prstTxWarp prst="textNoShape">
                  <a:avLst/>
                </a:prstTxWarp>
                <a:noAutofit/>
              </a:bodyPr>
              <a:lstStyle/>
              <a:p>
                <a:endParaRPr lang="en-US" altLang="en-US" dirty="0">
                  <a:latin typeface="Arial" panose="020B0604020202020204" pitchFamily="34" charset="0"/>
                </a:endParaRPr>
              </a:p>
            </p:txBody>
          </p:sp>
          <p:sp>
            <p:nvSpPr>
              <p:cNvPr id="17" name="Puzzle4"/>
              <p:cNvSpPr>
                <a:spLocks noEditPoints="1" noChangeArrowheads="1"/>
              </p:cNvSpPr>
              <p:nvPr/>
            </p:nvSpPr>
            <p:spPr bwMode="auto">
              <a:xfrm>
                <a:off x="3244442" y="2778247"/>
                <a:ext cx="921210" cy="1384321"/>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66A5C4"/>
              </a:solidFill>
              <a:ln w="28575">
                <a:solidFill>
                  <a:srgbClr val="66A5C4"/>
                </a:solidFill>
                <a:miter lim="800000"/>
                <a:headEnd/>
                <a:tailEnd/>
              </a:ln>
            </p:spPr>
            <p:txBody>
              <a:bodyPr vert="horz" wrap="square" lIns="91440" tIns="45720" rIns="91440" bIns="45720" numCol="1" anchor="t" anchorCtr="0" compatLnSpc="1">
                <a:prstTxWarp prst="textNoShape">
                  <a:avLst/>
                </a:prstTxWarp>
                <a:noAutofit/>
              </a:bodyPr>
              <a:lstStyle/>
              <a:p>
                <a:endParaRPr lang="en-US" altLang="en-US" dirty="0">
                  <a:latin typeface="Arial" panose="020B0604020202020204" pitchFamily="34" charset="0"/>
                </a:endParaRPr>
              </a:p>
            </p:txBody>
          </p:sp>
          <p:sp>
            <p:nvSpPr>
              <p:cNvPr id="18" name="Puzzle1"/>
              <p:cNvSpPr>
                <a:spLocks noEditPoints="1" noChangeArrowheads="1"/>
              </p:cNvSpPr>
              <p:nvPr/>
            </p:nvSpPr>
            <p:spPr bwMode="auto">
              <a:xfrm>
                <a:off x="2914558" y="2285137"/>
                <a:ext cx="1546808" cy="825253"/>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F6167B"/>
              </a:solidFill>
              <a:ln w="28575">
                <a:solidFill>
                  <a:srgbClr val="F6167B"/>
                </a:solidFill>
                <a:miter lim="800000"/>
                <a:headEnd/>
                <a:tailEnd/>
              </a:ln>
            </p:spPr>
            <p:txBody>
              <a:bodyPr vert="horz" wrap="square" lIns="91440" tIns="45720" rIns="91440" bIns="45720" numCol="1" anchor="t" anchorCtr="0" compatLnSpc="1">
                <a:prstTxWarp prst="textNoShape">
                  <a:avLst/>
                </a:prstTxWarp>
                <a:noAutofit/>
              </a:bodyPr>
              <a:lstStyle/>
              <a:p>
                <a:endParaRPr lang="en-US" altLang="en-US" dirty="0">
                  <a:latin typeface="Arial" panose="020B0604020202020204" pitchFamily="34" charset="0"/>
                </a:endParaRPr>
              </a:p>
            </p:txBody>
          </p:sp>
        </p:grpSp>
        <p:sp>
          <p:nvSpPr>
            <p:cNvPr id="106" name="テキスト ボックス 105"/>
            <p:cNvSpPr txBox="1"/>
            <p:nvPr/>
          </p:nvSpPr>
          <p:spPr bwMode="gray">
            <a:xfrm>
              <a:off x="3625889" y="3770354"/>
              <a:ext cx="2220835" cy="480131"/>
            </a:xfrm>
            <a:prstGeom prst="rect">
              <a:avLst/>
            </a:prstGeom>
            <a:noFill/>
            <a:ln w="3175" cap="rnd">
              <a:noFill/>
              <a:miter lim="800000"/>
              <a:headEnd/>
              <a:tailEnd/>
            </a:ln>
            <a:effectLst/>
          </p:spPr>
          <p:txBody>
            <a:bodyPr wrap="square" rtlCol="0">
              <a:noAutofit/>
            </a:bodyPr>
            <a:lstStyle/>
            <a:p>
              <a:pPr algn="ctr" rtl="0" fontAlgn="auto">
                <a:spcBef>
                  <a:spcPts val="0"/>
                </a:spcBef>
                <a:spcAft>
                  <a:spcPts val="300"/>
                </a:spcAft>
                <a:buClr>
                  <a:srgbClr val="C00000"/>
                </a:buClr>
              </a:pPr>
              <a:r>
                <a:rPr kumimoji="0" lang="en-US" sz="2800" b="1" i="0" u="none" kern="0" dirty="0">
                  <a:solidFill>
                    <a:schemeClr val="bg1"/>
                  </a:solidFill>
                  <a:latin typeface="Arial" panose="020B0604020202020204" pitchFamily="34" charset="0"/>
                  <a:ea typeface="メイリオ" pitchFamily="50" charset="-128"/>
                </a:rPr>
                <a:t>OSS</a:t>
              </a:r>
              <a:endParaRPr kumimoji="0" lang="en-US" altLang="en-US" sz="2800" b="1" kern="0" dirty="0" smtClean="0">
                <a:solidFill>
                  <a:schemeClr val="bg1"/>
                </a:solidFill>
                <a:latin typeface="Arial" panose="020B0604020202020204" pitchFamily="34" charset="0"/>
                <a:ea typeface="メイリオ" pitchFamily="50" charset="-128"/>
              </a:endParaRPr>
            </a:p>
          </p:txBody>
        </p:sp>
      </p:grpSp>
      <p:grpSp>
        <p:nvGrpSpPr>
          <p:cNvPr id="111" name="グループ化 110"/>
          <p:cNvGrpSpPr/>
          <p:nvPr/>
        </p:nvGrpSpPr>
        <p:grpSpPr>
          <a:xfrm>
            <a:off x="6988956" y="2898400"/>
            <a:ext cx="819150" cy="764540"/>
            <a:chOff x="6962775" y="2838450"/>
            <a:chExt cx="819150" cy="764540"/>
          </a:xfrm>
        </p:grpSpPr>
        <p:sp>
          <p:nvSpPr>
            <p:cNvPr id="107" name="円/楕円 106"/>
            <p:cNvSpPr/>
            <p:nvPr/>
          </p:nvSpPr>
          <p:spPr bwMode="auto">
            <a:xfrm>
              <a:off x="6962775" y="2838450"/>
              <a:ext cx="819150" cy="764540"/>
            </a:xfrm>
            <a:prstGeom prst="ellipse">
              <a:avLst/>
            </a:prstGeom>
            <a:solidFill>
              <a:srgbClr val="DDAB3B"/>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08" name="円/楕円 107"/>
            <p:cNvSpPr/>
            <p:nvPr/>
          </p:nvSpPr>
          <p:spPr bwMode="auto">
            <a:xfrm>
              <a:off x="7126224" y="3115056"/>
              <a:ext cx="85344" cy="121920"/>
            </a:xfrm>
            <a:prstGeom prst="ellipse">
              <a:avLst/>
            </a:prstGeom>
            <a:solidFill>
              <a:schemeClr val="tx1">
                <a:lumMod val="75000"/>
                <a:lumOff val="2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09" name="円/楕円 108"/>
            <p:cNvSpPr/>
            <p:nvPr/>
          </p:nvSpPr>
          <p:spPr bwMode="auto">
            <a:xfrm>
              <a:off x="7443216" y="3121152"/>
              <a:ext cx="85344" cy="121920"/>
            </a:xfrm>
            <a:prstGeom prst="ellipse">
              <a:avLst/>
            </a:prstGeom>
            <a:solidFill>
              <a:schemeClr val="tx1">
                <a:lumMod val="75000"/>
                <a:lumOff val="2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10" name="フリーフォーム 109"/>
            <p:cNvSpPr/>
            <p:nvPr/>
          </p:nvSpPr>
          <p:spPr bwMode="auto">
            <a:xfrm>
              <a:off x="7254240" y="3352800"/>
              <a:ext cx="195072" cy="45720"/>
            </a:xfrm>
            <a:custGeom>
              <a:avLst/>
              <a:gdLst>
                <a:gd name="connsiteX0" fmla="*/ 0 w 195072"/>
                <a:gd name="connsiteY0" fmla="*/ 0 h 0"/>
                <a:gd name="connsiteX1" fmla="*/ 195072 w 195072"/>
                <a:gd name="connsiteY1" fmla="*/ 0 h 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Lst>
              <a:ahLst/>
              <a:cxnLst>
                <a:cxn ang="0">
                  <a:pos x="connsiteX0" y="connsiteY0"/>
                </a:cxn>
                <a:cxn ang="0">
                  <a:pos x="connsiteX1" y="connsiteY1"/>
                </a:cxn>
                <a:cxn ang="0">
                  <a:pos x="connsiteX2" y="connsiteY2"/>
                </a:cxn>
              </a:cxnLst>
              <a:rect l="l" t="t" r="r" b="b"/>
              <a:pathLst>
                <a:path w="195072" h="45720">
                  <a:moveTo>
                    <a:pt x="0" y="0"/>
                  </a:moveTo>
                  <a:cubicBezTo>
                    <a:pt x="16510" y="17145"/>
                    <a:pt x="17780" y="36195"/>
                    <a:pt x="95250" y="45720"/>
                  </a:cubicBezTo>
                  <a:cubicBezTo>
                    <a:pt x="183769" y="34290"/>
                    <a:pt x="190373" y="5715"/>
                    <a:pt x="195072" y="0"/>
                  </a:cubicBezTo>
                </a:path>
              </a:pathLst>
            </a:custGeom>
            <a:noFill/>
            <a:ln w="38100" cap="rnd" cmpd="sng" algn="ctr">
              <a:solidFill>
                <a:schemeClr val="tx1"/>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grpSp>
      <p:grpSp>
        <p:nvGrpSpPr>
          <p:cNvPr id="112" name="グループ化 111"/>
          <p:cNvGrpSpPr/>
          <p:nvPr/>
        </p:nvGrpSpPr>
        <p:grpSpPr>
          <a:xfrm>
            <a:off x="6947080" y="4260475"/>
            <a:ext cx="819150" cy="764540"/>
            <a:chOff x="6962775" y="2838450"/>
            <a:chExt cx="819150" cy="764540"/>
          </a:xfrm>
        </p:grpSpPr>
        <p:sp>
          <p:nvSpPr>
            <p:cNvPr id="113" name="円/楕円 112"/>
            <p:cNvSpPr/>
            <p:nvPr/>
          </p:nvSpPr>
          <p:spPr bwMode="auto">
            <a:xfrm>
              <a:off x="6962775" y="2838450"/>
              <a:ext cx="819150" cy="764540"/>
            </a:xfrm>
            <a:prstGeom prst="ellipse">
              <a:avLst/>
            </a:prstGeom>
            <a:solidFill>
              <a:srgbClr val="94B854"/>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14" name="円/楕円 113"/>
            <p:cNvSpPr/>
            <p:nvPr/>
          </p:nvSpPr>
          <p:spPr bwMode="auto">
            <a:xfrm>
              <a:off x="7126224" y="3096006"/>
              <a:ext cx="85344" cy="121920"/>
            </a:xfrm>
            <a:prstGeom prst="ellipse">
              <a:avLst/>
            </a:prstGeom>
            <a:solidFill>
              <a:schemeClr val="tx1">
                <a:lumMod val="75000"/>
                <a:lumOff val="2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15" name="円/楕円 114"/>
            <p:cNvSpPr/>
            <p:nvPr/>
          </p:nvSpPr>
          <p:spPr bwMode="auto">
            <a:xfrm>
              <a:off x="7443216" y="3102102"/>
              <a:ext cx="85344" cy="121920"/>
            </a:xfrm>
            <a:prstGeom prst="ellipse">
              <a:avLst/>
            </a:prstGeom>
            <a:solidFill>
              <a:schemeClr val="tx1">
                <a:lumMod val="75000"/>
                <a:lumOff val="2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16" name="フリーフォーム 115"/>
            <p:cNvSpPr/>
            <p:nvPr/>
          </p:nvSpPr>
          <p:spPr bwMode="auto">
            <a:xfrm>
              <a:off x="7254240" y="3333750"/>
              <a:ext cx="195072" cy="45720"/>
            </a:xfrm>
            <a:custGeom>
              <a:avLst/>
              <a:gdLst>
                <a:gd name="connsiteX0" fmla="*/ 0 w 195072"/>
                <a:gd name="connsiteY0" fmla="*/ 0 h 0"/>
                <a:gd name="connsiteX1" fmla="*/ 195072 w 195072"/>
                <a:gd name="connsiteY1" fmla="*/ 0 h 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Lst>
              <a:ahLst/>
              <a:cxnLst>
                <a:cxn ang="0">
                  <a:pos x="connsiteX0" y="connsiteY0"/>
                </a:cxn>
                <a:cxn ang="0">
                  <a:pos x="connsiteX1" y="connsiteY1"/>
                </a:cxn>
                <a:cxn ang="0">
                  <a:pos x="connsiteX2" y="connsiteY2"/>
                </a:cxn>
              </a:cxnLst>
              <a:rect l="l" t="t" r="r" b="b"/>
              <a:pathLst>
                <a:path w="195072" h="45720">
                  <a:moveTo>
                    <a:pt x="0" y="0"/>
                  </a:moveTo>
                  <a:cubicBezTo>
                    <a:pt x="16510" y="17145"/>
                    <a:pt x="17780" y="36195"/>
                    <a:pt x="95250" y="45720"/>
                  </a:cubicBezTo>
                  <a:cubicBezTo>
                    <a:pt x="183769" y="34290"/>
                    <a:pt x="190373" y="5715"/>
                    <a:pt x="195072" y="0"/>
                  </a:cubicBezTo>
                </a:path>
              </a:pathLst>
            </a:custGeom>
            <a:noFill/>
            <a:ln w="38100" cap="rnd" cmpd="sng" algn="ctr">
              <a:solidFill>
                <a:schemeClr val="tx1"/>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grpSp>
      <p:grpSp>
        <p:nvGrpSpPr>
          <p:cNvPr id="117" name="グループ化 116"/>
          <p:cNvGrpSpPr/>
          <p:nvPr/>
        </p:nvGrpSpPr>
        <p:grpSpPr>
          <a:xfrm flipH="1">
            <a:off x="2298880" y="2774575"/>
            <a:ext cx="819150" cy="764540"/>
            <a:chOff x="6962775" y="2838450"/>
            <a:chExt cx="819150" cy="764540"/>
          </a:xfrm>
        </p:grpSpPr>
        <p:sp>
          <p:nvSpPr>
            <p:cNvPr id="118" name="円/楕円 117"/>
            <p:cNvSpPr/>
            <p:nvPr/>
          </p:nvSpPr>
          <p:spPr bwMode="auto">
            <a:xfrm>
              <a:off x="6962775" y="2838450"/>
              <a:ext cx="819150" cy="764540"/>
            </a:xfrm>
            <a:prstGeom prst="ellipse">
              <a:avLst/>
            </a:prstGeom>
            <a:solidFill>
              <a:srgbClr val="F6167B"/>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19" name="円/楕円 118"/>
            <p:cNvSpPr/>
            <p:nvPr/>
          </p:nvSpPr>
          <p:spPr bwMode="auto">
            <a:xfrm>
              <a:off x="7126224" y="3115056"/>
              <a:ext cx="85344" cy="121920"/>
            </a:xfrm>
            <a:prstGeom prst="ellipse">
              <a:avLst/>
            </a:prstGeom>
            <a:solidFill>
              <a:schemeClr val="tx1">
                <a:lumMod val="75000"/>
                <a:lumOff val="2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20" name="円/楕円 119"/>
            <p:cNvSpPr/>
            <p:nvPr/>
          </p:nvSpPr>
          <p:spPr bwMode="auto">
            <a:xfrm>
              <a:off x="7443216" y="3121152"/>
              <a:ext cx="85344" cy="121920"/>
            </a:xfrm>
            <a:prstGeom prst="ellipse">
              <a:avLst/>
            </a:prstGeom>
            <a:solidFill>
              <a:schemeClr val="tx1">
                <a:lumMod val="75000"/>
                <a:lumOff val="2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21" name="フリーフォーム 120"/>
            <p:cNvSpPr/>
            <p:nvPr/>
          </p:nvSpPr>
          <p:spPr bwMode="auto">
            <a:xfrm flipH="1">
              <a:off x="7254240" y="3352800"/>
              <a:ext cx="195072" cy="45720"/>
            </a:xfrm>
            <a:custGeom>
              <a:avLst/>
              <a:gdLst>
                <a:gd name="connsiteX0" fmla="*/ 0 w 195072"/>
                <a:gd name="connsiteY0" fmla="*/ 0 h 0"/>
                <a:gd name="connsiteX1" fmla="*/ 195072 w 195072"/>
                <a:gd name="connsiteY1" fmla="*/ 0 h 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Lst>
              <a:ahLst/>
              <a:cxnLst>
                <a:cxn ang="0">
                  <a:pos x="connsiteX0" y="connsiteY0"/>
                </a:cxn>
                <a:cxn ang="0">
                  <a:pos x="connsiteX1" y="connsiteY1"/>
                </a:cxn>
                <a:cxn ang="0">
                  <a:pos x="connsiteX2" y="connsiteY2"/>
                </a:cxn>
              </a:cxnLst>
              <a:rect l="l" t="t" r="r" b="b"/>
              <a:pathLst>
                <a:path w="195072" h="45720">
                  <a:moveTo>
                    <a:pt x="0" y="0"/>
                  </a:moveTo>
                  <a:cubicBezTo>
                    <a:pt x="16510" y="17145"/>
                    <a:pt x="17780" y="36195"/>
                    <a:pt x="95250" y="45720"/>
                  </a:cubicBezTo>
                  <a:cubicBezTo>
                    <a:pt x="183769" y="34290"/>
                    <a:pt x="190373" y="5715"/>
                    <a:pt x="195072" y="0"/>
                  </a:cubicBezTo>
                </a:path>
              </a:pathLst>
            </a:custGeom>
            <a:noFill/>
            <a:ln w="38100" cap="rnd" cmpd="sng" algn="ctr">
              <a:solidFill>
                <a:schemeClr val="tx1"/>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grpSp>
      <p:grpSp>
        <p:nvGrpSpPr>
          <p:cNvPr id="122" name="グループ化 121"/>
          <p:cNvGrpSpPr/>
          <p:nvPr/>
        </p:nvGrpSpPr>
        <p:grpSpPr>
          <a:xfrm flipH="1">
            <a:off x="2451280" y="4231900"/>
            <a:ext cx="819150" cy="764540"/>
            <a:chOff x="6962775" y="2838450"/>
            <a:chExt cx="819150" cy="764540"/>
          </a:xfrm>
        </p:grpSpPr>
        <p:sp>
          <p:nvSpPr>
            <p:cNvPr id="123" name="円/楕円 122"/>
            <p:cNvSpPr/>
            <p:nvPr/>
          </p:nvSpPr>
          <p:spPr bwMode="auto">
            <a:xfrm>
              <a:off x="6962775" y="2838450"/>
              <a:ext cx="819150" cy="764540"/>
            </a:xfrm>
            <a:prstGeom prst="ellipse">
              <a:avLst/>
            </a:prstGeom>
            <a:solidFill>
              <a:srgbClr val="66A5C4"/>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24" name="円/楕円 123"/>
            <p:cNvSpPr/>
            <p:nvPr/>
          </p:nvSpPr>
          <p:spPr bwMode="auto">
            <a:xfrm>
              <a:off x="7126224" y="3096006"/>
              <a:ext cx="85344" cy="121920"/>
            </a:xfrm>
            <a:prstGeom prst="ellipse">
              <a:avLst/>
            </a:prstGeom>
            <a:solidFill>
              <a:schemeClr val="tx1">
                <a:lumMod val="75000"/>
                <a:lumOff val="2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25" name="円/楕円 124"/>
            <p:cNvSpPr/>
            <p:nvPr/>
          </p:nvSpPr>
          <p:spPr bwMode="auto">
            <a:xfrm>
              <a:off x="7443216" y="3102102"/>
              <a:ext cx="85344" cy="121920"/>
            </a:xfrm>
            <a:prstGeom prst="ellipse">
              <a:avLst/>
            </a:prstGeom>
            <a:solidFill>
              <a:schemeClr val="tx1">
                <a:lumMod val="75000"/>
                <a:lumOff val="2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26" name="フリーフォーム 125"/>
            <p:cNvSpPr/>
            <p:nvPr/>
          </p:nvSpPr>
          <p:spPr bwMode="auto">
            <a:xfrm>
              <a:off x="7254240" y="3333750"/>
              <a:ext cx="195072" cy="45720"/>
            </a:xfrm>
            <a:custGeom>
              <a:avLst/>
              <a:gdLst>
                <a:gd name="connsiteX0" fmla="*/ 0 w 195072"/>
                <a:gd name="connsiteY0" fmla="*/ 0 h 0"/>
                <a:gd name="connsiteX1" fmla="*/ 195072 w 195072"/>
                <a:gd name="connsiteY1" fmla="*/ 0 h 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Lst>
              <a:ahLst/>
              <a:cxnLst>
                <a:cxn ang="0">
                  <a:pos x="connsiteX0" y="connsiteY0"/>
                </a:cxn>
                <a:cxn ang="0">
                  <a:pos x="connsiteX1" y="connsiteY1"/>
                </a:cxn>
                <a:cxn ang="0">
                  <a:pos x="connsiteX2" y="connsiteY2"/>
                </a:cxn>
              </a:cxnLst>
              <a:rect l="l" t="t" r="r" b="b"/>
              <a:pathLst>
                <a:path w="195072" h="45720">
                  <a:moveTo>
                    <a:pt x="0" y="0"/>
                  </a:moveTo>
                  <a:cubicBezTo>
                    <a:pt x="16510" y="17145"/>
                    <a:pt x="17780" y="36195"/>
                    <a:pt x="95250" y="45720"/>
                  </a:cubicBezTo>
                  <a:cubicBezTo>
                    <a:pt x="183769" y="34290"/>
                    <a:pt x="190373" y="5715"/>
                    <a:pt x="195072" y="0"/>
                  </a:cubicBezTo>
                </a:path>
              </a:pathLst>
            </a:custGeom>
            <a:noFill/>
            <a:ln w="38100" cap="rnd" cmpd="sng" algn="ctr">
              <a:solidFill>
                <a:schemeClr val="tx1"/>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grpSp>
      <p:grpSp>
        <p:nvGrpSpPr>
          <p:cNvPr id="132" name="グループ化 131"/>
          <p:cNvGrpSpPr/>
          <p:nvPr/>
        </p:nvGrpSpPr>
        <p:grpSpPr>
          <a:xfrm flipH="1">
            <a:off x="1975030" y="3536575"/>
            <a:ext cx="819150" cy="764540"/>
            <a:chOff x="6962775" y="2838450"/>
            <a:chExt cx="819150" cy="764540"/>
          </a:xfrm>
        </p:grpSpPr>
        <p:sp>
          <p:nvSpPr>
            <p:cNvPr id="133" name="円/楕円 132"/>
            <p:cNvSpPr/>
            <p:nvPr/>
          </p:nvSpPr>
          <p:spPr bwMode="auto">
            <a:xfrm>
              <a:off x="6962775" y="2838450"/>
              <a:ext cx="819150" cy="764540"/>
            </a:xfrm>
            <a:prstGeom prst="ellipse">
              <a:avLst/>
            </a:prstGeom>
            <a:solidFill>
              <a:srgbClr val="FA8ABD"/>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34" name="円/楕円 133"/>
            <p:cNvSpPr/>
            <p:nvPr/>
          </p:nvSpPr>
          <p:spPr bwMode="auto">
            <a:xfrm>
              <a:off x="7126224" y="3115056"/>
              <a:ext cx="85344" cy="121920"/>
            </a:xfrm>
            <a:prstGeom prst="ellipse">
              <a:avLst/>
            </a:prstGeom>
            <a:solidFill>
              <a:schemeClr val="tx1">
                <a:lumMod val="75000"/>
                <a:lumOff val="2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35" name="円/楕円 134"/>
            <p:cNvSpPr/>
            <p:nvPr/>
          </p:nvSpPr>
          <p:spPr bwMode="auto">
            <a:xfrm>
              <a:off x="7443216" y="3121152"/>
              <a:ext cx="85344" cy="121920"/>
            </a:xfrm>
            <a:prstGeom prst="ellipse">
              <a:avLst/>
            </a:prstGeom>
            <a:solidFill>
              <a:schemeClr val="tx1">
                <a:lumMod val="75000"/>
                <a:lumOff val="2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36" name="フリーフォーム 135"/>
            <p:cNvSpPr/>
            <p:nvPr/>
          </p:nvSpPr>
          <p:spPr bwMode="auto">
            <a:xfrm>
              <a:off x="7254240" y="3352800"/>
              <a:ext cx="195072" cy="45720"/>
            </a:xfrm>
            <a:custGeom>
              <a:avLst/>
              <a:gdLst>
                <a:gd name="connsiteX0" fmla="*/ 0 w 195072"/>
                <a:gd name="connsiteY0" fmla="*/ 0 h 0"/>
                <a:gd name="connsiteX1" fmla="*/ 195072 w 195072"/>
                <a:gd name="connsiteY1" fmla="*/ 0 h 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Lst>
              <a:ahLst/>
              <a:cxnLst>
                <a:cxn ang="0">
                  <a:pos x="connsiteX0" y="connsiteY0"/>
                </a:cxn>
                <a:cxn ang="0">
                  <a:pos x="connsiteX1" y="connsiteY1"/>
                </a:cxn>
                <a:cxn ang="0">
                  <a:pos x="connsiteX2" y="connsiteY2"/>
                </a:cxn>
              </a:cxnLst>
              <a:rect l="l" t="t" r="r" b="b"/>
              <a:pathLst>
                <a:path w="195072" h="45720">
                  <a:moveTo>
                    <a:pt x="0" y="0"/>
                  </a:moveTo>
                  <a:cubicBezTo>
                    <a:pt x="16510" y="17145"/>
                    <a:pt x="17780" y="36195"/>
                    <a:pt x="95250" y="45720"/>
                  </a:cubicBezTo>
                  <a:cubicBezTo>
                    <a:pt x="183769" y="34290"/>
                    <a:pt x="190373" y="5715"/>
                    <a:pt x="195072" y="0"/>
                  </a:cubicBezTo>
                </a:path>
              </a:pathLst>
            </a:custGeom>
            <a:noFill/>
            <a:ln w="38100" cap="rnd" cmpd="sng" algn="ctr">
              <a:solidFill>
                <a:schemeClr val="tx1"/>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grpSp>
      <p:sp>
        <p:nvSpPr>
          <p:cNvPr id="137" name="テキスト ボックス 136"/>
          <p:cNvSpPr txBox="1"/>
          <p:nvPr/>
        </p:nvSpPr>
        <p:spPr bwMode="gray">
          <a:xfrm>
            <a:off x="7659843" y="4822883"/>
            <a:ext cx="1812770" cy="369332"/>
          </a:xfrm>
          <a:prstGeom prst="rect">
            <a:avLst/>
          </a:prstGeom>
          <a:noFill/>
          <a:ln w="3175" cap="rnd">
            <a:noFill/>
            <a:miter lim="800000"/>
            <a:headEnd/>
            <a:tailEnd/>
          </a:ln>
          <a:effectLst/>
        </p:spPr>
        <p:txBody>
          <a:bodyPr wrap="square" rtlCol="0">
            <a:noAutofit/>
          </a:bodyPr>
          <a:lstStyle/>
          <a:p>
            <a:pPr algn="l" rtl="0" fontAlgn="auto">
              <a:spcBef>
                <a:spcPts val="0"/>
              </a:spcBef>
              <a:spcAft>
                <a:spcPts val="300"/>
              </a:spcAft>
              <a:buClr>
                <a:srgbClr val="C00000"/>
              </a:buClr>
            </a:pPr>
            <a:r>
              <a:rPr kumimoji="0" lang="en-US" sz="2000" b="1" i="0" u="none" kern="0" dirty="0" smtClean="0">
                <a:solidFill>
                  <a:schemeClr val="tx1">
                    <a:lumMod val="65000"/>
                    <a:lumOff val="35000"/>
                  </a:schemeClr>
                </a:solidFill>
                <a:latin typeface="Arial" panose="020B0604020202020204" pitchFamily="34" charset="0"/>
                <a:ea typeface="メイリオ" pitchFamily="50" charset="-128"/>
              </a:rPr>
              <a:t>Freelancer E</a:t>
            </a:r>
            <a:endParaRPr kumimoji="0" lang="en-US" altLang="en-US" sz="2000" b="1" kern="0" dirty="0" smtClean="0">
              <a:solidFill>
                <a:schemeClr val="tx1">
                  <a:lumMod val="65000"/>
                  <a:lumOff val="35000"/>
                </a:schemeClr>
              </a:solidFill>
              <a:latin typeface="Arial" panose="020B0604020202020204" pitchFamily="34" charset="0"/>
              <a:ea typeface="メイリオ" pitchFamily="50" charset="-128"/>
            </a:endParaRPr>
          </a:p>
        </p:txBody>
      </p:sp>
      <p:sp>
        <p:nvSpPr>
          <p:cNvPr id="138" name="テキスト ボックス 137"/>
          <p:cNvSpPr txBox="1"/>
          <p:nvPr/>
        </p:nvSpPr>
        <p:spPr bwMode="gray">
          <a:xfrm>
            <a:off x="1013983" y="4852311"/>
            <a:ext cx="1882959" cy="369332"/>
          </a:xfrm>
          <a:prstGeom prst="rect">
            <a:avLst/>
          </a:prstGeom>
          <a:noFill/>
          <a:ln w="3175" cap="rnd">
            <a:noFill/>
            <a:miter lim="800000"/>
            <a:headEnd/>
            <a:tailEnd/>
          </a:ln>
          <a:effectLst/>
        </p:spPr>
        <p:txBody>
          <a:bodyPr wrap="square" rtlCol="0">
            <a:noAutofit/>
          </a:bodyPr>
          <a:lstStyle/>
          <a:p>
            <a:pPr algn="l" rtl="0" fontAlgn="auto">
              <a:spcBef>
                <a:spcPts val="0"/>
              </a:spcBef>
              <a:spcAft>
                <a:spcPts val="300"/>
              </a:spcAft>
              <a:buClr>
                <a:srgbClr val="C00000"/>
              </a:buClr>
            </a:pPr>
            <a:r>
              <a:rPr kumimoji="0" lang="en-US" sz="2000" b="1" i="0" u="none" kern="0" dirty="0" smtClean="0">
                <a:solidFill>
                  <a:schemeClr val="tx1">
                    <a:lumMod val="65000"/>
                    <a:lumOff val="35000"/>
                  </a:schemeClr>
                </a:solidFill>
                <a:latin typeface="Arial" panose="020B0604020202020204" pitchFamily="34" charset="0"/>
                <a:ea typeface="メイリオ" pitchFamily="50" charset="-128"/>
              </a:rPr>
              <a:t>Freelancer C</a:t>
            </a:r>
            <a:endParaRPr kumimoji="0" lang="en-US" altLang="en-US" sz="2000" b="1" kern="0" dirty="0" smtClean="0">
              <a:solidFill>
                <a:schemeClr val="tx1">
                  <a:lumMod val="65000"/>
                  <a:lumOff val="35000"/>
                </a:schemeClr>
              </a:solidFill>
              <a:latin typeface="Arial" panose="020B0604020202020204" pitchFamily="34" charset="0"/>
              <a:ea typeface="メイリオ" pitchFamily="50" charset="-128"/>
            </a:endParaRPr>
          </a:p>
        </p:txBody>
      </p:sp>
      <p:sp>
        <p:nvSpPr>
          <p:cNvPr id="139" name="上矢印 138"/>
          <p:cNvSpPr/>
          <p:nvPr/>
        </p:nvSpPr>
        <p:spPr bwMode="auto">
          <a:xfrm rot="17419636" flipH="1" flipV="1">
            <a:off x="3277791" y="3100003"/>
            <a:ext cx="288190" cy="576381"/>
          </a:xfrm>
          <a:prstGeom prst="upArrow">
            <a:avLst>
              <a:gd name="adj1" fmla="val 50000"/>
              <a:gd name="adj2" fmla="val 72080"/>
            </a:avLst>
          </a:prstGeom>
          <a:solidFill>
            <a:srgbClr val="F6167B"/>
          </a:solid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40" name="上矢印 139"/>
          <p:cNvSpPr/>
          <p:nvPr/>
        </p:nvSpPr>
        <p:spPr bwMode="auto">
          <a:xfrm rot="15858590" flipH="1" flipV="1">
            <a:off x="3049190" y="3557203"/>
            <a:ext cx="288190" cy="576381"/>
          </a:xfrm>
          <a:prstGeom prst="upArrow">
            <a:avLst>
              <a:gd name="adj1" fmla="val 50000"/>
              <a:gd name="adj2" fmla="val 72080"/>
            </a:avLst>
          </a:prstGeom>
          <a:solidFill>
            <a:srgbClr val="FA8ABD"/>
          </a:solid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41" name="上矢印 140"/>
          <p:cNvSpPr/>
          <p:nvPr/>
        </p:nvSpPr>
        <p:spPr bwMode="auto">
          <a:xfrm rot="15198471" flipH="1" flipV="1">
            <a:off x="3411141" y="3909627"/>
            <a:ext cx="288190" cy="576381"/>
          </a:xfrm>
          <a:prstGeom prst="upArrow">
            <a:avLst>
              <a:gd name="adj1" fmla="val 50000"/>
              <a:gd name="adj2" fmla="val 72080"/>
            </a:avLst>
          </a:prstGeom>
          <a:solidFill>
            <a:srgbClr val="66A5C4"/>
          </a:solid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42" name="上矢印 141"/>
          <p:cNvSpPr/>
          <p:nvPr/>
        </p:nvSpPr>
        <p:spPr bwMode="auto">
          <a:xfrm rot="4542095" flipH="1" flipV="1">
            <a:off x="6078140" y="3223828"/>
            <a:ext cx="288190" cy="576381"/>
          </a:xfrm>
          <a:prstGeom prst="upArrow">
            <a:avLst>
              <a:gd name="adj1" fmla="val 50000"/>
              <a:gd name="adj2" fmla="val 72080"/>
            </a:avLst>
          </a:prstGeom>
          <a:solidFill>
            <a:srgbClr val="DDAB3B"/>
          </a:solid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43" name="上矢印 142"/>
          <p:cNvSpPr/>
          <p:nvPr/>
        </p:nvSpPr>
        <p:spPr bwMode="auto">
          <a:xfrm rot="6397620" flipH="1" flipV="1">
            <a:off x="6163866" y="4100128"/>
            <a:ext cx="288190" cy="576381"/>
          </a:xfrm>
          <a:prstGeom prst="upArrow">
            <a:avLst>
              <a:gd name="adj1" fmla="val 50000"/>
              <a:gd name="adj2" fmla="val 72080"/>
            </a:avLst>
          </a:prstGeom>
          <a:solidFill>
            <a:srgbClr val="94B854"/>
          </a:solid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05" name="角丸四角形 104"/>
          <p:cNvSpPr/>
          <p:nvPr/>
        </p:nvSpPr>
        <p:spPr bwMode="auto">
          <a:xfrm>
            <a:off x="875175" y="169814"/>
            <a:ext cx="935518" cy="328125"/>
          </a:xfrm>
          <a:prstGeom prst="roundRect">
            <a:avLst/>
          </a:prstGeom>
          <a:solidFill>
            <a:srgbClr val="2C4772"/>
          </a:solidFill>
          <a:ln w="9525">
            <a:noFill/>
            <a:miter lim="800000"/>
            <a:headEnd/>
            <a:tailEnd/>
          </a:ln>
          <a:effectLst/>
        </p:spPr>
        <p:txBody>
          <a:bodyPr wrap="square" lIns="0" tIns="0" rIns="0" bIns="0" rtlCol="0" anchor="ctr" anchorCtr="0">
            <a:noAutofit/>
          </a:bodyPr>
          <a:lstStyle/>
          <a:p>
            <a:pPr algn="ctr" rtl="0">
              <a:lnSpc>
                <a:spcPct val="100000"/>
              </a:lnSpc>
            </a:pPr>
            <a:r>
              <a:rPr lang="en-US" sz="1200" b="1" i="0" u="none" dirty="0">
                <a:solidFill>
                  <a:schemeClr val="bg1"/>
                </a:solidFill>
                <a:latin typeface="Arial" panose="020B0604020202020204" pitchFamily="34" charset="0"/>
                <a:ea typeface="メイリオ" pitchFamily="50" charset="-128"/>
              </a:rPr>
              <a:t>Point</a:t>
            </a:r>
            <a:r>
              <a:rPr kumimoji="1" lang="en-US" sz="1200" b="1" i="0" u="none" dirty="0">
                <a:solidFill>
                  <a:schemeClr val="bg1"/>
                </a:solidFill>
                <a:latin typeface="Arial" panose="020B0604020202020204" pitchFamily="34" charset="0"/>
                <a:ea typeface="メイリオ" pitchFamily="50" charset="-128"/>
              </a:rPr>
              <a:t> </a:t>
            </a:r>
            <a:r>
              <a:rPr lang="en-US" sz="2000" b="1" i="0" u="none" dirty="0">
                <a:solidFill>
                  <a:schemeClr val="bg1"/>
                </a:solidFill>
                <a:latin typeface="Arial" panose="020B0604020202020204" pitchFamily="34" charset="0"/>
                <a:ea typeface="メイリオ" pitchFamily="50" charset="-128"/>
              </a:rPr>
              <a:t>1</a:t>
            </a:r>
            <a:endParaRPr kumimoji="1" lang="en-US" altLang="ja-JP" sz="2000" b="1" dirty="0" smtClean="0">
              <a:solidFill>
                <a:schemeClr val="bg1"/>
              </a:solidFill>
              <a:latin typeface="Arial" panose="020B0604020202020204" pitchFamily="34" charset="0"/>
              <a:ea typeface="メイリオ" pitchFamily="50" charset="-128"/>
            </a:endParaRPr>
          </a:p>
        </p:txBody>
      </p:sp>
      <p:sp>
        <p:nvSpPr>
          <p:cNvPr id="103" name="下矢印 102"/>
          <p:cNvSpPr/>
          <p:nvPr/>
        </p:nvSpPr>
        <p:spPr bwMode="auto">
          <a:xfrm rot="16200000">
            <a:off x="370775" y="1801899"/>
            <a:ext cx="409155" cy="492726"/>
          </a:xfrm>
          <a:prstGeom prst="downArrow">
            <a:avLst>
              <a:gd name="adj1" fmla="val 50000"/>
              <a:gd name="adj2" fmla="val 76923"/>
            </a:avLst>
          </a:prstGeom>
          <a:solidFill>
            <a:srgbClr val="F5CC65"/>
          </a:solidFill>
          <a:ln w="38100">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Tree>
    <p:extLst>
      <p:ext uri="{BB962C8B-B14F-4D97-AF65-F5344CB8AC3E}">
        <p14:creationId xmlns:p14="http://schemas.microsoft.com/office/powerpoint/2010/main" val="27508073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正方形/長方形 46"/>
          <p:cNvSpPr/>
          <p:nvPr/>
        </p:nvSpPr>
        <p:spPr bwMode="auto">
          <a:xfrm>
            <a:off x="217283" y="2937748"/>
            <a:ext cx="4707802" cy="2335794"/>
          </a:xfrm>
          <a:prstGeom prst="rect">
            <a:avLst/>
          </a:prstGeom>
          <a:solidFill>
            <a:srgbClr val="CCE1EC"/>
          </a:solidFill>
          <a:ln w="9525">
            <a:noFill/>
            <a:miter lim="800000"/>
            <a:headEnd/>
            <a:tailEnd/>
          </a:ln>
          <a:effectLst/>
        </p:spPr>
        <p:txBody>
          <a:bodyPr wrap="square" lIns="0" tIns="0" rIns="0" bIns="0" rtlCol="0" anchor="t" anchorCtr="0">
            <a:noAutofit/>
          </a:bodyPr>
          <a:lstStyle/>
          <a:p>
            <a:pPr algn="ctr" rtl="0">
              <a:lnSpc>
                <a:spcPct val="100000"/>
              </a:lnSpc>
              <a:spcBef>
                <a:spcPts val="0"/>
              </a:spcBef>
              <a:spcAft>
                <a:spcPts val="0"/>
              </a:spcAft>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8" name="タイトル 7"/>
          <p:cNvSpPr>
            <a:spLocks noGrp="1"/>
          </p:cNvSpPr>
          <p:nvPr>
            <p:ph type="title"/>
          </p:nvPr>
        </p:nvSpPr>
        <p:spPr>
          <a:xfrm>
            <a:off x="284027" y="207820"/>
            <a:ext cx="8984664" cy="369332"/>
          </a:xfrm>
        </p:spPr>
        <p:txBody>
          <a:bodyPr wrap="square">
            <a:noAutofit/>
          </a:bodyPr>
          <a:lstStyle/>
          <a:p>
            <a:pPr algn="l" rtl="0">
              <a:lnSpc>
                <a:spcPct val="100000"/>
              </a:lnSpc>
              <a:spcBef>
                <a:spcPts val="0"/>
              </a:spcBef>
              <a:spcAft>
                <a:spcPts val="0"/>
              </a:spcAft>
            </a:pPr>
            <a:r>
              <a:rPr lang="en-US" b="1" i="0" u="none" spc="0" dirty="0">
                <a:latin typeface="Arial" panose="020B0604020202020204" pitchFamily="34" charset="0"/>
              </a:rPr>
              <a:t>3-3            </a:t>
            </a:r>
            <a:r>
              <a:rPr lang="en-US" b="1" i="0" u="none" spc="0" dirty="0" smtClean="0">
                <a:latin typeface="Arial" panose="020B0604020202020204" pitchFamily="34" charset="0"/>
              </a:rPr>
              <a:t>       Understand OSS Characteristics </a:t>
            </a:r>
            <a:r>
              <a:rPr lang="en-US" b="1" i="0" u="none" spc="0" dirty="0" smtClean="0">
                <a:latin typeface="Arial" panose="020B0604020202020204" pitchFamily="34" charset="0"/>
                <a:sym typeface="Wingdings"/>
              </a:rPr>
              <a:t></a:t>
            </a:r>
            <a:endParaRPr lang="en-US" altLang="en-US" spc="0" dirty="0">
              <a:latin typeface="Arial" panose="020B0604020202020204" pitchFamily="34" charset="0"/>
              <a:ea typeface="HGPｺﾞｼｯｸE" pitchFamily="50" charset="-128"/>
            </a:endParaRPr>
          </a:p>
        </p:txBody>
      </p:sp>
      <p:grpSp>
        <p:nvGrpSpPr>
          <p:cNvPr id="32" name="グループ化 31"/>
          <p:cNvGrpSpPr/>
          <p:nvPr/>
        </p:nvGrpSpPr>
        <p:grpSpPr>
          <a:xfrm>
            <a:off x="5136959" y="2899309"/>
            <a:ext cx="4029296" cy="1335840"/>
            <a:chOff x="1055039" y="5904855"/>
            <a:chExt cx="7327606" cy="1898980"/>
          </a:xfrm>
        </p:grpSpPr>
        <p:sp>
          <p:nvSpPr>
            <p:cNvPr id="13" name="AutoShape 11"/>
            <p:cNvSpPr>
              <a:spLocks noChangeArrowheads="1"/>
            </p:cNvSpPr>
            <p:nvPr/>
          </p:nvSpPr>
          <p:spPr bwMode="auto">
            <a:xfrm>
              <a:off x="1140398" y="6567239"/>
              <a:ext cx="2785319" cy="1236596"/>
            </a:xfrm>
            <a:prstGeom prst="flowChartDocument">
              <a:avLst/>
            </a:prstGeom>
            <a:solidFill>
              <a:schemeClr val="bg1">
                <a:lumMod val="95000"/>
              </a:schemeClr>
            </a:solidFill>
            <a:ln w="25400">
              <a:noFill/>
              <a:miter lim="800000"/>
              <a:headEnd/>
              <a:tailEnd/>
            </a:ln>
            <a:effectLst>
              <a:outerShdw dist="107763" dir="2700000" algn="ctr" rotWithShape="0">
                <a:srgbClr val="B2B2B2">
                  <a:alpha val="50000"/>
                </a:srgbClr>
              </a:outerShdw>
            </a:effectLst>
          </p:spPr>
          <p:txBody>
            <a:bodyPr wrap="square" lIns="0" rIns="0" anchor="ctr">
              <a:noAutofit/>
            </a:bodyPr>
            <a:lstStyle/>
            <a:p>
              <a:pPr algn="just" rtl="0">
                <a:lnSpc>
                  <a:spcPct val="100000"/>
                </a:lnSpc>
                <a:spcBef>
                  <a:spcPts val="0"/>
                </a:spcBef>
                <a:spcAft>
                  <a:spcPts val="0"/>
                </a:spcAft>
              </a:pPr>
              <a:endParaRPr lang="en-US" altLang="ja-JP" sz="800" dirty="0" smtClean="0">
                <a:solidFill>
                  <a:schemeClr val="tx1"/>
                </a:solidFill>
                <a:latin typeface="Arial" panose="020B0604020202020204" pitchFamily="34" charset="0"/>
                <a:cs typeface="Courier New" pitchFamily="49" charset="0"/>
              </a:endParaRPr>
            </a:p>
            <a:p>
              <a:pPr algn="just" rtl="0">
                <a:lnSpc>
                  <a:spcPct val="100000"/>
                </a:lnSpc>
                <a:spcBef>
                  <a:spcPts val="0"/>
                </a:spcBef>
                <a:spcAft>
                  <a:spcPts val="0"/>
                </a:spcAft>
              </a:pPr>
              <a:r>
                <a:rPr lang="en-US" sz="800" b="0" i="0" u="none" dirty="0">
                  <a:solidFill>
                    <a:schemeClr val="tx1"/>
                  </a:solidFill>
                  <a:latin typeface="Arial" panose="020B0604020202020204" pitchFamily="34" charset="0"/>
                  <a:cs typeface="Courier New" pitchFamily="49" charset="0"/>
                </a:rPr>
                <a:t>#include &lt;stdio.h&gt;</a:t>
              </a:r>
            </a:p>
            <a:p>
              <a:pPr algn="just" rtl="0">
                <a:lnSpc>
                  <a:spcPct val="100000"/>
                </a:lnSpc>
                <a:spcBef>
                  <a:spcPts val="0"/>
                </a:spcBef>
                <a:spcAft>
                  <a:spcPts val="0"/>
                </a:spcAft>
              </a:pPr>
              <a:r>
                <a:rPr lang="en-US" sz="800" dirty="0">
                  <a:solidFill>
                    <a:schemeClr val="tx1"/>
                  </a:solidFill>
                  <a:latin typeface="Arial" panose="020B0604020202020204" pitchFamily="34" charset="0"/>
                  <a:cs typeface="Courier New" pitchFamily="49" charset="0"/>
                </a:rPr>
                <a:t> </a:t>
              </a:r>
              <a:r>
                <a:rPr lang="en-US" sz="800" dirty="0" smtClean="0">
                  <a:solidFill>
                    <a:schemeClr val="tx1"/>
                  </a:solidFill>
                  <a:latin typeface="Arial" panose="020B0604020202020204" pitchFamily="34" charset="0"/>
                  <a:cs typeface="Courier New" pitchFamily="49" charset="0"/>
                </a:rPr>
                <a:t>  </a:t>
              </a:r>
              <a:r>
                <a:rPr lang="en-US" sz="800" b="0" i="0" u="none" dirty="0" smtClean="0">
                  <a:solidFill>
                    <a:schemeClr val="tx1"/>
                  </a:solidFill>
                  <a:latin typeface="Arial" panose="020B0604020202020204" pitchFamily="34" charset="0"/>
                  <a:cs typeface="Courier New" pitchFamily="49" charset="0"/>
                </a:rPr>
                <a:t>main</a:t>
              </a:r>
              <a:r>
                <a:rPr lang="en-US" sz="800" b="0" i="0" u="none" dirty="0">
                  <a:solidFill>
                    <a:schemeClr val="tx1"/>
                  </a:solidFill>
                  <a:latin typeface="Arial" panose="020B0604020202020204" pitchFamily="34" charset="0"/>
                  <a:cs typeface="Courier New" pitchFamily="49" charset="0"/>
                </a:rPr>
                <a:t>()</a:t>
              </a:r>
            </a:p>
            <a:p>
              <a:pPr algn="just"/>
              <a:r>
                <a:rPr lang="ja-JP" altLang="en-US" sz="800" dirty="0">
                  <a:solidFill>
                    <a:schemeClr val="tx1"/>
                  </a:solidFill>
                  <a:latin typeface="Arial" panose="020B0604020202020204" pitchFamily="34" charset="0"/>
                </a:rPr>
                <a:t>　　</a:t>
              </a:r>
              <a:r>
                <a:rPr lang="en-US" altLang="ja-JP" sz="800" dirty="0">
                  <a:solidFill>
                    <a:schemeClr val="tx1"/>
                  </a:solidFill>
                  <a:latin typeface="Arial" panose="020B0604020202020204" pitchFamily="34" charset="0"/>
                </a:rPr>
                <a:t>“</a:t>
              </a:r>
              <a:r>
                <a:rPr lang="ja-JP" altLang="en-US" sz="800" dirty="0" smtClean="0">
                  <a:solidFill>
                    <a:schemeClr val="tx1"/>
                  </a:solidFill>
                  <a:latin typeface="Arial" panose="020B0604020202020204" pitchFamily="34" charset="0"/>
                </a:rPr>
                <a:t>・</a:t>
              </a:r>
              <a:r>
                <a:rPr lang="en-US" altLang="ja-JP" sz="800" dirty="0" smtClean="0">
                  <a:solidFill>
                    <a:schemeClr val="tx1"/>
                  </a:solidFill>
                  <a:latin typeface="Arial" panose="020B0604020202020204" pitchFamily="34" charset="0"/>
                </a:rPr>
                <a:t>........................”</a:t>
              </a:r>
              <a:endParaRPr lang="en-US" altLang="ja-JP" sz="800" dirty="0">
                <a:solidFill>
                  <a:schemeClr val="tx1"/>
                </a:solidFill>
                <a:latin typeface="Arial" panose="020B0604020202020204" pitchFamily="34" charset="0"/>
              </a:endParaRPr>
            </a:p>
            <a:p>
              <a:pPr algn="ctr" rtl="0">
                <a:lnSpc>
                  <a:spcPct val="100000"/>
                </a:lnSpc>
                <a:spcBef>
                  <a:spcPts val="0"/>
                </a:spcBef>
                <a:spcAft>
                  <a:spcPts val="0"/>
                </a:spcAft>
              </a:pPr>
              <a:r>
                <a:rPr lang="en-US" sz="800" b="0" i="0" u="none" dirty="0" smtClean="0">
                  <a:solidFill>
                    <a:schemeClr val="tx1"/>
                  </a:solidFill>
                  <a:latin typeface="Arial" panose="020B0604020202020204" pitchFamily="34" charset="0"/>
                  <a:cs typeface="Courier New" pitchFamily="49" charset="0"/>
                  <a:sym typeface="Wingdings 2"/>
                </a:rPr>
                <a:t></a:t>
              </a:r>
            </a:p>
            <a:p>
              <a:pPr algn="ctr">
                <a:lnSpc>
                  <a:spcPct val="100000"/>
                </a:lnSpc>
                <a:spcBef>
                  <a:spcPts val="0"/>
                </a:spcBef>
                <a:spcAft>
                  <a:spcPts val="0"/>
                </a:spcAft>
              </a:pPr>
              <a:r>
                <a:rPr lang="en-US" altLang="ja-JP" sz="800" dirty="0" smtClean="0">
                  <a:solidFill>
                    <a:schemeClr val="tx1"/>
                  </a:solidFill>
                  <a:latin typeface="Arial" panose="020B0604020202020204" pitchFamily="34" charset="0"/>
                  <a:cs typeface="Courier New" pitchFamily="49" charset="0"/>
                  <a:sym typeface="Wingdings 2"/>
                </a:rPr>
                <a:t></a:t>
              </a:r>
              <a:endParaRPr lang="en-US" altLang="ja-JP" sz="800" dirty="0" smtClean="0">
                <a:solidFill>
                  <a:schemeClr val="tx1"/>
                </a:solidFill>
                <a:latin typeface="Arial" panose="020B0604020202020204" pitchFamily="34" charset="0"/>
                <a:cs typeface="Courier New" pitchFamily="49" charset="0"/>
              </a:endParaRPr>
            </a:p>
          </p:txBody>
        </p:sp>
        <p:sp>
          <p:nvSpPr>
            <p:cNvPr id="20" name="AutoShape 11"/>
            <p:cNvSpPr>
              <a:spLocks noChangeArrowheads="1"/>
            </p:cNvSpPr>
            <p:nvPr/>
          </p:nvSpPr>
          <p:spPr bwMode="auto">
            <a:xfrm>
              <a:off x="5597326" y="6513948"/>
              <a:ext cx="2785319" cy="1236596"/>
            </a:xfrm>
            <a:prstGeom prst="flowChartDocument">
              <a:avLst/>
            </a:prstGeom>
            <a:solidFill>
              <a:schemeClr val="bg1">
                <a:lumMod val="95000"/>
              </a:schemeClr>
            </a:solidFill>
            <a:ln w="25400">
              <a:noFill/>
              <a:miter lim="800000"/>
              <a:headEnd/>
              <a:tailEnd/>
            </a:ln>
            <a:effectLst>
              <a:outerShdw dist="107763" dir="2700000" algn="ctr" rotWithShape="0">
                <a:srgbClr val="B2B2B2">
                  <a:alpha val="50000"/>
                </a:srgbClr>
              </a:outerShdw>
            </a:effectLst>
          </p:spPr>
          <p:txBody>
            <a:bodyPr wrap="square" lIns="0" rIns="0" anchor="ctr">
              <a:noAutofit/>
            </a:bodyPr>
            <a:lstStyle/>
            <a:p>
              <a:pPr algn="just" rtl="0">
                <a:lnSpc>
                  <a:spcPct val="100000"/>
                </a:lnSpc>
                <a:spcBef>
                  <a:spcPts val="0"/>
                </a:spcBef>
                <a:spcAft>
                  <a:spcPts val="0"/>
                </a:spcAft>
              </a:pPr>
              <a:endParaRPr lang="en-US" altLang="ja-JP" sz="800" dirty="0" smtClean="0">
                <a:solidFill>
                  <a:schemeClr val="tx1"/>
                </a:solidFill>
                <a:latin typeface="Arial" panose="020B0604020202020204" pitchFamily="34" charset="0"/>
                <a:cs typeface="Courier New" pitchFamily="49" charset="0"/>
              </a:endParaRPr>
            </a:p>
            <a:p>
              <a:pPr algn="just" rtl="0">
                <a:lnSpc>
                  <a:spcPct val="100000"/>
                </a:lnSpc>
                <a:spcBef>
                  <a:spcPts val="0"/>
                </a:spcBef>
                <a:spcAft>
                  <a:spcPts val="0"/>
                </a:spcAft>
              </a:pPr>
              <a:r>
                <a:rPr lang="en-US" sz="800" b="0" i="0" u="none" dirty="0">
                  <a:solidFill>
                    <a:schemeClr val="tx1"/>
                  </a:solidFill>
                  <a:latin typeface="Arial" panose="020B0604020202020204" pitchFamily="34" charset="0"/>
                  <a:cs typeface="Courier New" pitchFamily="49" charset="0"/>
                </a:rPr>
                <a:t>#include &lt;stdio.h&gt;</a:t>
              </a:r>
            </a:p>
            <a:p>
              <a:pPr algn="just" rtl="0">
                <a:lnSpc>
                  <a:spcPct val="100000"/>
                </a:lnSpc>
                <a:spcBef>
                  <a:spcPts val="0"/>
                </a:spcBef>
                <a:spcAft>
                  <a:spcPts val="0"/>
                </a:spcAft>
              </a:pPr>
              <a:r>
                <a:rPr lang="en-US" sz="800" b="0" i="0" u="none" dirty="0" smtClean="0">
                  <a:solidFill>
                    <a:schemeClr val="tx1"/>
                  </a:solidFill>
                  <a:latin typeface="Arial" panose="020B0604020202020204" pitchFamily="34" charset="0"/>
                  <a:cs typeface="Courier New" pitchFamily="49" charset="0"/>
                </a:rPr>
                <a:t>   main</a:t>
              </a:r>
              <a:r>
                <a:rPr lang="en-US" sz="800" b="0" i="0" u="none" dirty="0">
                  <a:solidFill>
                    <a:schemeClr val="tx1"/>
                  </a:solidFill>
                  <a:latin typeface="Arial" panose="020B0604020202020204" pitchFamily="34" charset="0"/>
                  <a:cs typeface="Courier New" pitchFamily="49" charset="0"/>
                </a:rPr>
                <a:t>()</a:t>
              </a:r>
            </a:p>
            <a:p>
              <a:pPr algn="just"/>
              <a:r>
                <a:rPr lang="ja-JP" altLang="en-US" sz="800" dirty="0">
                  <a:solidFill>
                    <a:schemeClr val="tx1"/>
                  </a:solidFill>
                  <a:latin typeface="Arial" panose="020B0604020202020204" pitchFamily="34" charset="0"/>
                </a:rPr>
                <a:t>　　</a:t>
              </a:r>
              <a:r>
                <a:rPr lang="en-US" altLang="ja-JP" sz="800" dirty="0" smtClean="0">
                  <a:solidFill>
                    <a:schemeClr val="tx1"/>
                  </a:solidFill>
                  <a:latin typeface="Arial" panose="020B0604020202020204" pitchFamily="34" charset="0"/>
                </a:rPr>
                <a:t>“.........................”</a:t>
              </a:r>
              <a:endParaRPr lang="en-US" altLang="ja-JP" sz="800" dirty="0">
                <a:solidFill>
                  <a:schemeClr val="tx1"/>
                </a:solidFill>
                <a:latin typeface="Arial" panose="020B0604020202020204" pitchFamily="34" charset="0"/>
              </a:endParaRPr>
            </a:p>
            <a:p>
              <a:pPr algn="ctr">
                <a:lnSpc>
                  <a:spcPct val="100000"/>
                </a:lnSpc>
                <a:spcBef>
                  <a:spcPts val="0"/>
                </a:spcBef>
                <a:spcAft>
                  <a:spcPts val="0"/>
                </a:spcAft>
              </a:pPr>
              <a:r>
                <a:rPr lang="en-US" altLang="ja-JP" sz="800" dirty="0" smtClean="0">
                  <a:solidFill>
                    <a:schemeClr val="tx1"/>
                  </a:solidFill>
                  <a:latin typeface="Arial" panose="020B0604020202020204" pitchFamily="34" charset="0"/>
                  <a:cs typeface="Courier New" pitchFamily="49" charset="0"/>
                  <a:sym typeface="Wingdings 2"/>
                </a:rPr>
                <a:t></a:t>
              </a:r>
            </a:p>
            <a:p>
              <a:pPr algn="ctr">
                <a:lnSpc>
                  <a:spcPct val="100000"/>
                </a:lnSpc>
                <a:spcBef>
                  <a:spcPts val="0"/>
                </a:spcBef>
                <a:spcAft>
                  <a:spcPts val="0"/>
                </a:spcAft>
              </a:pPr>
              <a:r>
                <a:rPr lang="en-US" altLang="ja-JP" sz="800" dirty="0" smtClean="0">
                  <a:solidFill>
                    <a:schemeClr val="tx1"/>
                  </a:solidFill>
                  <a:latin typeface="Arial" panose="020B0604020202020204" pitchFamily="34" charset="0"/>
                  <a:cs typeface="Courier New" pitchFamily="49" charset="0"/>
                  <a:sym typeface="Wingdings 2"/>
                </a:rPr>
                <a:t></a:t>
              </a:r>
              <a:endParaRPr lang="en-US" altLang="ja-JP" sz="800" dirty="0" smtClean="0">
                <a:solidFill>
                  <a:schemeClr val="tx1"/>
                </a:solidFill>
                <a:latin typeface="Arial" panose="020B0604020202020204" pitchFamily="34" charset="0"/>
                <a:cs typeface="Courier New" pitchFamily="49" charset="0"/>
              </a:endParaRPr>
            </a:p>
          </p:txBody>
        </p:sp>
        <p:sp>
          <p:nvSpPr>
            <p:cNvPr id="2" name="テキスト ボックス 1"/>
            <p:cNvSpPr txBox="1"/>
            <p:nvPr/>
          </p:nvSpPr>
          <p:spPr bwMode="gray">
            <a:xfrm>
              <a:off x="1055039" y="5904856"/>
              <a:ext cx="2650462" cy="656286"/>
            </a:xfrm>
            <a:prstGeom prst="rect">
              <a:avLst/>
            </a:prstGeom>
            <a:noFill/>
            <a:ln w="3175" cap="rnd">
              <a:noFill/>
              <a:miter lim="800000"/>
              <a:headEnd/>
              <a:tailEnd/>
            </a:ln>
            <a:effectLst/>
          </p:spPr>
          <p:txBody>
            <a:bodyPr wrap="square" rtlCol="0">
              <a:noAutofit/>
            </a:bodyPr>
            <a:lstStyle/>
            <a:p>
              <a:pPr algn="l" rtl="0" fontAlgn="auto">
                <a:lnSpc>
                  <a:spcPct val="100000"/>
                </a:lnSpc>
                <a:spcBef>
                  <a:spcPts val="0"/>
                </a:spcBef>
                <a:spcAft>
                  <a:spcPts val="0"/>
                </a:spcAft>
                <a:buClr>
                  <a:srgbClr val="C00000"/>
                </a:buClr>
              </a:pPr>
              <a:r>
                <a:rPr kumimoji="0" lang="en-US" sz="1200" b="1" i="0" u="none" kern="0" dirty="0" smtClean="0">
                  <a:solidFill>
                    <a:schemeClr val="tx1">
                      <a:lumMod val="75000"/>
                      <a:lumOff val="25000"/>
                    </a:schemeClr>
                  </a:solidFill>
                  <a:latin typeface="Arial" panose="020B0604020202020204" pitchFamily="34" charset="0"/>
                  <a:ea typeface="メイリオ" pitchFamily="50" charset="-128"/>
                </a:rPr>
                <a:t>Source code made public</a:t>
              </a:r>
              <a:endParaRPr kumimoji="0" lang="en-US" sz="1200" b="1" i="0" u="none" kern="0" dirty="0">
                <a:solidFill>
                  <a:schemeClr val="tx1">
                    <a:lumMod val="75000"/>
                    <a:lumOff val="25000"/>
                  </a:schemeClr>
                </a:solidFill>
                <a:latin typeface="Arial" panose="020B0604020202020204" pitchFamily="34" charset="0"/>
                <a:ea typeface="メイリオ" pitchFamily="50" charset="-128"/>
              </a:endParaRPr>
            </a:p>
          </p:txBody>
        </p:sp>
        <p:sp>
          <p:nvSpPr>
            <p:cNvPr id="21" name="テキスト ボックス 20"/>
            <p:cNvSpPr txBox="1"/>
            <p:nvPr/>
          </p:nvSpPr>
          <p:spPr bwMode="gray">
            <a:xfrm>
              <a:off x="5567202" y="5904855"/>
              <a:ext cx="2650462" cy="656286"/>
            </a:xfrm>
            <a:prstGeom prst="rect">
              <a:avLst/>
            </a:prstGeom>
            <a:noFill/>
            <a:ln w="3175" cap="rnd">
              <a:noFill/>
              <a:miter lim="800000"/>
              <a:headEnd/>
              <a:tailEnd/>
            </a:ln>
            <a:effectLst/>
          </p:spPr>
          <p:txBody>
            <a:bodyPr wrap="square" rtlCol="0">
              <a:noAutofit/>
            </a:bodyPr>
            <a:lstStyle/>
            <a:p>
              <a:pPr algn="l" rtl="0" fontAlgn="auto">
                <a:lnSpc>
                  <a:spcPct val="100000"/>
                </a:lnSpc>
                <a:spcBef>
                  <a:spcPts val="0"/>
                </a:spcBef>
                <a:spcAft>
                  <a:spcPts val="0"/>
                </a:spcAft>
                <a:buClr>
                  <a:srgbClr val="C00000"/>
                </a:buClr>
              </a:pPr>
              <a:r>
                <a:rPr kumimoji="0" lang="en-US" sz="1200" b="1" i="0" u="none" kern="0" dirty="0">
                  <a:solidFill>
                    <a:schemeClr val="tx1">
                      <a:lumMod val="75000"/>
                      <a:lumOff val="25000"/>
                    </a:schemeClr>
                  </a:solidFill>
                  <a:latin typeface="Arial" panose="020B0604020202020204" pitchFamily="34" charset="0"/>
                  <a:ea typeface="メイリオ" pitchFamily="50" charset="-128"/>
                </a:rPr>
                <a:t>Source code developed</a:t>
              </a:r>
            </a:p>
          </p:txBody>
        </p:sp>
        <p:sp>
          <p:nvSpPr>
            <p:cNvPr id="25" name="等号 24"/>
            <p:cNvSpPr/>
            <p:nvPr/>
          </p:nvSpPr>
          <p:spPr bwMode="auto">
            <a:xfrm>
              <a:off x="4424461" y="6632915"/>
              <a:ext cx="739974" cy="399222"/>
            </a:xfrm>
            <a:prstGeom prst="mathEqual">
              <a:avLst/>
            </a:prstGeom>
            <a:solidFill>
              <a:srgbClr val="F6167B"/>
            </a:solidFill>
            <a:ln w="9525">
              <a:noFill/>
              <a:miter lim="800000"/>
              <a:headEnd/>
              <a:tailEnd/>
            </a:ln>
            <a:effectLst/>
          </p:spPr>
          <p:txBody>
            <a:bodyPr wrap="square" rtlCol="0" anchor="ctr" anchorCtr="0">
              <a:noAutofit/>
            </a:bodyPr>
            <a:lstStyle/>
            <a:p>
              <a:pPr algn="ctr" rtl="0">
                <a:lnSpc>
                  <a:spcPct val="100000"/>
                </a:lnSpc>
                <a:spcBef>
                  <a:spcPts val="0"/>
                </a:spcBef>
                <a:spcAft>
                  <a:spcPts val="0"/>
                </a:spcAft>
              </a:pPr>
              <a:endParaRPr kumimoji="1" lang="en-US" altLang="en-US" sz="1800" dirty="0" smtClean="0">
                <a:solidFill>
                  <a:schemeClr val="tx1"/>
                </a:solidFill>
                <a:latin typeface="Arial" panose="020B0604020202020204" pitchFamily="34" charset="0"/>
              </a:endParaRPr>
            </a:p>
          </p:txBody>
        </p:sp>
      </p:grpSp>
      <p:sp>
        <p:nvSpPr>
          <p:cNvPr id="16" name="正方形/長方形 15"/>
          <p:cNvSpPr/>
          <p:nvPr/>
        </p:nvSpPr>
        <p:spPr bwMode="auto">
          <a:xfrm>
            <a:off x="197644" y="688975"/>
            <a:ext cx="9077325" cy="2176145"/>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rtl="0">
              <a:lnSpc>
                <a:spcPct val="100000"/>
              </a:lnSpc>
              <a:spcBef>
                <a:spcPts val="0"/>
              </a:spcBef>
              <a:spcAft>
                <a:spcPts val="0"/>
              </a:spcAft>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4" name="Text Box 31"/>
          <p:cNvSpPr txBox="1">
            <a:spLocks noChangeArrowheads="1"/>
          </p:cNvSpPr>
          <p:nvPr/>
        </p:nvSpPr>
        <p:spPr bwMode="gray">
          <a:xfrm>
            <a:off x="594612" y="1112237"/>
            <a:ext cx="8283388" cy="989404"/>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en-US" sz="1600" b="1" i="0" u="none" dirty="0" smtClean="0">
                <a:solidFill>
                  <a:schemeClr val="tx1">
                    <a:lumMod val="75000"/>
                    <a:lumOff val="25000"/>
                  </a:schemeClr>
                </a:solidFill>
                <a:latin typeface="Arial" panose="020B0604020202020204" pitchFamily="34" charset="0"/>
                <a:ea typeface="メイリオ" pitchFamily="50" charset="-128"/>
              </a:rPr>
              <a:t>Anyone can view </a:t>
            </a:r>
            <a:r>
              <a:rPr lang="en-US" sz="1600" b="1" dirty="0" smtClean="0">
                <a:solidFill>
                  <a:schemeClr val="tx1">
                    <a:lumMod val="75000"/>
                    <a:lumOff val="25000"/>
                  </a:schemeClr>
                </a:solidFill>
                <a:latin typeface="Arial" panose="020B0604020202020204" pitchFamily="34" charset="0"/>
                <a:ea typeface="メイリオ" pitchFamily="50" charset="-128"/>
              </a:rPr>
              <a:t>the source code </a:t>
            </a:r>
            <a:r>
              <a:rPr lang="en-US" sz="1600" b="1" i="0" u="none" dirty="0" smtClean="0">
                <a:solidFill>
                  <a:schemeClr val="tx1">
                    <a:lumMod val="75000"/>
                    <a:lumOff val="25000"/>
                  </a:schemeClr>
                </a:solidFill>
                <a:latin typeface="Arial" panose="020B0604020202020204" pitchFamily="34" charset="0"/>
                <a:ea typeface="メイリオ" pitchFamily="50" charset="-128"/>
              </a:rPr>
              <a:t>and make use of OSS to improve software-development productivity.</a:t>
            </a:r>
          </a:p>
          <a:p>
            <a:pPr>
              <a:lnSpc>
                <a:spcPct val="100000"/>
              </a:lnSpc>
              <a:buClr>
                <a:srgbClr val="C00000"/>
              </a:buClr>
              <a:defRPr/>
            </a:pPr>
            <a:r>
              <a:rPr lang="en-US" altLang="ja-JP" sz="1600" b="1" dirty="0">
                <a:solidFill>
                  <a:schemeClr val="tx1">
                    <a:lumMod val="75000"/>
                    <a:lumOff val="25000"/>
                  </a:schemeClr>
                </a:solidFill>
                <a:latin typeface="Arial" panose="020B0604020202020204" pitchFamily="34" charset="0"/>
                <a:ea typeface="メイリオ" pitchFamily="50" charset="-128"/>
              </a:rPr>
              <a:t>However, if </a:t>
            </a:r>
            <a:r>
              <a:rPr lang="en-US" altLang="ja-JP" sz="1600" b="1" dirty="0" smtClean="0">
                <a:solidFill>
                  <a:schemeClr val="tx1">
                    <a:lumMod val="75000"/>
                    <a:lumOff val="25000"/>
                  </a:schemeClr>
                </a:solidFill>
                <a:latin typeface="Arial" panose="020B0604020202020204" pitchFamily="34" charset="0"/>
                <a:ea typeface="メイリオ" pitchFamily="50" charset="-128"/>
              </a:rPr>
              <a:t>you accidentally include the </a:t>
            </a:r>
            <a:r>
              <a:rPr lang="en-US" altLang="ja-JP" sz="1600" b="1" dirty="0">
                <a:solidFill>
                  <a:schemeClr val="tx1">
                    <a:lumMod val="75000"/>
                    <a:lumOff val="25000"/>
                  </a:schemeClr>
                </a:solidFill>
                <a:latin typeface="Arial" panose="020B0604020202020204" pitchFamily="34" charset="0"/>
                <a:ea typeface="メイリオ" pitchFamily="50" charset="-128"/>
              </a:rPr>
              <a:t>source code of publicly available </a:t>
            </a:r>
            <a:r>
              <a:rPr lang="en-US" altLang="ja-JP" sz="1600" b="1" dirty="0" smtClean="0">
                <a:solidFill>
                  <a:schemeClr val="tx1">
                    <a:lumMod val="75000"/>
                    <a:lumOff val="25000"/>
                  </a:schemeClr>
                </a:solidFill>
                <a:latin typeface="Arial" panose="020B0604020202020204" pitchFamily="34" charset="0"/>
                <a:ea typeface="メイリオ" pitchFamily="50" charset="-128"/>
              </a:rPr>
              <a:t>OSS in a </a:t>
            </a:r>
            <a:r>
              <a:rPr lang="en-US" altLang="ja-JP" sz="1600" b="1" dirty="0">
                <a:solidFill>
                  <a:schemeClr val="tx1">
                    <a:lumMod val="75000"/>
                    <a:lumOff val="25000"/>
                  </a:schemeClr>
                </a:solidFill>
                <a:latin typeface="Arial" panose="020B0604020202020204" pitchFamily="34" charset="0"/>
                <a:ea typeface="メイリオ" pitchFamily="50" charset="-128"/>
              </a:rPr>
              <a:t>program that you </a:t>
            </a:r>
            <a:r>
              <a:rPr lang="en-US" altLang="ja-JP" sz="1600" b="1" dirty="0" smtClean="0">
                <a:solidFill>
                  <a:schemeClr val="tx1">
                    <a:lumMod val="75000"/>
                    <a:lumOff val="25000"/>
                  </a:schemeClr>
                </a:solidFill>
                <a:latin typeface="Arial" panose="020B0604020202020204" pitchFamily="34" charset="0"/>
                <a:ea typeface="メイリオ" pitchFamily="50" charset="-128"/>
              </a:rPr>
              <a:t>develop...</a:t>
            </a:r>
            <a:endParaRPr lang="en-US" altLang="ja-JP" sz="1600" b="1" dirty="0">
              <a:solidFill>
                <a:schemeClr val="tx1">
                  <a:lumMod val="75000"/>
                  <a:lumOff val="25000"/>
                </a:schemeClr>
              </a:solidFill>
              <a:latin typeface="Arial" panose="020B0604020202020204" pitchFamily="34" charset="0"/>
              <a:ea typeface="メイリオ" pitchFamily="50" charset="-128"/>
            </a:endParaRPr>
          </a:p>
        </p:txBody>
      </p:sp>
      <p:sp>
        <p:nvSpPr>
          <p:cNvPr id="29" name="Text Box 31"/>
          <p:cNvSpPr txBox="1">
            <a:spLocks noChangeArrowheads="1"/>
          </p:cNvSpPr>
          <p:nvPr/>
        </p:nvSpPr>
        <p:spPr bwMode="gray">
          <a:xfrm>
            <a:off x="361273" y="3145205"/>
            <a:ext cx="4506552" cy="1752616"/>
          </a:xfrm>
          <a:prstGeom prst="rect">
            <a:avLst/>
          </a:prstGeom>
          <a:noFill/>
          <a:ln w="3175" cap="rnd">
            <a:noFill/>
            <a:miter lim="800000"/>
            <a:headEnd/>
            <a:tailEnd/>
          </a:ln>
          <a:effectLst/>
        </p:spPr>
        <p:txBody>
          <a:bodyPr wrap="square" lIns="72000" tIns="0" rIns="144000" bIns="0" anchor="t">
            <a:noAutofit/>
          </a:bodyPr>
          <a:lstStyle/>
          <a:p>
            <a:pPr algn="l" rtl="0">
              <a:lnSpc>
                <a:spcPts val="1600"/>
              </a:lnSpc>
              <a:spcBef>
                <a:spcPts val="0"/>
              </a:spcBef>
              <a:spcAft>
                <a:spcPts val="0"/>
              </a:spcAft>
              <a:buClr>
                <a:srgbClr val="C00000"/>
              </a:buClr>
              <a:defRPr/>
            </a:pPr>
            <a:r>
              <a:rPr lang="en-US" sz="1200" b="1" i="0" u="none" dirty="0" smtClean="0">
                <a:solidFill>
                  <a:schemeClr val="tx1">
                    <a:lumMod val="75000"/>
                    <a:lumOff val="25000"/>
                  </a:schemeClr>
                </a:solidFill>
                <a:latin typeface="Arial" panose="020B0604020202020204" pitchFamily="34" charset="0"/>
                <a:ea typeface="メイリオ" pitchFamily="50" charset="-128"/>
              </a:rPr>
              <a:t>Usually, when Hitachi</a:t>
            </a:r>
            <a:r>
              <a:rPr lang="ja-JP" altLang="en-US" sz="1200" b="1" i="0" u="none" dirty="0" smtClean="0">
                <a:solidFill>
                  <a:schemeClr val="tx1">
                    <a:lumMod val="75000"/>
                    <a:lumOff val="25000"/>
                  </a:schemeClr>
                </a:solidFill>
                <a:latin typeface="Arial" panose="020B0604020202020204" pitchFamily="34" charset="0"/>
                <a:ea typeface="メイリオ" pitchFamily="50" charset="-128"/>
              </a:rPr>
              <a:t> </a:t>
            </a:r>
            <a:r>
              <a:rPr lang="en-US" altLang="ja-JP" sz="1200" b="1" i="0" u="none" dirty="0" smtClean="0">
                <a:solidFill>
                  <a:schemeClr val="tx1">
                    <a:lumMod val="75000"/>
                    <a:lumOff val="25000"/>
                  </a:schemeClr>
                </a:solidFill>
                <a:latin typeface="Arial" panose="020B0604020202020204" pitchFamily="34" charset="0"/>
                <a:ea typeface="メイリオ" pitchFamily="50" charset="-128"/>
              </a:rPr>
              <a:t>(ITSC)</a:t>
            </a:r>
            <a:r>
              <a:rPr lang="en-US" sz="1200" b="1" i="0" u="none" dirty="0" smtClean="0">
                <a:solidFill>
                  <a:schemeClr val="tx1">
                    <a:lumMod val="75000"/>
                    <a:lumOff val="25000"/>
                  </a:schemeClr>
                </a:solidFill>
                <a:latin typeface="Arial" panose="020B0604020202020204" pitchFamily="34" charset="0"/>
                <a:ea typeface="メイリオ" pitchFamily="50" charset="-128"/>
              </a:rPr>
              <a:t> develops programs, Hitachi maintains records of technical information used for the development, </a:t>
            </a:r>
            <a:r>
              <a:rPr lang="en-US" sz="1200" b="1" dirty="0" smtClean="0">
                <a:solidFill>
                  <a:schemeClr val="tx1">
                    <a:lumMod val="75000"/>
                    <a:lumOff val="25000"/>
                  </a:schemeClr>
                </a:solidFill>
                <a:latin typeface="Arial" panose="020B0604020202020204" pitchFamily="34" charset="0"/>
                <a:ea typeface="メイリオ" pitchFamily="50" charset="-128"/>
              </a:rPr>
              <a:t>information about the developers, and history of development for the purpose of c</a:t>
            </a:r>
            <a:r>
              <a:rPr lang="en-US" sz="1200" b="1" i="0" u="none" dirty="0" smtClean="0">
                <a:solidFill>
                  <a:schemeClr val="tx1">
                    <a:lumMod val="75000"/>
                    <a:lumOff val="25000"/>
                  </a:schemeClr>
                </a:solidFill>
                <a:latin typeface="Arial" panose="020B0604020202020204" pitchFamily="34" charset="0"/>
                <a:ea typeface="メイリオ" pitchFamily="50" charset="-128"/>
              </a:rPr>
              <a:t>onfiguration </a:t>
            </a:r>
            <a:r>
              <a:rPr lang="en-US" sz="1200" b="1" i="0" u="none" dirty="0">
                <a:solidFill>
                  <a:schemeClr val="tx1">
                    <a:lumMod val="75000"/>
                    <a:lumOff val="25000"/>
                  </a:schemeClr>
                </a:solidFill>
                <a:latin typeface="Arial" panose="020B0604020202020204" pitchFamily="34" charset="0"/>
                <a:ea typeface="メイリオ" pitchFamily="50" charset="-128"/>
              </a:rPr>
              <a:t>management of </a:t>
            </a:r>
            <a:r>
              <a:rPr lang="en-US" sz="1200" b="1" i="0" u="none" dirty="0" smtClean="0">
                <a:solidFill>
                  <a:schemeClr val="tx1">
                    <a:lumMod val="75000"/>
                    <a:lumOff val="25000"/>
                  </a:schemeClr>
                </a:solidFill>
                <a:latin typeface="Arial" panose="020B0604020202020204" pitchFamily="34" charset="0"/>
                <a:ea typeface="メイリオ" pitchFamily="50" charset="-128"/>
              </a:rPr>
              <a:t>the developed programs. </a:t>
            </a:r>
            <a:r>
              <a:rPr lang="en-US" sz="1200" b="1" dirty="0">
                <a:solidFill>
                  <a:schemeClr val="tx1">
                    <a:lumMod val="75000"/>
                    <a:lumOff val="25000"/>
                  </a:schemeClr>
                </a:solidFill>
                <a:latin typeface="Arial" panose="020B0604020202020204" pitchFamily="34" charset="0"/>
                <a:ea typeface="メイリオ" pitchFamily="50" charset="-128"/>
              </a:rPr>
              <a:t/>
            </a:r>
            <a:br>
              <a:rPr lang="en-US" sz="1200" b="1" dirty="0">
                <a:solidFill>
                  <a:schemeClr val="tx1">
                    <a:lumMod val="75000"/>
                    <a:lumOff val="25000"/>
                  </a:schemeClr>
                </a:solidFill>
                <a:latin typeface="Arial" panose="020B0604020202020204" pitchFamily="34" charset="0"/>
                <a:ea typeface="メイリオ" pitchFamily="50" charset="-128"/>
              </a:rPr>
            </a:br>
            <a:r>
              <a:rPr lang="en-US" sz="1200" b="1" i="0" u="none" dirty="0" smtClean="0">
                <a:solidFill>
                  <a:schemeClr val="tx1">
                    <a:lumMod val="75000"/>
                    <a:lumOff val="25000"/>
                  </a:schemeClr>
                </a:solidFill>
                <a:latin typeface="Arial" panose="020B0604020202020204" pitchFamily="34" charset="0"/>
                <a:ea typeface="メイリオ" pitchFamily="50" charset="-128"/>
              </a:rPr>
              <a:t>When </a:t>
            </a:r>
            <a:r>
              <a:rPr lang="en-US" sz="1200" b="1" i="0" u="none" dirty="0">
                <a:solidFill>
                  <a:schemeClr val="tx1">
                    <a:lumMod val="75000"/>
                    <a:lumOff val="25000"/>
                  </a:schemeClr>
                </a:solidFill>
                <a:latin typeface="Arial" panose="020B0604020202020204" pitchFamily="34" charset="0"/>
                <a:ea typeface="メイリオ" pitchFamily="50" charset="-128"/>
              </a:rPr>
              <a:t>using </a:t>
            </a:r>
            <a:r>
              <a:rPr lang="en-US" sz="1200" b="1" i="0" u="none" dirty="0" smtClean="0">
                <a:solidFill>
                  <a:schemeClr val="tx1">
                    <a:lumMod val="75000"/>
                    <a:lumOff val="25000"/>
                  </a:schemeClr>
                </a:solidFill>
                <a:latin typeface="Arial" panose="020B0604020202020204" pitchFamily="34" charset="0"/>
                <a:ea typeface="メイリオ" pitchFamily="50" charset="-128"/>
              </a:rPr>
              <a:t>OSS </a:t>
            </a:r>
            <a:r>
              <a:rPr lang="en-US" sz="1200" b="1" i="0" u="none" dirty="0">
                <a:solidFill>
                  <a:schemeClr val="tx1">
                    <a:lumMod val="75000"/>
                    <a:lumOff val="25000"/>
                  </a:schemeClr>
                </a:solidFill>
                <a:latin typeface="Arial" panose="020B0604020202020204" pitchFamily="34" charset="0"/>
                <a:ea typeface="メイリオ" pitchFamily="50" charset="-128"/>
              </a:rPr>
              <a:t>for program development, it is important to record the name, version number and license of the OSS, and to not use any other </a:t>
            </a:r>
            <a:r>
              <a:rPr lang="en-US" sz="1200" b="1" i="0" u="none" dirty="0" smtClean="0">
                <a:solidFill>
                  <a:schemeClr val="tx1">
                    <a:lumMod val="75000"/>
                    <a:lumOff val="25000"/>
                  </a:schemeClr>
                </a:solidFill>
                <a:latin typeface="Arial" panose="020B0604020202020204" pitchFamily="34" charset="0"/>
                <a:ea typeface="メイリオ" pitchFamily="50" charset="-128"/>
              </a:rPr>
              <a:t>OSS.</a:t>
            </a:r>
            <a:endParaRPr lang="en-US" sz="1200" b="1" i="0" u="none" dirty="0">
              <a:solidFill>
                <a:schemeClr val="tx1">
                  <a:lumMod val="75000"/>
                  <a:lumOff val="25000"/>
                </a:schemeClr>
              </a:solidFill>
              <a:latin typeface="Arial" panose="020B0604020202020204" pitchFamily="34" charset="0"/>
              <a:ea typeface="メイリオ" pitchFamily="50" charset="-128"/>
            </a:endParaRPr>
          </a:p>
        </p:txBody>
      </p:sp>
      <p:sp>
        <p:nvSpPr>
          <p:cNvPr id="26" name="テキスト ボックス 25"/>
          <p:cNvSpPr txBox="1"/>
          <p:nvPr/>
        </p:nvSpPr>
        <p:spPr bwMode="gray">
          <a:xfrm>
            <a:off x="6649414" y="3615278"/>
            <a:ext cx="1140566" cy="553998"/>
          </a:xfrm>
          <a:prstGeom prst="rect">
            <a:avLst/>
          </a:prstGeom>
          <a:noFill/>
          <a:ln w="3175" cap="rnd">
            <a:noFill/>
            <a:miter lim="800000"/>
            <a:headEnd/>
            <a:tailEnd/>
          </a:ln>
          <a:effectLst/>
        </p:spPr>
        <p:txBody>
          <a:bodyPr wrap="square" rtlCol="0">
            <a:noAutofit/>
          </a:bodyPr>
          <a:lstStyle/>
          <a:p>
            <a:pPr algn="ctr" rtl="0" fontAlgn="auto">
              <a:lnSpc>
                <a:spcPts val="1200"/>
              </a:lnSpc>
              <a:spcBef>
                <a:spcPts val="0"/>
              </a:spcBef>
              <a:spcAft>
                <a:spcPts val="0"/>
              </a:spcAft>
              <a:buClr>
                <a:srgbClr val="C00000"/>
              </a:buClr>
            </a:pPr>
            <a:r>
              <a:rPr kumimoji="0" lang="en-US" sz="1200" b="1" i="0" u="none" kern="0" dirty="0">
                <a:solidFill>
                  <a:srgbClr val="F6167B"/>
                </a:solidFill>
                <a:latin typeface="Arial" panose="020B0604020202020204" pitchFamily="34" charset="0"/>
                <a:ea typeface="メイリオ" pitchFamily="50" charset="-128"/>
              </a:rPr>
              <a:t>If </a:t>
            </a:r>
            <a:r>
              <a:rPr kumimoji="0" lang="en-US" sz="1200" b="1" i="0" u="none" kern="0" dirty="0" smtClean="0">
                <a:solidFill>
                  <a:srgbClr val="F6167B"/>
                </a:solidFill>
                <a:latin typeface="Arial" panose="020B0604020202020204" pitchFamily="34" charset="0"/>
                <a:ea typeface="メイリオ" pitchFamily="50" charset="-128"/>
              </a:rPr>
              <a:t>OSS is used for development</a:t>
            </a:r>
            <a:endParaRPr kumimoji="0" lang="en-US" sz="1200" b="1" i="0" u="none" kern="0" dirty="0">
              <a:solidFill>
                <a:srgbClr val="F6167B"/>
              </a:solidFill>
              <a:latin typeface="Arial" panose="020B0604020202020204" pitchFamily="34" charset="0"/>
              <a:ea typeface="メイリオ" pitchFamily="50" charset="-128"/>
            </a:endParaRPr>
          </a:p>
        </p:txBody>
      </p:sp>
      <p:grpSp>
        <p:nvGrpSpPr>
          <p:cNvPr id="38" name="グループ化 37"/>
          <p:cNvGrpSpPr/>
          <p:nvPr/>
        </p:nvGrpSpPr>
        <p:grpSpPr>
          <a:xfrm>
            <a:off x="5029010" y="3958290"/>
            <a:ext cx="3036499" cy="1154050"/>
            <a:chOff x="3022070" y="4031541"/>
            <a:chExt cx="3036499" cy="1154050"/>
          </a:xfrm>
          <a:solidFill>
            <a:srgbClr val="71C9E5"/>
          </a:solidFill>
          <a:effectLst>
            <a:outerShdw blurRad="50800" dist="38100" dir="2700000" algn="tl" rotWithShape="0">
              <a:prstClr val="black">
                <a:alpha val="40000"/>
              </a:prstClr>
            </a:outerShdw>
          </a:effectLst>
        </p:grpSpPr>
        <p:sp>
          <p:nvSpPr>
            <p:cNvPr id="39" name="二等辺三角形 38"/>
            <p:cNvSpPr/>
            <p:nvPr/>
          </p:nvSpPr>
          <p:spPr bwMode="auto">
            <a:xfrm rot="1783705" flipH="1">
              <a:off x="4777043" y="4031541"/>
              <a:ext cx="235862" cy="717546"/>
            </a:xfrm>
            <a:prstGeom prst="triangle">
              <a:avLst/>
            </a:prstGeom>
            <a:grpFill/>
            <a:ln w="9525">
              <a:noFill/>
              <a:miter lim="800000"/>
              <a:headEnd/>
              <a:tailEnd/>
            </a:ln>
            <a:effectLst/>
          </p:spPr>
          <p:txBody>
            <a:bodyPr wrap="square" lIns="252000" tIns="144000" rIns="252000" bIns="144000" rtlCol="0" anchor="ctr" anchorCtr="0">
              <a:noAutofit/>
            </a:bodyPr>
            <a:lstStyle/>
            <a:p>
              <a:pPr algn="l" rtl="0">
                <a:lnSpc>
                  <a:spcPct val="100000"/>
                </a:lnSpc>
                <a:spcBef>
                  <a:spcPts val="0"/>
                </a:spcBef>
                <a:spcAft>
                  <a:spcPts val="0"/>
                </a:spcAft>
              </a:pPr>
              <a:endParaRPr kumimoji="1" lang="en-US" altLang="en-US" sz="1200" b="1" dirty="0" smtClean="0">
                <a:solidFill>
                  <a:schemeClr val="bg1"/>
                </a:solidFill>
                <a:latin typeface="Arial" panose="020B0604020202020204" pitchFamily="34" charset="0"/>
                <a:ea typeface="メイリオ" pitchFamily="50" charset="-128"/>
              </a:endParaRPr>
            </a:p>
          </p:txBody>
        </p:sp>
        <p:sp>
          <p:nvSpPr>
            <p:cNvPr id="40" name="角丸四角形 39"/>
            <p:cNvSpPr/>
            <p:nvPr/>
          </p:nvSpPr>
          <p:spPr bwMode="auto">
            <a:xfrm>
              <a:off x="3022070" y="4429591"/>
              <a:ext cx="3036499" cy="756000"/>
            </a:xfrm>
            <a:prstGeom prst="roundRect">
              <a:avLst>
                <a:gd name="adj" fmla="val 9050"/>
              </a:avLst>
            </a:prstGeom>
            <a:grpFill/>
            <a:ln w="9525">
              <a:noFill/>
              <a:miter lim="800000"/>
              <a:headEnd/>
              <a:tailEnd/>
            </a:ln>
            <a:effectLst/>
          </p:spPr>
          <p:txBody>
            <a:bodyPr wrap="square" lIns="180000" tIns="144000" rIns="180000" bIns="144000" rtlCol="0" anchor="ctr" anchorCtr="0">
              <a:noAutofit/>
            </a:bodyPr>
            <a:lstStyle/>
            <a:p>
              <a:pPr>
                <a:lnSpc>
                  <a:spcPts val="1200"/>
                </a:lnSpc>
              </a:pPr>
              <a:r>
                <a:rPr lang="en-US" altLang="ja-JP" sz="1200" b="1" dirty="0" smtClean="0">
                  <a:solidFill>
                    <a:schemeClr val="tx1">
                      <a:lumMod val="75000"/>
                      <a:lumOff val="25000"/>
                    </a:schemeClr>
                  </a:solidFill>
                  <a:latin typeface="Arial" pitchFamily="34" charset="0"/>
                  <a:ea typeface="メイリオ" pitchFamily="50" charset="-128"/>
                </a:rPr>
                <a:t>You must state the name, the version, and the applicable license of the OSS that you used.</a:t>
              </a:r>
              <a:endParaRPr lang="ja-JP" altLang="en-US" sz="1200" b="1" dirty="0">
                <a:solidFill>
                  <a:schemeClr val="tx1">
                    <a:lumMod val="75000"/>
                    <a:lumOff val="25000"/>
                  </a:schemeClr>
                </a:solidFill>
                <a:latin typeface="Arial" pitchFamily="34" charset="0"/>
                <a:ea typeface="メイリオ" pitchFamily="50" charset="-128"/>
              </a:endParaRPr>
            </a:p>
          </p:txBody>
        </p:sp>
      </p:grpSp>
      <p:pic>
        <p:nvPicPr>
          <p:cNvPr id="43" name="図 42" descr="1.png"/>
          <p:cNvPicPr>
            <a:picLocks noChangeAspect="1"/>
          </p:cNvPicPr>
          <p:nvPr/>
        </p:nvPicPr>
        <p:blipFill>
          <a:blip r:embed="rId3"/>
          <a:srcRect l="28933" t="32704" r="25558" b="22013"/>
          <a:stretch>
            <a:fillRect/>
          </a:stretch>
        </p:blipFill>
        <p:spPr>
          <a:xfrm>
            <a:off x="8096033" y="4303060"/>
            <a:ext cx="1086142" cy="1080739"/>
          </a:xfrm>
          <a:prstGeom prst="rect">
            <a:avLst/>
          </a:prstGeom>
        </p:spPr>
      </p:pic>
      <p:cxnSp>
        <p:nvCxnSpPr>
          <p:cNvPr id="48" name="直線コネクタ 47"/>
          <p:cNvCxnSpPr/>
          <p:nvPr/>
        </p:nvCxnSpPr>
        <p:spPr bwMode="auto">
          <a:xfrm>
            <a:off x="287199" y="3014490"/>
            <a:ext cx="4574512" cy="0"/>
          </a:xfrm>
          <a:prstGeom prst="line">
            <a:avLst/>
          </a:prstGeom>
          <a:noFill/>
          <a:ln w="19050" cap="flat" cmpd="sng" algn="ctr">
            <a:solidFill>
              <a:srgbClr val="87BAD3"/>
            </a:solidFill>
            <a:prstDash val="dash"/>
            <a:round/>
            <a:headEnd type="none" w="med" len="med"/>
            <a:tailEnd type="none" w="med" len="med"/>
          </a:ln>
          <a:effectLst/>
        </p:spPr>
      </p:cxnSp>
      <p:cxnSp>
        <p:nvCxnSpPr>
          <p:cNvPr id="50" name="直線コネクタ 49"/>
          <p:cNvCxnSpPr/>
          <p:nvPr/>
        </p:nvCxnSpPr>
        <p:spPr bwMode="auto">
          <a:xfrm>
            <a:off x="287199" y="5203919"/>
            <a:ext cx="4574512" cy="0"/>
          </a:xfrm>
          <a:prstGeom prst="line">
            <a:avLst/>
          </a:prstGeom>
          <a:noFill/>
          <a:ln w="19050" cap="flat" cmpd="sng" algn="ctr">
            <a:solidFill>
              <a:srgbClr val="87BAD3"/>
            </a:solidFill>
            <a:prstDash val="dash"/>
            <a:round/>
            <a:headEnd type="none" w="med" len="med"/>
            <a:tailEnd type="none" w="med" len="med"/>
          </a:ln>
          <a:effectLst/>
        </p:spPr>
      </p:cxnSp>
      <p:sp>
        <p:nvSpPr>
          <p:cNvPr id="35" name="テキスト ボックス 34"/>
          <p:cNvSpPr txBox="1"/>
          <p:nvPr/>
        </p:nvSpPr>
        <p:spPr>
          <a:xfrm>
            <a:off x="197644" y="591656"/>
            <a:ext cx="6809484" cy="443076"/>
          </a:xfrm>
          <a:prstGeom prst="roundRect">
            <a:avLst>
              <a:gd name="adj" fmla="val 13223"/>
            </a:avLst>
          </a:prstGeom>
          <a:solidFill>
            <a:srgbClr val="F6167B"/>
          </a:solidFill>
        </p:spPr>
        <p:txBody>
          <a:bodyPr wrap="square" tIns="36000" rIns="72000" bIns="36000" rtlCol="0" anchor="ctr">
            <a:noAutofit/>
          </a:bodyPr>
          <a:lstStyle/>
          <a:p>
            <a:pPr algn="l" rtl="0">
              <a:lnSpc>
                <a:spcPct val="100000"/>
              </a:lnSpc>
              <a:spcBef>
                <a:spcPts val="0"/>
              </a:spcBef>
              <a:spcAft>
                <a:spcPts val="0"/>
              </a:spcAft>
            </a:pPr>
            <a:r>
              <a:rPr kumimoji="1" lang="en-US" sz="2200" b="1" i="0" u="none" dirty="0">
                <a:solidFill>
                  <a:schemeClr val="bg1"/>
                </a:solidFill>
                <a:latin typeface="Arial" panose="020B0604020202020204" pitchFamily="34" charset="0"/>
                <a:ea typeface="メイリオ" pitchFamily="50" charset="-128"/>
              </a:rPr>
              <a:t>Characteristic    </a:t>
            </a:r>
            <a:r>
              <a:rPr kumimoji="1" lang="en-US" sz="2200" b="1" i="0" u="none" dirty="0" smtClean="0">
                <a:solidFill>
                  <a:schemeClr val="bg1"/>
                </a:solidFill>
                <a:latin typeface="Arial" panose="020B0604020202020204" pitchFamily="34" charset="0"/>
                <a:ea typeface="メイリオ" pitchFamily="50" charset="-128"/>
              </a:rPr>
              <a:t>  </a:t>
            </a:r>
            <a:r>
              <a:rPr lang="en-US" sz="2200" b="1" i="0" u="none" dirty="0" smtClean="0">
                <a:solidFill>
                  <a:schemeClr val="bg1"/>
                </a:solidFill>
                <a:latin typeface="Arial" panose="020B0604020202020204" pitchFamily="34" charset="0"/>
                <a:ea typeface="メイリオ" pitchFamily="50" charset="-128"/>
              </a:rPr>
              <a:t>The </a:t>
            </a:r>
            <a:r>
              <a:rPr lang="en-US" sz="2200" b="1" i="0" u="none" dirty="0">
                <a:solidFill>
                  <a:schemeClr val="bg1"/>
                </a:solidFill>
                <a:latin typeface="Arial" panose="020B0604020202020204" pitchFamily="34" charset="0"/>
                <a:ea typeface="メイリオ" pitchFamily="50" charset="-128"/>
              </a:rPr>
              <a:t>source code </a:t>
            </a:r>
            <a:r>
              <a:rPr lang="en-US" sz="2200" b="1" i="0" u="none" dirty="0" smtClean="0">
                <a:solidFill>
                  <a:schemeClr val="bg1"/>
                </a:solidFill>
                <a:latin typeface="Arial" panose="020B0604020202020204" pitchFamily="34" charset="0"/>
                <a:ea typeface="メイリオ" pitchFamily="50" charset="-128"/>
              </a:rPr>
              <a:t>is made public</a:t>
            </a:r>
            <a:endParaRPr kumimoji="1" lang="en-US" altLang="en-US" sz="2200" b="1" dirty="0" smtClean="0">
              <a:solidFill>
                <a:schemeClr val="bg1"/>
              </a:solidFill>
              <a:latin typeface="Arial" panose="020B0604020202020204" pitchFamily="34" charset="0"/>
              <a:ea typeface="メイリオ" pitchFamily="50" charset="-128"/>
            </a:endParaRPr>
          </a:p>
        </p:txBody>
      </p:sp>
      <p:sp>
        <p:nvSpPr>
          <p:cNvPr id="37" name="円/楕円 36"/>
          <p:cNvSpPr/>
          <p:nvPr/>
        </p:nvSpPr>
        <p:spPr bwMode="auto">
          <a:xfrm>
            <a:off x="2207523" y="669561"/>
            <a:ext cx="288000" cy="288000"/>
          </a:xfrm>
          <a:prstGeom prst="ellipse">
            <a:avLst/>
          </a:prstGeom>
          <a:solidFill>
            <a:srgbClr val="FBE5F4"/>
          </a:solidFill>
          <a:ln w="9525">
            <a:noFill/>
            <a:miter lim="800000"/>
            <a:headEnd/>
            <a:tailEnd/>
          </a:ln>
          <a:effectLst/>
        </p:spPr>
        <p:txBody>
          <a:bodyPr wrap="square" lIns="0" tIns="0" rIns="0" bIns="0" rtlCol="0" anchor="ctr" anchorCtr="0">
            <a:noAutofit/>
          </a:bodyPr>
          <a:lstStyle/>
          <a:p>
            <a:pPr algn="ctr" rtl="0">
              <a:lnSpc>
                <a:spcPct val="100000"/>
              </a:lnSpc>
              <a:spcBef>
                <a:spcPts val="0"/>
              </a:spcBef>
              <a:spcAft>
                <a:spcPts val="0"/>
              </a:spcAft>
            </a:pPr>
            <a:r>
              <a:rPr kumimoji="1" lang="en-US" sz="2000" b="1" i="0" u="none" dirty="0">
                <a:solidFill>
                  <a:srgbClr val="F6167B"/>
                </a:solidFill>
                <a:latin typeface="Arial" panose="020B0604020202020204" pitchFamily="34" charset="0"/>
                <a:ea typeface="メイリオ" pitchFamily="50" charset="-128"/>
              </a:rPr>
              <a:t>2</a:t>
            </a:r>
          </a:p>
        </p:txBody>
      </p:sp>
      <p:sp>
        <p:nvSpPr>
          <p:cNvPr id="41" name="角丸四角形 40"/>
          <p:cNvSpPr/>
          <p:nvPr/>
        </p:nvSpPr>
        <p:spPr bwMode="auto">
          <a:xfrm>
            <a:off x="902335" y="169814"/>
            <a:ext cx="935518" cy="328125"/>
          </a:xfrm>
          <a:prstGeom prst="roundRect">
            <a:avLst/>
          </a:prstGeom>
          <a:solidFill>
            <a:srgbClr val="2C4772"/>
          </a:solidFill>
          <a:ln w="9525">
            <a:noFill/>
            <a:miter lim="800000"/>
            <a:headEnd/>
            <a:tailEnd/>
          </a:ln>
          <a:effectLst/>
        </p:spPr>
        <p:txBody>
          <a:bodyPr wrap="square" lIns="0" tIns="0" rIns="0" bIns="0" rtlCol="0" anchor="ctr" anchorCtr="0">
            <a:noAutofit/>
          </a:bodyPr>
          <a:lstStyle/>
          <a:p>
            <a:pPr algn="ctr" rtl="0">
              <a:lnSpc>
                <a:spcPct val="100000"/>
              </a:lnSpc>
              <a:spcBef>
                <a:spcPts val="0"/>
              </a:spcBef>
              <a:spcAft>
                <a:spcPts val="0"/>
              </a:spcAft>
            </a:pPr>
            <a:r>
              <a:rPr lang="en-US" sz="1200" b="1" i="0" u="none" dirty="0">
                <a:solidFill>
                  <a:schemeClr val="bg1"/>
                </a:solidFill>
                <a:latin typeface="Arial" panose="020B0604020202020204" pitchFamily="34" charset="0"/>
                <a:ea typeface="メイリオ" pitchFamily="50" charset="-128"/>
              </a:rPr>
              <a:t>Point</a:t>
            </a:r>
            <a:r>
              <a:rPr kumimoji="1" lang="en-US" sz="1200" b="1" i="0" u="none" dirty="0">
                <a:solidFill>
                  <a:schemeClr val="bg1"/>
                </a:solidFill>
                <a:latin typeface="Arial" panose="020B0604020202020204" pitchFamily="34" charset="0"/>
                <a:ea typeface="メイリオ" pitchFamily="50" charset="-128"/>
              </a:rPr>
              <a:t> </a:t>
            </a:r>
            <a:r>
              <a:rPr lang="en-US" sz="2000" b="1" i="0" u="none" dirty="0">
                <a:solidFill>
                  <a:schemeClr val="bg1"/>
                </a:solidFill>
                <a:latin typeface="Arial" panose="020B0604020202020204" pitchFamily="34" charset="0"/>
                <a:ea typeface="メイリオ" pitchFamily="50" charset="-128"/>
              </a:rPr>
              <a:t>1</a:t>
            </a:r>
            <a:endParaRPr kumimoji="1" lang="en-US" altLang="ja-JP" sz="2000" b="1" dirty="0" smtClean="0">
              <a:solidFill>
                <a:schemeClr val="bg1"/>
              </a:solidFill>
              <a:latin typeface="Arial" panose="020B0604020202020204" pitchFamily="34" charset="0"/>
              <a:ea typeface="メイリオ" pitchFamily="50" charset="-128"/>
            </a:endParaRPr>
          </a:p>
        </p:txBody>
      </p:sp>
      <p:sp>
        <p:nvSpPr>
          <p:cNvPr id="34" name="テキスト ボックス 33"/>
          <p:cNvSpPr txBox="1"/>
          <p:nvPr/>
        </p:nvSpPr>
        <p:spPr>
          <a:xfrm>
            <a:off x="582706" y="2108039"/>
            <a:ext cx="7128000" cy="729554"/>
          </a:xfrm>
          <a:prstGeom prst="roundRect">
            <a:avLst>
              <a:gd name="adj" fmla="val 27980"/>
            </a:avLst>
          </a:prstGeom>
          <a:solidFill>
            <a:srgbClr val="F6167B"/>
          </a:solidFill>
        </p:spPr>
        <p:txBody>
          <a:bodyPr wrap="square" lIns="36000" tIns="36000" rIns="36000" bIns="36000" rtlCol="0" anchor="ctr">
            <a:noAutofit/>
          </a:bodyPr>
          <a:lstStyle/>
          <a:p>
            <a:pPr algn="ctr" rtl="0">
              <a:lnSpc>
                <a:spcPts val="2100"/>
              </a:lnSpc>
              <a:spcBef>
                <a:spcPts val="0"/>
              </a:spcBef>
              <a:spcAft>
                <a:spcPts val="0"/>
              </a:spcAft>
            </a:pPr>
            <a:r>
              <a:rPr lang="en-US" sz="2000" b="1" i="0" u="none" dirty="0" smtClean="0">
                <a:solidFill>
                  <a:schemeClr val="bg1"/>
                </a:solidFill>
                <a:latin typeface="Arial" panose="020B0604020202020204" pitchFamily="34" charset="0"/>
                <a:ea typeface="メイリオ" pitchFamily="50" charset="-128"/>
              </a:rPr>
              <a:t>The OSS copyright holder might make copyright </a:t>
            </a:r>
            <a:r>
              <a:rPr lang="en-US" sz="2000" b="1" i="0" u="none" dirty="0">
                <a:solidFill>
                  <a:schemeClr val="bg1"/>
                </a:solidFill>
                <a:latin typeface="Arial" panose="020B0604020202020204" pitchFamily="34" charset="0"/>
                <a:ea typeface="メイリオ" pitchFamily="50" charset="-128"/>
              </a:rPr>
              <a:t>infringement </a:t>
            </a:r>
            <a:r>
              <a:rPr lang="en-US" sz="2000" b="1" i="0" u="none" dirty="0" smtClean="0">
                <a:solidFill>
                  <a:schemeClr val="bg1"/>
                </a:solidFill>
                <a:latin typeface="Arial" panose="020B0604020202020204" pitchFamily="34" charset="0"/>
                <a:ea typeface="メイリオ" pitchFamily="50" charset="-128"/>
              </a:rPr>
              <a:t>claims</a:t>
            </a:r>
            <a:endParaRPr lang="en-US" sz="2000" b="1" i="0" u="none" dirty="0">
              <a:solidFill>
                <a:schemeClr val="bg1"/>
              </a:solidFill>
              <a:latin typeface="Arial" panose="020B0604020202020204" pitchFamily="34" charset="0"/>
              <a:ea typeface="メイリオ" pitchFamily="50" charset="-128"/>
            </a:endParaRPr>
          </a:p>
        </p:txBody>
      </p:sp>
      <p:sp>
        <p:nvSpPr>
          <p:cNvPr id="36" name="下矢印 35"/>
          <p:cNvSpPr/>
          <p:nvPr/>
        </p:nvSpPr>
        <p:spPr bwMode="auto">
          <a:xfrm rot="16200000">
            <a:off x="370775" y="2223254"/>
            <a:ext cx="409155" cy="492726"/>
          </a:xfrm>
          <a:prstGeom prst="downArrow">
            <a:avLst>
              <a:gd name="adj1" fmla="val 50000"/>
              <a:gd name="adj2" fmla="val 76923"/>
            </a:avLst>
          </a:prstGeom>
          <a:solidFill>
            <a:srgbClr val="F5CC65"/>
          </a:solidFill>
          <a:ln w="38100">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rtl="0">
              <a:lnSpc>
                <a:spcPct val="100000"/>
              </a:lnSpc>
              <a:spcBef>
                <a:spcPts val="0"/>
              </a:spcBef>
              <a:spcAft>
                <a:spcPts val="0"/>
              </a:spcAft>
            </a:pPr>
            <a:endParaRPr kumimoji="1" lang="en-US" altLang="en-US" sz="1800" b="1" dirty="0" smtClean="0">
              <a:solidFill>
                <a:schemeClr val="bg1"/>
              </a:solidFill>
              <a:latin typeface="Arial" panose="020B0604020202020204" pitchFamily="34" charset="0"/>
              <a:ea typeface="メイリオ" pitchFamily="50" charset="-128"/>
            </a:endParaRPr>
          </a:p>
        </p:txBody>
      </p:sp>
    </p:spTree>
    <p:extLst>
      <p:ext uri="{BB962C8B-B14F-4D97-AF65-F5344CB8AC3E}">
        <p14:creationId xmlns:p14="http://schemas.microsoft.com/office/powerpoint/2010/main" val="2681269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1" name="グループ化 290"/>
          <p:cNvGrpSpPr/>
          <p:nvPr/>
        </p:nvGrpSpPr>
        <p:grpSpPr>
          <a:xfrm>
            <a:off x="2995503" y="3928404"/>
            <a:ext cx="1986059" cy="979836"/>
            <a:chOff x="4245405" y="3699292"/>
            <a:chExt cx="1986059" cy="979836"/>
          </a:xfrm>
        </p:grpSpPr>
        <p:grpSp>
          <p:nvGrpSpPr>
            <p:cNvPr id="292" name="グループ化 110"/>
            <p:cNvGrpSpPr/>
            <p:nvPr/>
          </p:nvGrpSpPr>
          <p:grpSpPr>
            <a:xfrm>
              <a:off x="4245405" y="3699292"/>
              <a:ext cx="1986059" cy="979836"/>
              <a:chOff x="821485" y="1659677"/>
              <a:chExt cx="2131142" cy="1051417"/>
            </a:xfrm>
          </p:grpSpPr>
          <p:sp>
            <p:nvSpPr>
              <p:cNvPr id="294" name="円/楕円 293"/>
              <p:cNvSpPr/>
              <p:nvPr/>
            </p:nvSpPr>
            <p:spPr bwMode="auto">
              <a:xfrm>
                <a:off x="821485" y="2445623"/>
                <a:ext cx="2131142" cy="265471"/>
              </a:xfrm>
              <a:prstGeom prst="ellipse">
                <a:avLst/>
              </a:prstGeom>
              <a:solidFill>
                <a:srgbClr val="000000">
                  <a:alpha val="3922"/>
                </a:srgb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tx1">
                      <a:lumMod val="75000"/>
                      <a:lumOff val="25000"/>
                    </a:schemeClr>
                  </a:solidFill>
                  <a:latin typeface="Arial" panose="020B0604020202020204" pitchFamily="34" charset="0"/>
                  <a:ea typeface="メイリオ" pitchFamily="50" charset="-128"/>
                </a:endParaRPr>
              </a:p>
            </p:txBody>
          </p:sp>
          <p:grpSp>
            <p:nvGrpSpPr>
              <p:cNvPr id="295" name="グループ化 47"/>
              <p:cNvGrpSpPr/>
              <p:nvPr/>
            </p:nvGrpSpPr>
            <p:grpSpPr>
              <a:xfrm>
                <a:off x="1171023" y="1659677"/>
                <a:ext cx="1385520" cy="996748"/>
                <a:chOff x="1401098" y="1104897"/>
                <a:chExt cx="1385520" cy="996748"/>
              </a:xfrm>
            </p:grpSpPr>
            <p:grpSp>
              <p:nvGrpSpPr>
                <p:cNvPr id="296" name="グループ化 22"/>
                <p:cNvGrpSpPr/>
                <p:nvPr/>
              </p:nvGrpSpPr>
              <p:grpSpPr>
                <a:xfrm>
                  <a:off x="1401098" y="1104897"/>
                  <a:ext cx="1385520" cy="996748"/>
                  <a:chOff x="-1069258" y="1215510"/>
                  <a:chExt cx="2470355" cy="1777182"/>
                </a:xfrm>
              </p:grpSpPr>
              <p:sp>
                <p:nvSpPr>
                  <p:cNvPr id="304" name="台形 303"/>
                  <p:cNvSpPr/>
                  <p:nvPr/>
                </p:nvSpPr>
                <p:spPr bwMode="auto">
                  <a:xfrm rot="16200000">
                    <a:off x="-1013950" y="1160202"/>
                    <a:ext cx="1777181" cy="1887797"/>
                  </a:xfrm>
                  <a:prstGeom prst="trapezoid">
                    <a:avLst>
                      <a:gd name="adj" fmla="val 9232"/>
                    </a:avLst>
                  </a:prstGeom>
                  <a:solidFill>
                    <a:srgbClr val="E8E8E8"/>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tx1">
                          <a:lumMod val="75000"/>
                          <a:lumOff val="25000"/>
                        </a:schemeClr>
                      </a:solidFill>
                      <a:latin typeface="Arial" panose="020B0604020202020204" pitchFamily="34" charset="0"/>
                      <a:ea typeface="メイリオ" pitchFamily="50" charset="-128"/>
                    </a:endParaRPr>
                  </a:p>
                </p:txBody>
              </p:sp>
              <p:sp>
                <p:nvSpPr>
                  <p:cNvPr id="305" name="台形 304"/>
                  <p:cNvSpPr/>
                  <p:nvPr/>
                </p:nvSpPr>
                <p:spPr bwMode="auto">
                  <a:xfrm rot="16200000" flipV="1">
                    <a:off x="201563" y="1793158"/>
                    <a:ext cx="1777181" cy="621887"/>
                  </a:xfrm>
                  <a:prstGeom prst="trapezoid">
                    <a:avLst>
                      <a:gd name="adj" fmla="val 9232"/>
                    </a:avLst>
                  </a:prstGeom>
                  <a:solidFill>
                    <a:schemeClr val="bg1">
                      <a:lumMod val="8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tx1">
                          <a:lumMod val="75000"/>
                          <a:lumOff val="25000"/>
                        </a:schemeClr>
                      </a:solidFill>
                      <a:latin typeface="Arial" panose="020B0604020202020204" pitchFamily="34" charset="0"/>
                      <a:ea typeface="メイリオ" pitchFamily="50" charset="-128"/>
                    </a:endParaRPr>
                  </a:p>
                </p:txBody>
              </p:sp>
            </p:grpSp>
            <p:sp>
              <p:nvSpPr>
                <p:cNvPr id="297" name="台形 296"/>
                <p:cNvSpPr/>
                <p:nvPr/>
              </p:nvSpPr>
              <p:spPr bwMode="auto">
                <a:xfrm rot="16200000">
                  <a:off x="1447515" y="1257647"/>
                  <a:ext cx="91768" cy="9168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tx1">
                        <a:lumMod val="75000"/>
                        <a:lumOff val="25000"/>
                      </a:schemeClr>
                    </a:solidFill>
                    <a:latin typeface="Arial" panose="020B0604020202020204" pitchFamily="34" charset="0"/>
                    <a:ea typeface="メイリオ" pitchFamily="50" charset="-128"/>
                  </a:endParaRPr>
                </a:p>
              </p:txBody>
            </p:sp>
            <p:sp>
              <p:nvSpPr>
                <p:cNvPr id="298" name="台形 297"/>
                <p:cNvSpPr/>
                <p:nvPr/>
              </p:nvSpPr>
              <p:spPr bwMode="auto">
                <a:xfrm rot="16200000">
                  <a:off x="1557373" y="1250662"/>
                  <a:ext cx="104468" cy="954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tx1">
                        <a:lumMod val="75000"/>
                        <a:lumOff val="25000"/>
                      </a:schemeClr>
                    </a:solidFill>
                    <a:latin typeface="Arial" panose="020B0604020202020204" pitchFamily="34" charset="0"/>
                    <a:ea typeface="メイリオ" pitchFamily="50" charset="-128"/>
                  </a:endParaRPr>
                </a:p>
              </p:txBody>
            </p:sp>
            <p:sp>
              <p:nvSpPr>
                <p:cNvPr id="299" name="台形 298"/>
                <p:cNvSpPr/>
                <p:nvPr/>
              </p:nvSpPr>
              <p:spPr bwMode="auto">
                <a:xfrm rot="16200000">
                  <a:off x="1681198" y="1241139"/>
                  <a:ext cx="113993" cy="101207"/>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tx1">
                        <a:lumMod val="75000"/>
                        <a:lumOff val="25000"/>
                      </a:schemeClr>
                    </a:solidFill>
                    <a:latin typeface="Arial" panose="020B0604020202020204" pitchFamily="34" charset="0"/>
                    <a:ea typeface="メイリオ" pitchFamily="50" charset="-128"/>
                  </a:endParaRPr>
                </a:p>
              </p:txBody>
            </p:sp>
            <p:sp>
              <p:nvSpPr>
                <p:cNvPr id="300" name="台形 299"/>
                <p:cNvSpPr/>
                <p:nvPr/>
              </p:nvSpPr>
              <p:spPr bwMode="auto">
                <a:xfrm rot="16200000">
                  <a:off x="1447515" y="1396712"/>
                  <a:ext cx="91768" cy="9168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tx1">
                        <a:lumMod val="75000"/>
                        <a:lumOff val="25000"/>
                      </a:schemeClr>
                    </a:solidFill>
                    <a:latin typeface="Arial" panose="020B0604020202020204" pitchFamily="34" charset="0"/>
                    <a:ea typeface="メイリオ" pitchFamily="50" charset="-128"/>
                  </a:endParaRPr>
                </a:p>
              </p:txBody>
            </p:sp>
            <p:sp>
              <p:nvSpPr>
                <p:cNvPr id="301" name="台形 300"/>
                <p:cNvSpPr/>
                <p:nvPr/>
              </p:nvSpPr>
              <p:spPr bwMode="auto">
                <a:xfrm rot="16200000">
                  <a:off x="1563089" y="1406872"/>
                  <a:ext cx="104468" cy="954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tx1">
                        <a:lumMod val="75000"/>
                        <a:lumOff val="25000"/>
                      </a:schemeClr>
                    </a:solidFill>
                    <a:latin typeface="Arial" panose="020B0604020202020204" pitchFamily="34" charset="0"/>
                    <a:ea typeface="メイリオ" pitchFamily="50" charset="-128"/>
                  </a:endParaRPr>
                </a:p>
              </p:txBody>
            </p:sp>
            <p:sp>
              <p:nvSpPr>
                <p:cNvPr id="302" name="台形 301"/>
                <p:cNvSpPr/>
                <p:nvPr/>
              </p:nvSpPr>
              <p:spPr bwMode="auto">
                <a:xfrm rot="16200000">
                  <a:off x="1681198" y="1395444"/>
                  <a:ext cx="113993" cy="101207"/>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tx1">
                        <a:lumMod val="75000"/>
                        <a:lumOff val="25000"/>
                      </a:schemeClr>
                    </a:solidFill>
                    <a:latin typeface="Arial" panose="020B0604020202020204" pitchFamily="34" charset="0"/>
                    <a:ea typeface="メイリオ" pitchFamily="50" charset="-128"/>
                  </a:endParaRPr>
                </a:p>
              </p:txBody>
            </p:sp>
            <p:sp>
              <p:nvSpPr>
                <p:cNvPr id="303" name="フリーフォーム 302"/>
                <p:cNvSpPr/>
                <p:nvPr/>
              </p:nvSpPr>
              <p:spPr bwMode="auto">
                <a:xfrm rot="16200000">
                  <a:off x="1756418" y="1896686"/>
                  <a:ext cx="153138" cy="149443"/>
                </a:xfrm>
                <a:custGeom>
                  <a:avLst/>
                  <a:gdLst>
                    <a:gd name="connsiteX0" fmla="*/ 0 w 287594"/>
                    <a:gd name="connsiteY0" fmla="*/ 0 h 300423"/>
                    <a:gd name="connsiteX1" fmla="*/ 287594 w 287594"/>
                    <a:gd name="connsiteY1" fmla="*/ 0 h 300423"/>
                    <a:gd name="connsiteX2" fmla="*/ 287594 w 287594"/>
                    <a:gd name="connsiteY2" fmla="*/ 300423 h 300423"/>
                    <a:gd name="connsiteX3" fmla="*/ 0 w 287594"/>
                    <a:gd name="connsiteY3" fmla="*/ 300423 h 300423"/>
                    <a:gd name="connsiteX4" fmla="*/ 0 w 287594"/>
                    <a:gd name="connsiteY4" fmla="*/ 0 h 300423"/>
                    <a:gd name="connsiteX0" fmla="*/ 22860 w 310454"/>
                    <a:gd name="connsiteY0" fmla="*/ 0 h 300423"/>
                    <a:gd name="connsiteX1" fmla="*/ 310454 w 310454"/>
                    <a:gd name="connsiteY1" fmla="*/ 0 h 300423"/>
                    <a:gd name="connsiteX2" fmla="*/ 310454 w 310454"/>
                    <a:gd name="connsiteY2" fmla="*/ 300423 h 300423"/>
                    <a:gd name="connsiteX3" fmla="*/ 0 w 310454"/>
                    <a:gd name="connsiteY3" fmla="*/ 300423 h 300423"/>
                    <a:gd name="connsiteX4" fmla="*/ 22860 w 310454"/>
                    <a:gd name="connsiteY4" fmla="*/ 0 h 300423"/>
                    <a:gd name="connsiteX0" fmla="*/ 22860 w 310454"/>
                    <a:gd name="connsiteY0" fmla="*/ 0 h 302963"/>
                    <a:gd name="connsiteX1" fmla="*/ 310454 w 310454"/>
                    <a:gd name="connsiteY1" fmla="*/ 0 h 302963"/>
                    <a:gd name="connsiteX2" fmla="*/ 302834 w 310454"/>
                    <a:gd name="connsiteY2" fmla="*/ 302963 h 302963"/>
                    <a:gd name="connsiteX3" fmla="*/ 0 w 310454"/>
                    <a:gd name="connsiteY3" fmla="*/ 300423 h 302963"/>
                    <a:gd name="connsiteX4" fmla="*/ 22860 w 310454"/>
                    <a:gd name="connsiteY4" fmla="*/ 0 h 302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454" h="302963">
                      <a:moveTo>
                        <a:pt x="22860" y="0"/>
                      </a:moveTo>
                      <a:lnTo>
                        <a:pt x="310454" y="0"/>
                      </a:lnTo>
                      <a:lnTo>
                        <a:pt x="302834" y="302963"/>
                      </a:lnTo>
                      <a:lnTo>
                        <a:pt x="0" y="300423"/>
                      </a:lnTo>
                      <a:lnTo>
                        <a:pt x="22860" y="0"/>
                      </a:lnTo>
                      <a:close/>
                    </a:path>
                  </a:pathLst>
                </a:custGeom>
                <a:solidFill>
                  <a:srgbClr val="CDCDCD"/>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tx1">
                        <a:lumMod val="75000"/>
                        <a:lumOff val="25000"/>
                      </a:schemeClr>
                    </a:solidFill>
                    <a:latin typeface="Arial" panose="020B0604020202020204" pitchFamily="34" charset="0"/>
                    <a:ea typeface="メイリオ" pitchFamily="50" charset="-128"/>
                  </a:endParaRPr>
                </a:p>
              </p:txBody>
            </p:sp>
          </p:grpSp>
        </p:grpSp>
        <p:sp>
          <p:nvSpPr>
            <p:cNvPr id="293" name="テキスト ボックス 292"/>
            <p:cNvSpPr txBox="1"/>
            <p:nvPr/>
          </p:nvSpPr>
          <p:spPr bwMode="gray">
            <a:xfrm>
              <a:off x="4518202" y="3935278"/>
              <a:ext cx="1314024" cy="258532"/>
            </a:xfrm>
            <a:prstGeom prst="rect">
              <a:avLst/>
            </a:prstGeom>
            <a:noFill/>
            <a:ln w="3175" cap="rnd">
              <a:noFill/>
              <a:miter lim="800000"/>
              <a:headEnd/>
              <a:tailEnd/>
            </a:ln>
            <a:effectLst/>
          </p:spPr>
          <p:txBody>
            <a:bodyPr wrap="square" rtlCol="0">
              <a:noAutofit/>
            </a:bodyPr>
            <a:lstStyle/>
            <a:p>
              <a:pPr algn="ctr" rtl="0" fontAlgn="auto">
                <a:spcBef>
                  <a:spcPts val="0"/>
                </a:spcBef>
                <a:spcAft>
                  <a:spcPts val="300"/>
                </a:spcAft>
                <a:buClr>
                  <a:srgbClr val="C00000"/>
                </a:buClr>
              </a:pPr>
              <a:r>
                <a:rPr kumimoji="0" lang="en-US" altLang="ja-JP" sz="1200" b="1" kern="0" dirty="0" smtClean="0">
                  <a:solidFill>
                    <a:schemeClr val="tx1">
                      <a:lumMod val="75000"/>
                      <a:lumOff val="25000"/>
                    </a:schemeClr>
                  </a:solidFill>
                  <a:latin typeface="Arial" panose="020B0604020202020204" pitchFamily="34" charset="0"/>
                  <a:ea typeface="メイリオ" pitchFamily="50" charset="-128"/>
                </a:rPr>
                <a:t>Hitachi</a:t>
              </a:r>
              <a:endParaRPr kumimoji="0" lang="en-US" sz="1200" b="1" i="0" u="none" strike="sngStrike" kern="0" dirty="0">
                <a:solidFill>
                  <a:schemeClr val="tx1">
                    <a:lumMod val="75000"/>
                    <a:lumOff val="25000"/>
                  </a:schemeClr>
                </a:solidFill>
                <a:latin typeface="Arial" panose="020B0604020202020204" pitchFamily="34" charset="0"/>
                <a:ea typeface="メイリオ" pitchFamily="50" charset="-128"/>
              </a:endParaRPr>
            </a:p>
          </p:txBody>
        </p:sp>
      </p:grpSp>
      <p:sp>
        <p:nvSpPr>
          <p:cNvPr id="8" name="タイトル 7"/>
          <p:cNvSpPr>
            <a:spLocks noGrp="1"/>
          </p:cNvSpPr>
          <p:nvPr>
            <p:ph type="title"/>
          </p:nvPr>
        </p:nvSpPr>
        <p:spPr>
          <a:xfrm>
            <a:off x="284027" y="207820"/>
            <a:ext cx="7786257" cy="348557"/>
          </a:xfrm>
        </p:spPr>
        <p:txBody>
          <a:bodyPr wrap="square">
            <a:noAutofit/>
          </a:bodyPr>
          <a:lstStyle/>
          <a:p>
            <a:pPr algn="l" rtl="0"/>
            <a:r>
              <a:rPr lang="en-US" b="1" i="0" u="none" spc="0" dirty="0" smtClean="0">
                <a:latin typeface="Arial" panose="020B0604020202020204" pitchFamily="34" charset="0"/>
              </a:rPr>
              <a:t>3-4                    Understand OSS Characteristics </a:t>
            </a:r>
            <a:r>
              <a:rPr lang="en-US" b="1" i="0" u="none" spc="0" dirty="0" smtClean="0">
                <a:latin typeface="Arial" panose="020B0604020202020204" pitchFamily="34" charset="0"/>
                <a:sym typeface="Wingdings"/>
              </a:rPr>
              <a:t></a:t>
            </a:r>
            <a:endParaRPr lang="en-US" altLang="en-US" spc="0" dirty="0">
              <a:latin typeface="Arial" panose="020B0604020202020204" pitchFamily="34" charset="0"/>
            </a:endParaRPr>
          </a:p>
        </p:txBody>
      </p:sp>
      <p:sp>
        <p:nvSpPr>
          <p:cNvPr id="45" name="正方形/長方形 44"/>
          <p:cNvSpPr/>
          <p:nvPr/>
        </p:nvSpPr>
        <p:spPr bwMode="auto">
          <a:xfrm>
            <a:off x="197644" y="688976"/>
            <a:ext cx="9077325" cy="2376000"/>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53" name="Text Box 31"/>
          <p:cNvSpPr txBox="1">
            <a:spLocks noChangeArrowheads="1"/>
          </p:cNvSpPr>
          <p:nvPr/>
        </p:nvSpPr>
        <p:spPr bwMode="gray">
          <a:xfrm>
            <a:off x="371475" y="1117001"/>
            <a:ext cx="4506596" cy="756000"/>
          </a:xfrm>
          <a:prstGeom prst="roundRect">
            <a:avLst>
              <a:gd name="adj" fmla="val 6721"/>
            </a:avLst>
          </a:prstGeom>
          <a:solidFill>
            <a:srgbClr val="B4D3E2"/>
          </a:solidFill>
          <a:ln w="28575" cap="rnd">
            <a:noFill/>
            <a:prstDash val="sysDash"/>
            <a:miter lim="800000"/>
            <a:headEnd/>
            <a:tailEnd/>
          </a:ln>
          <a:effectLst/>
        </p:spPr>
        <p:txBody>
          <a:bodyPr wrap="square" lIns="72000" tIns="0" rIns="144000" bIns="0" anchor="ctr">
            <a:noAutofit/>
          </a:bodyPr>
          <a:lstStyle/>
          <a:p>
            <a:pPr marL="216000" indent="-216000">
              <a:lnSpc>
                <a:spcPct val="100000"/>
              </a:lnSpc>
              <a:buClr>
                <a:srgbClr val="1588A7"/>
              </a:buClr>
              <a:buSzPct val="86000"/>
              <a:buFont typeface="Wingdings" pitchFamily="2" charset="2"/>
              <a:buChar char="l"/>
              <a:defRPr/>
            </a:pPr>
            <a:r>
              <a:rPr lang="en-US" altLang="ja-JP" sz="1200" b="1" dirty="0">
                <a:solidFill>
                  <a:schemeClr val="tx1">
                    <a:lumMod val="75000"/>
                    <a:lumOff val="25000"/>
                  </a:schemeClr>
                </a:solidFill>
                <a:latin typeface="Arial" panose="020B0604020202020204" pitchFamily="34" charset="0"/>
                <a:ea typeface="メイリオ" pitchFamily="50" charset="-128"/>
              </a:rPr>
              <a:t>In many cases, </a:t>
            </a:r>
            <a:r>
              <a:rPr lang="en-US" altLang="ja-JP" sz="1200" b="1" dirty="0" smtClean="0">
                <a:solidFill>
                  <a:schemeClr val="tx1">
                    <a:lumMod val="75000"/>
                    <a:lumOff val="25000"/>
                  </a:schemeClr>
                </a:solidFill>
                <a:latin typeface="Arial" panose="020B0604020202020204" pitchFamily="34" charset="0"/>
                <a:ea typeface="メイリオ" pitchFamily="50" charset="-128"/>
              </a:rPr>
              <a:t>you cannot expect that the provider of an OSS program has conducted the same level of quality </a:t>
            </a:r>
            <a:r>
              <a:rPr lang="en-US" altLang="ja-JP" sz="1200" b="1" dirty="0">
                <a:solidFill>
                  <a:schemeClr val="tx1">
                    <a:lumMod val="75000"/>
                    <a:lumOff val="25000"/>
                  </a:schemeClr>
                </a:solidFill>
                <a:latin typeface="Arial" panose="020B0604020202020204" pitchFamily="34" charset="0"/>
                <a:ea typeface="メイリオ" pitchFamily="50" charset="-128"/>
              </a:rPr>
              <a:t>testing and </a:t>
            </a:r>
            <a:r>
              <a:rPr lang="en-US" altLang="ja-JP" sz="1200" b="1" dirty="0" smtClean="0">
                <a:solidFill>
                  <a:schemeClr val="tx1">
                    <a:lumMod val="75000"/>
                    <a:lumOff val="25000"/>
                  </a:schemeClr>
                </a:solidFill>
                <a:latin typeface="Arial" panose="020B0604020202020204" pitchFamily="34" charset="0"/>
                <a:ea typeface="メイリオ" pitchFamily="50" charset="-128"/>
              </a:rPr>
              <a:t>investigations related to third </a:t>
            </a:r>
            <a:r>
              <a:rPr lang="en-US" altLang="ja-JP" sz="1200" b="1" dirty="0">
                <a:solidFill>
                  <a:schemeClr val="tx1">
                    <a:lumMod val="75000"/>
                    <a:lumOff val="25000"/>
                  </a:schemeClr>
                </a:solidFill>
                <a:latin typeface="Arial" panose="020B0604020202020204" pitchFamily="34" charset="0"/>
                <a:ea typeface="メイリオ" pitchFamily="50" charset="-128"/>
              </a:rPr>
              <a:t>party rights </a:t>
            </a:r>
            <a:r>
              <a:rPr lang="en-US" altLang="ja-JP" sz="1200" b="1" dirty="0" smtClean="0">
                <a:solidFill>
                  <a:schemeClr val="tx1">
                    <a:lumMod val="75000"/>
                    <a:lumOff val="25000"/>
                  </a:schemeClr>
                </a:solidFill>
                <a:latin typeface="Arial" panose="020B0604020202020204" pitchFamily="34" charset="0"/>
                <a:ea typeface="メイリオ" pitchFamily="50" charset="-128"/>
              </a:rPr>
              <a:t>that can be expected for </a:t>
            </a:r>
            <a:r>
              <a:rPr lang="en-US" altLang="ja-JP" sz="1200" b="1" dirty="0">
                <a:solidFill>
                  <a:schemeClr val="tx1">
                    <a:lumMod val="75000"/>
                    <a:lumOff val="25000"/>
                  </a:schemeClr>
                </a:solidFill>
                <a:latin typeface="Arial" panose="020B0604020202020204" pitchFamily="34" charset="0"/>
                <a:ea typeface="メイリオ" pitchFamily="50" charset="-128"/>
              </a:rPr>
              <a:t>commercial </a:t>
            </a:r>
            <a:r>
              <a:rPr lang="en-US" altLang="ja-JP" sz="1200" b="1" dirty="0" smtClean="0">
                <a:solidFill>
                  <a:schemeClr val="tx1">
                    <a:lumMod val="75000"/>
                    <a:lumOff val="25000"/>
                  </a:schemeClr>
                </a:solidFill>
                <a:latin typeface="Arial" panose="020B0604020202020204" pitchFamily="34" charset="0"/>
                <a:ea typeface="メイリオ" pitchFamily="50" charset="-128"/>
              </a:rPr>
              <a:t>software.</a:t>
            </a:r>
            <a:endParaRPr lang="ja-JP" altLang="en-US" sz="1200" b="1" dirty="0">
              <a:solidFill>
                <a:schemeClr val="tx1">
                  <a:lumMod val="75000"/>
                  <a:lumOff val="25000"/>
                </a:schemeClr>
              </a:solidFill>
              <a:latin typeface="Arial" panose="020B0604020202020204" pitchFamily="34" charset="0"/>
              <a:ea typeface="メイリオ" pitchFamily="50" charset="-128"/>
            </a:endParaRPr>
          </a:p>
        </p:txBody>
      </p:sp>
      <p:sp>
        <p:nvSpPr>
          <p:cNvPr id="55" name="テキスト ボックス 54"/>
          <p:cNvSpPr txBox="1"/>
          <p:nvPr/>
        </p:nvSpPr>
        <p:spPr>
          <a:xfrm>
            <a:off x="5293360" y="1117001"/>
            <a:ext cx="3697200" cy="828000"/>
          </a:xfrm>
          <a:prstGeom prst="roundRect">
            <a:avLst>
              <a:gd name="adj" fmla="val 11966"/>
            </a:avLst>
          </a:prstGeom>
          <a:solidFill>
            <a:srgbClr val="F6167B"/>
          </a:solidFill>
        </p:spPr>
        <p:txBody>
          <a:bodyPr wrap="square" rtlCol="0" anchor="ctr">
            <a:noAutofit/>
          </a:bodyPr>
          <a:lstStyle/>
          <a:p>
            <a:pPr algn="l" rtl="0">
              <a:lnSpc>
                <a:spcPts val="1500"/>
              </a:lnSpc>
            </a:pPr>
            <a:r>
              <a:rPr lang="en-US" sz="1400" b="1" i="0" u="none" dirty="0">
                <a:solidFill>
                  <a:schemeClr val="bg1"/>
                </a:solidFill>
                <a:latin typeface="Arial" panose="020B0604020202020204" pitchFamily="34" charset="0"/>
                <a:ea typeface="メイリオ" pitchFamily="50" charset="-128"/>
              </a:rPr>
              <a:t>The OSS provider does not guarantee </a:t>
            </a:r>
            <a:r>
              <a:rPr lang="en-US" sz="1400" b="1" dirty="0" smtClean="0">
                <a:solidFill>
                  <a:schemeClr val="bg1"/>
                </a:solidFill>
                <a:latin typeface="Arial" panose="020B0604020202020204" pitchFamily="34" charset="0"/>
                <a:ea typeface="メイリオ" pitchFamily="50" charset="-128"/>
              </a:rPr>
              <a:t>OSS quality and non-infringement of the rights of third parties.</a:t>
            </a:r>
            <a:endParaRPr lang="en-US" sz="1400" b="1" i="0" u="none" dirty="0">
              <a:solidFill>
                <a:schemeClr val="bg1"/>
              </a:solidFill>
              <a:latin typeface="Arial" panose="020B0604020202020204" pitchFamily="34" charset="0"/>
              <a:ea typeface="メイリオ" pitchFamily="50" charset="-128"/>
            </a:endParaRPr>
          </a:p>
        </p:txBody>
      </p:sp>
      <p:sp>
        <p:nvSpPr>
          <p:cNvPr id="57" name="テキスト ボックス 56"/>
          <p:cNvSpPr txBox="1"/>
          <p:nvPr/>
        </p:nvSpPr>
        <p:spPr>
          <a:xfrm>
            <a:off x="5293360" y="2034727"/>
            <a:ext cx="3698240" cy="792000"/>
          </a:xfrm>
          <a:prstGeom prst="roundRect">
            <a:avLst>
              <a:gd name="adj" fmla="val 9820"/>
            </a:avLst>
          </a:prstGeom>
          <a:solidFill>
            <a:srgbClr val="F6167B"/>
          </a:solidFill>
        </p:spPr>
        <p:txBody>
          <a:bodyPr wrap="square" rtlCol="0" anchor="ctr">
            <a:noAutofit/>
          </a:bodyPr>
          <a:lstStyle/>
          <a:p>
            <a:pPr algn="l" rtl="0">
              <a:lnSpc>
                <a:spcPct val="100000"/>
              </a:lnSpc>
            </a:pPr>
            <a:r>
              <a:rPr lang="en-US" sz="1400" b="1" i="0" u="none" dirty="0" smtClean="0">
                <a:solidFill>
                  <a:schemeClr val="bg1"/>
                </a:solidFill>
                <a:latin typeface="Arial" panose="020B0604020202020204" pitchFamily="34" charset="0"/>
                <a:ea typeface="メイリオ" pitchFamily="50" charset="-128"/>
              </a:rPr>
              <a:t>The </a:t>
            </a:r>
            <a:r>
              <a:rPr lang="en-US" sz="1400" b="1" i="0" u="none" dirty="0">
                <a:solidFill>
                  <a:schemeClr val="bg1"/>
                </a:solidFill>
                <a:latin typeface="Arial" panose="020B0604020202020204" pitchFamily="34" charset="0"/>
                <a:ea typeface="メイリオ" pitchFamily="50" charset="-128"/>
              </a:rPr>
              <a:t>OSS provider </a:t>
            </a:r>
            <a:r>
              <a:rPr lang="en-US" sz="1400" b="1" i="0" u="none" dirty="0" smtClean="0">
                <a:solidFill>
                  <a:schemeClr val="bg1"/>
                </a:solidFill>
                <a:latin typeface="Arial" panose="020B0604020202020204" pitchFamily="34" charset="0"/>
                <a:ea typeface="メイリオ" pitchFamily="50" charset="-128"/>
              </a:rPr>
              <a:t>is </a:t>
            </a:r>
            <a:r>
              <a:rPr lang="en-US" sz="1400" b="1" i="0" u="none" dirty="0">
                <a:solidFill>
                  <a:schemeClr val="bg1"/>
                </a:solidFill>
                <a:latin typeface="Arial" panose="020B0604020202020204" pitchFamily="34" charset="0"/>
                <a:ea typeface="メイリオ" pitchFamily="50" charset="-128"/>
              </a:rPr>
              <a:t>not </a:t>
            </a:r>
            <a:r>
              <a:rPr lang="en-US" sz="1400" b="1" i="0" u="none" dirty="0" smtClean="0">
                <a:solidFill>
                  <a:schemeClr val="bg1"/>
                </a:solidFill>
                <a:latin typeface="Arial" panose="020B0604020202020204" pitchFamily="34" charset="0"/>
                <a:ea typeface="メイリオ" pitchFamily="50" charset="-128"/>
              </a:rPr>
              <a:t>liable for compensation </a:t>
            </a:r>
            <a:r>
              <a:rPr lang="en-US" sz="1400" b="1" i="0" u="none" dirty="0">
                <a:solidFill>
                  <a:schemeClr val="bg1"/>
                </a:solidFill>
                <a:latin typeface="Arial" panose="020B0604020202020204" pitchFamily="34" charset="0"/>
                <a:ea typeface="メイリオ" pitchFamily="50" charset="-128"/>
              </a:rPr>
              <a:t>for any damages</a:t>
            </a:r>
          </a:p>
        </p:txBody>
      </p:sp>
      <p:sp>
        <p:nvSpPr>
          <p:cNvPr id="63" name="Text Box 31"/>
          <p:cNvSpPr txBox="1">
            <a:spLocks noChangeArrowheads="1"/>
          </p:cNvSpPr>
          <p:nvPr/>
        </p:nvSpPr>
        <p:spPr bwMode="gray">
          <a:xfrm>
            <a:off x="371475" y="1944197"/>
            <a:ext cx="4496436" cy="936000"/>
          </a:xfrm>
          <a:prstGeom prst="roundRect">
            <a:avLst>
              <a:gd name="adj" fmla="val 6721"/>
            </a:avLst>
          </a:prstGeom>
          <a:solidFill>
            <a:srgbClr val="B4D3E2"/>
          </a:solidFill>
          <a:ln w="28575" cap="rnd">
            <a:noFill/>
            <a:prstDash val="sysDash"/>
            <a:miter lim="800000"/>
            <a:headEnd/>
            <a:tailEnd/>
          </a:ln>
          <a:effectLst/>
        </p:spPr>
        <p:txBody>
          <a:bodyPr wrap="square" lIns="72000" tIns="0" rIns="144000" bIns="0" anchor="ctr">
            <a:noAutofit/>
          </a:bodyPr>
          <a:lstStyle/>
          <a:p>
            <a:pPr marL="216000" indent="-216000" algn="l" rtl="0">
              <a:lnSpc>
                <a:spcPct val="100000"/>
              </a:lnSpc>
              <a:buClr>
                <a:srgbClr val="1588A7"/>
              </a:buClr>
              <a:buSzPct val="86000"/>
              <a:buFont typeface="Wingdings" pitchFamily="2" charset="2"/>
              <a:buChar char="l"/>
              <a:defRPr/>
            </a:pPr>
            <a:r>
              <a:rPr lang="en-US" sz="1200" b="1" i="0" u="none" dirty="0" smtClean="0">
                <a:solidFill>
                  <a:schemeClr val="tx1">
                    <a:lumMod val="75000"/>
                    <a:lumOff val="25000"/>
                  </a:schemeClr>
                </a:solidFill>
                <a:latin typeface="Arial" panose="020B0604020202020204" pitchFamily="34" charset="0"/>
                <a:ea typeface="メイリオ" pitchFamily="50" charset="-128"/>
              </a:rPr>
              <a:t>OSS </a:t>
            </a:r>
            <a:r>
              <a:rPr lang="en-US" sz="1200" b="1" i="0" u="none" dirty="0">
                <a:solidFill>
                  <a:schemeClr val="tx1">
                    <a:lumMod val="75000"/>
                    <a:lumOff val="25000"/>
                  </a:schemeClr>
                </a:solidFill>
                <a:latin typeface="Arial" panose="020B0604020202020204" pitchFamily="34" charset="0"/>
                <a:ea typeface="メイリオ" pitchFamily="50" charset="-128"/>
              </a:rPr>
              <a:t>in a software product could </a:t>
            </a:r>
            <a:r>
              <a:rPr lang="en-US" sz="1200" b="1" i="0" u="none" dirty="0" smtClean="0">
                <a:solidFill>
                  <a:schemeClr val="tx1">
                    <a:lumMod val="75000"/>
                    <a:lumOff val="25000"/>
                  </a:schemeClr>
                </a:solidFill>
                <a:latin typeface="Arial" panose="020B0604020202020204" pitchFamily="34" charset="0"/>
                <a:ea typeface="メイリオ" pitchFamily="50" charset="-128"/>
              </a:rPr>
              <a:t>contain bugs. In addition, the </a:t>
            </a:r>
            <a:r>
              <a:rPr lang="en-US" sz="1200" b="1" i="0" u="none" dirty="0">
                <a:solidFill>
                  <a:schemeClr val="tx1">
                    <a:lumMod val="75000"/>
                    <a:lumOff val="25000"/>
                  </a:schemeClr>
                </a:solidFill>
                <a:latin typeface="Arial" panose="020B0604020202020204" pitchFamily="34" charset="0"/>
                <a:ea typeface="メイリオ" pitchFamily="50" charset="-128"/>
              </a:rPr>
              <a:t>use and sale of </a:t>
            </a:r>
            <a:r>
              <a:rPr lang="en-US" sz="1200" b="1" i="0" u="none" dirty="0" smtClean="0">
                <a:solidFill>
                  <a:schemeClr val="tx1">
                    <a:lumMod val="75000"/>
                    <a:lumOff val="25000"/>
                  </a:schemeClr>
                </a:solidFill>
                <a:latin typeface="Arial" panose="020B0604020202020204" pitchFamily="34" charset="0"/>
                <a:ea typeface="メイリオ" pitchFamily="50" charset="-128"/>
              </a:rPr>
              <a:t>OSS might result in a lawsuit from a third party over infringement of intellectual </a:t>
            </a:r>
            <a:r>
              <a:rPr lang="en-US" sz="1200" b="1" i="0" u="none" dirty="0">
                <a:solidFill>
                  <a:schemeClr val="tx1">
                    <a:lumMod val="75000"/>
                    <a:lumOff val="25000"/>
                  </a:schemeClr>
                </a:solidFill>
                <a:latin typeface="Arial" panose="020B0604020202020204" pitchFamily="34" charset="0"/>
                <a:ea typeface="メイリオ" pitchFamily="50" charset="-128"/>
              </a:rPr>
              <a:t>property </a:t>
            </a:r>
            <a:r>
              <a:rPr lang="en-US" sz="1200" b="1" i="0" u="none" dirty="0" smtClean="0">
                <a:solidFill>
                  <a:schemeClr val="tx1">
                    <a:lumMod val="75000"/>
                    <a:lumOff val="25000"/>
                  </a:schemeClr>
                </a:solidFill>
                <a:latin typeface="Arial" panose="020B0604020202020204" pitchFamily="34" charset="0"/>
                <a:ea typeface="メイリオ" pitchFamily="50" charset="-128"/>
              </a:rPr>
              <a:t>rights.</a:t>
            </a:r>
            <a:endParaRPr lang="en-US" sz="1200" b="1" i="0" u="none" dirty="0">
              <a:solidFill>
                <a:schemeClr val="tx1">
                  <a:lumMod val="75000"/>
                  <a:lumOff val="25000"/>
                </a:schemeClr>
              </a:solidFill>
              <a:latin typeface="Arial" panose="020B0604020202020204" pitchFamily="34" charset="0"/>
              <a:ea typeface="メイリオ" pitchFamily="50" charset="-128"/>
            </a:endParaRPr>
          </a:p>
        </p:txBody>
      </p:sp>
      <p:grpSp>
        <p:nvGrpSpPr>
          <p:cNvPr id="139" name="グループ化 138"/>
          <p:cNvGrpSpPr/>
          <p:nvPr/>
        </p:nvGrpSpPr>
        <p:grpSpPr>
          <a:xfrm>
            <a:off x="153909" y="3150380"/>
            <a:ext cx="1706880" cy="924560"/>
            <a:chOff x="375920" y="3556000"/>
            <a:chExt cx="1706880" cy="924560"/>
          </a:xfrm>
        </p:grpSpPr>
        <p:grpSp>
          <p:nvGrpSpPr>
            <p:cNvPr id="95" name="グループ化 94"/>
            <p:cNvGrpSpPr/>
            <p:nvPr/>
          </p:nvGrpSpPr>
          <p:grpSpPr>
            <a:xfrm>
              <a:off x="375920" y="3556000"/>
              <a:ext cx="1706880" cy="924560"/>
              <a:chOff x="-2600960" y="2824480"/>
              <a:chExt cx="1463040" cy="894080"/>
            </a:xfrm>
          </p:grpSpPr>
          <p:sp>
            <p:nvSpPr>
              <p:cNvPr id="90" name="円/楕円 89"/>
              <p:cNvSpPr/>
              <p:nvPr/>
            </p:nvSpPr>
            <p:spPr bwMode="auto">
              <a:xfrm>
                <a:off x="-2194560" y="2824480"/>
                <a:ext cx="54864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91" name="円/楕円 90"/>
              <p:cNvSpPr/>
              <p:nvPr/>
            </p:nvSpPr>
            <p:spPr bwMode="auto">
              <a:xfrm>
                <a:off x="-2600960" y="294640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92" name="円/楕円 91"/>
              <p:cNvSpPr/>
              <p:nvPr/>
            </p:nvSpPr>
            <p:spPr bwMode="auto">
              <a:xfrm rot="20505470">
                <a:off x="-1950720" y="29362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93" name="円/楕円 92"/>
              <p:cNvSpPr/>
              <p:nvPr/>
            </p:nvSpPr>
            <p:spPr bwMode="auto">
              <a:xfrm rot="1219292">
                <a:off x="-2032000" y="30886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94" name="円/楕円 93"/>
              <p:cNvSpPr/>
              <p:nvPr/>
            </p:nvSpPr>
            <p:spPr bwMode="auto">
              <a:xfrm rot="19172392">
                <a:off x="-2418080" y="31394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96" name="テキスト ボックス 95"/>
            <p:cNvSpPr txBox="1"/>
            <p:nvPr/>
          </p:nvSpPr>
          <p:spPr>
            <a:xfrm>
              <a:off x="421640" y="3779520"/>
              <a:ext cx="1579880" cy="480131"/>
            </a:xfrm>
            <a:prstGeom prst="rect">
              <a:avLst/>
            </a:prstGeom>
            <a:noFill/>
          </p:spPr>
          <p:txBody>
            <a:bodyPr wrap="square" rtlCol="0">
              <a:noAutofit/>
            </a:bodyPr>
            <a:lstStyle/>
            <a:p>
              <a:pPr algn="ctr" rtl="0"/>
              <a:r>
                <a:rPr kumimoji="1" lang="en-US" sz="1400" b="1" i="0" u="none" dirty="0" smtClean="0">
                  <a:solidFill>
                    <a:schemeClr val="bg1"/>
                  </a:solidFill>
                  <a:latin typeface="Arial" panose="020B0604020202020204" pitchFamily="34" charset="0"/>
                  <a:ea typeface="メイリオ" pitchFamily="50" charset="-128"/>
                </a:rPr>
                <a:t>OSS</a:t>
              </a:r>
              <a:br>
                <a:rPr kumimoji="1" lang="en-US" sz="1400" b="1" i="0" u="none" dirty="0" smtClean="0">
                  <a:solidFill>
                    <a:schemeClr val="bg1"/>
                  </a:solidFill>
                  <a:latin typeface="Arial" panose="020B0604020202020204" pitchFamily="34" charset="0"/>
                  <a:ea typeface="メイリオ" pitchFamily="50" charset="-128"/>
                </a:rPr>
              </a:br>
              <a:r>
                <a:rPr lang="en-US" sz="1400" b="1" i="0" u="none" dirty="0" smtClean="0">
                  <a:solidFill>
                    <a:schemeClr val="bg1"/>
                  </a:solidFill>
                  <a:latin typeface="Arial" panose="020B0604020202020204" pitchFamily="34" charset="0"/>
                  <a:ea typeface="メイリオ" pitchFamily="50" charset="-128"/>
                </a:rPr>
                <a:t>community</a:t>
              </a:r>
              <a:endParaRPr kumimoji="1" lang="en-US" altLang="en-US" sz="1400" b="1" dirty="0" smtClean="0">
                <a:solidFill>
                  <a:schemeClr val="bg1"/>
                </a:solidFill>
                <a:latin typeface="Arial" panose="020B0604020202020204" pitchFamily="34" charset="0"/>
                <a:ea typeface="メイリオ" pitchFamily="50" charset="-128"/>
              </a:endParaRPr>
            </a:p>
          </p:txBody>
        </p:sp>
      </p:grpSp>
      <p:grpSp>
        <p:nvGrpSpPr>
          <p:cNvPr id="142" name="グループ化 141"/>
          <p:cNvGrpSpPr/>
          <p:nvPr/>
        </p:nvGrpSpPr>
        <p:grpSpPr>
          <a:xfrm>
            <a:off x="7618159" y="3978419"/>
            <a:ext cx="1397993" cy="685363"/>
            <a:chOff x="6236765" y="3699295"/>
            <a:chExt cx="1397993" cy="685363"/>
          </a:xfrm>
        </p:grpSpPr>
        <p:grpSp>
          <p:nvGrpSpPr>
            <p:cNvPr id="125" name="グループ化 124"/>
            <p:cNvGrpSpPr/>
            <p:nvPr/>
          </p:nvGrpSpPr>
          <p:grpSpPr>
            <a:xfrm>
              <a:off x="6236765" y="3699295"/>
              <a:ext cx="1397993" cy="685363"/>
              <a:chOff x="821485" y="1659677"/>
              <a:chExt cx="2131142" cy="1044788"/>
            </a:xfrm>
          </p:grpSpPr>
          <p:sp>
            <p:nvSpPr>
              <p:cNvPr id="126" name="円/楕円 125"/>
              <p:cNvSpPr/>
              <p:nvPr/>
            </p:nvSpPr>
            <p:spPr bwMode="auto">
              <a:xfrm>
                <a:off x="821485" y="2438993"/>
                <a:ext cx="2131142" cy="265472"/>
              </a:xfrm>
              <a:prstGeom prst="ellipse">
                <a:avLst/>
              </a:prstGeom>
              <a:solidFill>
                <a:srgbClr val="000000">
                  <a:alpha val="3922"/>
                </a:srgb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127" name="グループ化 47"/>
              <p:cNvGrpSpPr/>
              <p:nvPr/>
            </p:nvGrpSpPr>
            <p:grpSpPr>
              <a:xfrm>
                <a:off x="1171023" y="1659677"/>
                <a:ext cx="1385520" cy="996748"/>
                <a:chOff x="1401098" y="1104897"/>
                <a:chExt cx="1385520" cy="996748"/>
              </a:xfrm>
            </p:grpSpPr>
            <p:grpSp>
              <p:nvGrpSpPr>
                <p:cNvPr id="128" name="グループ化 22"/>
                <p:cNvGrpSpPr/>
                <p:nvPr/>
              </p:nvGrpSpPr>
              <p:grpSpPr>
                <a:xfrm>
                  <a:off x="1401098" y="1104897"/>
                  <a:ext cx="1385520" cy="996748"/>
                  <a:chOff x="-1069258" y="1215510"/>
                  <a:chExt cx="2470355" cy="1777182"/>
                </a:xfrm>
              </p:grpSpPr>
              <p:sp>
                <p:nvSpPr>
                  <p:cNvPr id="136" name="台形 135"/>
                  <p:cNvSpPr/>
                  <p:nvPr/>
                </p:nvSpPr>
                <p:spPr bwMode="auto">
                  <a:xfrm rot="16200000">
                    <a:off x="-1013950" y="1160202"/>
                    <a:ext cx="1777181" cy="1887797"/>
                  </a:xfrm>
                  <a:prstGeom prst="trapezoid">
                    <a:avLst>
                      <a:gd name="adj" fmla="val 9232"/>
                    </a:avLst>
                  </a:prstGeom>
                  <a:solidFill>
                    <a:srgbClr val="E8E8E8"/>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37" name="台形 136"/>
                  <p:cNvSpPr/>
                  <p:nvPr/>
                </p:nvSpPr>
                <p:spPr bwMode="auto">
                  <a:xfrm rot="16200000" flipV="1">
                    <a:off x="201563" y="1793158"/>
                    <a:ext cx="1777181" cy="621887"/>
                  </a:xfrm>
                  <a:prstGeom prst="trapezoid">
                    <a:avLst>
                      <a:gd name="adj" fmla="val 9232"/>
                    </a:avLst>
                  </a:prstGeom>
                  <a:solidFill>
                    <a:schemeClr val="bg1">
                      <a:lumMod val="8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129" name="台形 128"/>
                <p:cNvSpPr/>
                <p:nvPr/>
              </p:nvSpPr>
              <p:spPr bwMode="auto">
                <a:xfrm rot="16200000">
                  <a:off x="1447515" y="1257647"/>
                  <a:ext cx="91768" cy="9168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30" name="台形 129"/>
                <p:cNvSpPr/>
                <p:nvPr/>
              </p:nvSpPr>
              <p:spPr bwMode="auto">
                <a:xfrm rot="16200000">
                  <a:off x="1557373" y="1250662"/>
                  <a:ext cx="104468" cy="954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31" name="台形 130"/>
                <p:cNvSpPr/>
                <p:nvPr/>
              </p:nvSpPr>
              <p:spPr bwMode="auto">
                <a:xfrm rot="16200000">
                  <a:off x="1681198" y="1241139"/>
                  <a:ext cx="113993" cy="101207"/>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32" name="台形 131"/>
                <p:cNvSpPr/>
                <p:nvPr/>
              </p:nvSpPr>
              <p:spPr bwMode="auto">
                <a:xfrm rot="16200000">
                  <a:off x="1447515" y="1396712"/>
                  <a:ext cx="91768" cy="9168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33" name="台形 132"/>
                <p:cNvSpPr/>
                <p:nvPr/>
              </p:nvSpPr>
              <p:spPr bwMode="auto">
                <a:xfrm rot="16200000">
                  <a:off x="1563089" y="1406872"/>
                  <a:ext cx="104468" cy="954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34" name="台形 133"/>
                <p:cNvSpPr/>
                <p:nvPr/>
              </p:nvSpPr>
              <p:spPr bwMode="auto">
                <a:xfrm rot="16200000">
                  <a:off x="1681198" y="1395444"/>
                  <a:ext cx="113993" cy="101207"/>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35" name="フリーフォーム 134"/>
                <p:cNvSpPr/>
                <p:nvPr/>
              </p:nvSpPr>
              <p:spPr bwMode="auto">
                <a:xfrm rot="16200000">
                  <a:off x="1756418" y="1896686"/>
                  <a:ext cx="153138" cy="149443"/>
                </a:xfrm>
                <a:custGeom>
                  <a:avLst/>
                  <a:gdLst>
                    <a:gd name="connsiteX0" fmla="*/ 0 w 287594"/>
                    <a:gd name="connsiteY0" fmla="*/ 0 h 300423"/>
                    <a:gd name="connsiteX1" fmla="*/ 287594 w 287594"/>
                    <a:gd name="connsiteY1" fmla="*/ 0 h 300423"/>
                    <a:gd name="connsiteX2" fmla="*/ 287594 w 287594"/>
                    <a:gd name="connsiteY2" fmla="*/ 300423 h 300423"/>
                    <a:gd name="connsiteX3" fmla="*/ 0 w 287594"/>
                    <a:gd name="connsiteY3" fmla="*/ 300423 h 300423"/>
                    <a:gd name="connsiteX4" fmla="*/ 0 w 287594"/>
                    <a:gd name="connsiteY4" fmla="*/ 0 h 300423"/>
                    <a:gd name="connsiteX0" fmla="*/ 22860 w 310454"/>
                    <a:gd name="connsiteY0" fmla="*/ 0 h 300423"/>
                    <a:gd name="connsiteX1" fmla="*/ 310454 w 310454"/>
                    <a:gd name="connsiteY1" fmla="*/ 0 h 300423"/>
                    <a:gd name="connsiteX2" fmla="*/ 310454 w 310454"/>
                    <a:gd name="connsiteY2" fmla="*/ 300423 h 300423"/>
                    <a:gd name="connsiteX3" fmla="*/ 0 w 310454"/>
                    <a:gd name="connsiteY3" fmla="*/ 300423 h 300423"/>
                    <a:gd name="connsiteX4" fmla="*/ 22860 w 310454"/>
                    <a:gd name="connsiteY4" fmla="*/ 0 h 300423"/>
                    <a:gd name="connsiteX0" fmla="*/ 22860 w 310454"/>
                    <a:gd name="connsiteY0" fmla="*/ 0 h 302963"/>
                    <a:gd name="connsiteX1" fmla="*/ 310454 w 310454"/>
                    <a:gd name="connsiteY1" fmla="*/ 0 h 302963"/>
                    <a:gd name="connsiteX2" fmla="*/ 302834 w 310454"/>
                    <a:gd name="connsiteY2" fmla="*/ 302963 h 302963"/>
                    <a:gd name="connsiteX3" fmla="*/ 0 w 310454"/>
                    <a:gd name="connsiteY3" fmla="*/ 300423 h 302963"/>
                    <a:gd name="connsiteX4" fmla="*/ 22860 w 310454"/>
                    <a:gd name="connsiteY4" fmla="*/ 0 h 302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454" h="302963">
                      <a:moveTo>
                        <a:pt x="22860" y="0"/>
                      </a:moveTo>
                      <a:lnTo>
                        <a:pt x="310454" y="0"/>
                      </a:lnTo>
                      <a:lnTo>
                        <a:pt x="302834" y="302963"/>
                      </a:lnTo>
                      <a:lnTo>
                        <a:pt x="0" y="300423"/>
                      </a:lnTo>
                      <a:lnTo>
                        <a:pt x="22860" y="0"/>
                      </a:lnTo>
                      <a:close/>
                    </a:path>
                  </a:pathLst>
                </a:custGeom>
                <a:solidFill>
                  <a:srgbClr val="CDCDCD"/>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sp>
          <p:nvSpPr>
            <p:cNvPr id="138" name="テキスト ボックス 137"/>
            <p:cNvSpPr txBox="1"/>
            <p:nvPr/>
          </p:nvSpPr>
          <p:spPr bwMode="gray">
            <a:xfrm>
              <a:off x="6425081" y="3929739"/>
              <a:ext cx="1193714" cy="286232"/>
            </a:xfrm>
            <a:prstGeom prst="rect">
              <a:avLst/>
            </a:prstGeom>
            <a:noFill/>
            <a:ln w="3175" cap="rnd">
              <a:noFill/>
              <a:miter lim="800000"/>
              <a:headEnd/>
              <a:tailEnd/>
            </a:ln>
            <a:effectLst/>
          </p:spPr>
          <p:txBody>
            <a:bodyPr wrap="square" rtlCol="0">
              <a:noAutofit/>
            </a:bodyPr>
            <a:lstStyle/>
            <a:p>
              <a:pPr algn="ctr" rtl="0" fontAlgn="auto">
                <a:spcBef>
                  <a:spcPts val="0"/>
                </a:spcBef>
                <a:spcAft>
                  <a:spcPts val="300"/>
                </a:spcAft>
                <a:buClr>
                  <a:srgbClr val="C00000"/>
                </a:buClr>
              </a:pPr>
              <a:r>
                <a:rPr kumimoji="0" lang="en-US" sz="1400" b="1" i="0" u="none" kern="0" dirty="0">
                  <a:solidFill>
                    <a:schemeClr val="tx1">
                      <a:lumMod val="65000"/>
                      <a:lumOff val="35000"/>
                    </a:schemeClr>
                  </a:solidFill>
                  <a:latin typeface="Arial" panose="020B0604020202020204" pitchFamily="34" charset="0"/>
                  <a:ea typeface="メイリオ" pitchFamily="50" charset="-128"/>
                </a:rPr>
                <a:t>Customer</a:t>
              </a:r>
            </a:p>
          </p:txBody>
        </p:sp>
      </p:grpSp>
      <p:grpSp>
        <p:nvGrpSpPr>
          <p:cNvPr id="147" name="グループ化 146"/>
          <p:cNvGrpSpPr/>
          <p:nvPr/>
        </p:nvGrpSpPr>
        <p:grpSpPr>
          <a:xfrm>
            <a:off x="8749630" y="3693488"/>
            <a:ext cx="457200" cy="434795"/>
            <a:chOff x="-1615440" y="3464560"/>
            <a:chExt cx="599440" cy="570065"/>
          </a:xfrm>
          <a:solidFill>
            <a:schemeClr val="bg1">
              <a:lumMod val="75000"/>
            </a:schemeClr>
          </a:solidFill>
        </p:grpSpPr>
        <p:sp>
          <p:nvSpPr>
            <p:cNvPr id="143" name="円/楕円 142"/>
            <p:cNvSpPr/>
            <p:nvPr/>
          </p:nvSpPr>
          <p:spPr bwMode="auto">
            <a:xfrm>
              <a:off x="-1412240" y="3464560"/>
              <a:ext cx="335280" cy="335280"/>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44" name="円/楕円 143"/>
            <p:cNvSpPr/>
            <p:nvPr/>
          </p:nvSpPr>
          <p:spPr bwMode="auto">
            <a:xfrm>
              <a:off x="-1605280" y="3474720"/>
              <a:ext cx="335280" cy="335280"/>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45" name="円/楕円 144"/>
            <p:cNvSpPr/>
            <p:nvPr/>
          </p:nvSpPr>
          <p:spPr bwMode="auto">
            <a:xfrm>
              <a:off x="-1351280" y="3647440"/>
              <a:ext cx="335280" cy="335280"/>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46" name="フリーフォーム 145"/>
            <p:cNvSpPr/>
            <p:nvPr/>
          </p:nvSpPr>
          <p:spPr bwMode="auto">
            <a:xfrm>
              <a:off x="-1615440" y="3657600"/>
              <a:ext cx="396240" cy="377025"/>
            </a:xfrm>
            <a:custGeom>
              <a:avLst/>
              <a:gdLst>
                <a:gd name="connsiteX0" fmla="*/ 701040 w 1188720"/>
                <a:gd name="connsiteY0" fmla="*/ 0 h 1131074"/>
                <a:gd name="connsiteX1" fmla="*/ 0 w 1188720"/>
                <a:gd name="connsiteY1" fmla="*/ 548640 h 1131074"/>
                <a:gd name="connsiteX2" fmla="*/ 132080 w 1188720"/>
                <a:gd name="connsiteY2" fmla="*/ 548640 h 1131074"/>
                <a:gd name="connsiteX3" fmla="*/ 101600 w 1188720"/>
                <a:gd name="connsiteY3" fmla="*/ 741680 h 1131074"/>
                <a:gd name="connsiteX4" fmla="*/ 264160 w 1188720"/>
                <a:gd name="connsiteY4" fmla="*/ 741680 h 1131074"/>
                <a:gd name="connsiteX5" fmla="*/ 233680 w 1188720"/>
                <a:gd name="connsiteY5" fmla="*/ 944880 h 1131074"/>
                <a:gd name="connsiteX6" fmla="*/ 436880 w 1188720"/>
                <a:gd name="connsiteY6" fmla="*/ 934720 h 1131074"/>
                <a:gd name="connsiteX7" fmla="*/ 406400 w 1188720"/>
                <a:gd name="connsiteY7" fmla="*/ 1127760 h 1131074"/>
                <a:gd name="connsiteX8" fmla="*/ 1188720 w 1188720"/>
                <a:gd name="connsiteY8" fmla="*/ 538480 h 1131074"/>
                <a:gd name="connsiteX9" fmla="*/ 701040 w 1188720"/>
                <a:gd name="connsiteY9" fmla="*/ 0 h 113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31074">
                  <a:moveTo>
                    <a:pt x="701040" y="0"/>
                  </a:moveTo>
                  <a:lnTo>
                    <a:pt x="0" y="548640"/>
                  </a:lnTo>
                  <a:lnTo>
                    <a:pt x="132080" y="548640"/>
                  </a:lnTo>
                  <a:cubicBezTo>
                    <a:pt x="79556" y="748230"/>
                    <a:pt x="14743" y="741680"/>
                    <a:pt x="101600" y="741680"/>
                  </a:cubicBezTo>
                  <a:lnTo>
                    <a:pt x="264160" y="741680"/>
                  </a:lnTo>
                  <a:cubicBezTo>
                    <a:pt x="222533" y="939407"/>
                    <a:pt x="177023" y="888223"/>
                    <a:pt x="233680" y="944880"/>
                  </a:cubicBezTo>
                  <a:cubicBezTo>
                    <a:pt x="430102" y="934542"/>
                    <a:pt x="362284" y="934720"/>
                    <a:pt x="436880" y="934720"/>
                  </a:cubicBezTo>
                  <a:cubicBezTo>
                    <a:pt x="395542" y="1131074"/>
                    <a:pt x="330483" y="1127760"/>
                    <a:pt x="406400" y="1127760"/>
                  </a:cubicBezTo>
                  <a:lnTo>
                    <a:pt x="1188720" y="538480"/>
                  </a:lnTo>
                  <a:lnTo>
                    <a:pt x="701040" y="0"/>
                  </a:lnTo>
                  <a:close/>
                </a:path>
              </a:pathLst>
            </a:cu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148" name="グループ化 147"/>
          <p:cNvGrpSpPr/>
          <p:nvPr/>
        </p:nvGrpSpPr>
        <p:grpSpPr>
          <a:xfrm rot="16871732">
            <a:off x="7545789" y="3742398"/>
            <a:ext cx="331654" cy="315400"/>
            <a:chOff x="-1615440" y="3464560"/>
            <a:chExt cx="599440" cy="570063"/>
          </a:xfrm>
          <a:solidFill>
            <a:schemeClr val="bg1">
              <a:lumMod val="75000"/>
            </a:schemeClr>
          </a:solidFill>
        </p:grpSpPr>
        <p:sp>
          <p:nvSpPr>
            <p:cNvPr id="149" name="円/楕円 148"/>
            <p:cNvSpPr/>
            <p:nvPr/>
          </p:nvSpPr>
          <p:spPr bwMode="auto">
            <a:xfrm>
              <a:off x="-1412240" y="3464560"/>
              <a:ext cx="335280" cy="335280"/>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50" name="円/楕円 149"/>
            <p:cNvSpPr/>
            <p:nvPr/>
          </p:nvSpPr>
          <p:spPr bwMode="auto">
            <a:xfrm>
              <a:off x="-1605280" y="3474720"/>
              <a:ext cx="335280" cy="335280"/>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51" name="円/楕円 150"/>
            <p:cNvSpPr/>
            <p:nvPr/>
          </p:nvSpPr>
          <p:spPr bwMode="auto">
            <a:xfrm>
              <a:off x="-1351280" y="3647440"/>
              <a:ext cx="335280" cy="335280"/>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52" name="フリーフォーム 151"/>
            <p:cNvSpPr/>
            <p:nvPr/>
          </p:nvSpPr>
          <p:spPr bwMode="auto">
            <a:xfrm rot="21086569">
              <a:off x="-1615440" y="3657599"/>
              <a:ext cx="396240" cy="377024"/>
            </a:xfrm>
            <a:custGeom>
              <a:avLst/>
              <a:gdLst>
                <a:gd name="connsiteX0" fmla="*/ 701040 w 1188720"/>
                <a:gd name="connsiteY0" fmla="*/ 0 h 1131074"/>
                <a:gd name="connsiteX1" fmla="*/ 0 w 1188720"/>
                <a:gd name="connsiteY1" fmla="*/ 548640 h 1131074"/>
                <a:gd name="connsiteX2" fmla="*/ 132080 w 1188720"/>
                <a:gd name="connsiteY2" fmla="*/ 548640 h 1131074"/>
                <a:gd name="connsiteX3" fmla="*/ 101600 w 1188720"/>
                <a:gd name="connsiteY3" fmla="*/ 741680 h 1131074"/>
                <a:gd name="connsiteX4" fmla="*/ 264160 w 1188720"/>
                <a:gd name="connsiteY4" fmla="*/ 741680 h 1131074"/>
                <a:gd name="connsiteX5" fmla="*/ 233680 w 1188720"/>
                <a:gd name="connsiteY5" fmla="*/ 944880 h 1131074"/>
                <a:gd name="connsiteX6" fmla="*/ 436880 w 1188720"/>
                <a:gd name="connsiteY6" fmla="*/ 934720 h 1131074"/>
                <a:gd name="connsiteX7" fmla="*/ 406400 w 1188720"/>
                <a:gd name="connsiteY7" fmla="*/ 1127760 h 1131074"/>
                <a:gd name="connsiteX8" fmla="*/ 1188720 w 1188720"/>
                <a:gd name="connsiteY8" fmla="*/ 538480 h 1131074"/>
                <a:gd name="connsiteX9" fmla="*/ 701040 w 1188720"/>
                <a:gd name="connsiteY9" fmla="*/ 0 h 113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31074">
                  <a:moveTo>
                    <a:pt x="701040" y="0"/>
                  </a:moveTo>
                  <a:lnTo>
                    <a:pt x="0" y="548640"/>
                  </a:lnTo>
                  <a:lnTo>
                    <a:pt x="132080" y="548640"/>
                  </a:lnTo>
                  <a:cubicBezTo>
                    <a:pt x="79556" y="748230"/>
                    <a:pt x="14743" y="741680"/>
                    <a:pt x="101600" y="741680"/>
                  </a:cubicBezTo>
                  <a:lnTo>
                    <a:pt x="264160" y="741680"/>
                  </a:lnTo>
                  <a:cubicBezTo>
                    <a:pt x="222533" y="939407"/>
                    <a:pt x="177023" y="888223"/>
                    <a:pt x="233680" y="944880"/>
                  </a:cubicBezTo>
                  <a:cubicBezTo>
                    <a:pt x="430102" y="934542"/>
                    <a:pt x="362284" y="934720"/>
                    <a:pt x="436880" y="934720"/>
                  </a:cubicBezTo>
                  <a:cubicBezTo>
                    <a:pt x="395542" y="1131074"/>
                    <a:pt x="330483" y="1127760"/>
                    <a:pt x="406400" y="1127760"/>
                  </a:cubicBezTo>
                  <a:lnTo>
                    <a:pt x="1188720" y="538480"/>
                  </a:lnTo>
                  <a:lnTo>
                    <a:pt x="701040" y="0"/>
                  </a:lnTo>
                  <a:close/>
                </a:path>
              </a:pathLst>
            </a:cu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177" name="グループ化 176"/>
          <p:cNvGrpSpPr/>
          <p:nvPr/>
        </p:nvGrpSpPr>
        <p:grpSpPr>
          <a:xfrm>
            <a:off x="8320124" y="4720623"/>
            <a:ext cx="1008000" cy="592240"/>
            <a:chOff x="-1761075" y="3803488"/>
            <a:chExt cx="1185787" cy="696696"/>
          </a:xfrm>
        </p:grpSpPr>
        <p:grpSp>
          <p:nvGrpSpPr>
            <p:cNvPr id="175" name="グループ化 174"/>
            <p:cNvGrpSpPr/>
            <p:nvPr/>
          </p:nvGrpSpPr>
          <p:grpSpPr>
            <a:xfrm>
              <a:off x="-1239935" y="3803488"/>
              <a:ext cx="291973" cy="532266"/>
              <a:chOff x="-1172318" y="3777483"/>
              <a:chExt cx="434566" cy="792214"/>
            </a:xfrm>
            <a:gradFill flip="none" rotWithShape="1">
              <a:gsLst>
                <a:gs pos="0">
                  <a:schemeClr val="tx1"/>
                </a:gs>
                <a:gs pos="50000">
                  <a:schemeClr val="tx1">
                    <a:lumMod val="50000"/>
                    <a:lumOff val="50000"/>
                  </a:schemeClr>
                </a:gs>
                <a:gs pos="100000">
                  <a:schemeClr val="bg1">
                    <a:lumMod val="50000"/>
                  </a:schemeClr>
                </a:gs>
              </a:gsLst>
              <a:lin ang="5400000" scaled="1"/>
              <a:tileRect/>
            </a:gradFill>
          </p:grpSpPr>
          <p:sp>
            <p:nvSpPr>
              <p:cNvPr id="173" name="円/楕円 172"/>
              <p:cNvSpPr/>
              <p:nvPr/>
            </p:nvSpPr>
            <p:spPr bwMode="auto">
              <a:xfrm>
                <a:off x="-1127052" y="3777483"/>
                <a:ext cx="344033" cy="344032"/>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74" name="フローチャート : 論理積ゲート 173"/>
              <p:cNvSpPr/>
              <p:nvPr/>
            </p:nvSpPr>
            <p:spPr bwMode="auto">
              <a:xfrm rot="16200000">
                <a:off x="-1213059" y="4094391"/>
                <a:ext cx="516047" cy="434566"/>
              </a:xfrm>
              <a:prstGeom prst="flowChartDelay">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176" name="テキスト ボックス 175"/>
            <p:cNvSpPr txBox="1"/>
            <p:nvPr/>
          </p:nvSpPr>
          <p:spPr bwMode="gray">
            <a:xfrm>
              <a:off x="-1761075" y="4163698"/>
              <a:ext cx="1185787" cy="336486"/>
            </a:xfrm>
            <a:prstGeom prst="roundRect">
              <a:avLst/>
            </a:prstGeom>
            <a:solidFill>
              <a:srgbClr val="000000">
                <a:alpha val="69804"/>
              </a:srgbClr>
            </a:solidFill>
            <a:ln w="3175" cap="rnd">
              <a:noFill/>
              <a:miter lim="800000"/>
              <a:headEnd/>
              <a:tailEnd/>
            </a:ln>
            <a:effectLst/>
          </p:spPr>
          <p:txBody>
            <a:bodyPr wrap="square" rtlCol="0" anchor="ctr">
              <a:noAutofit/>
            </a:bodyPr>
            <a:lstStyle/>
            <a:p>
              <a:pPr algn="ctr" rtl="0" fontAlgn="auto">
                <a:spcBef>
                  <a:spcPts val="0"/>
                </a:spcBef>
                <a:spcAft>
                  <a:spcPts val="300"/>
                </a:spcAft>
                <a:buClr>
                  <a:srgbClr val="C00000"/>
                </a:buClr>
              </a:pPr>
              <a:r>
                <a:rPr kumimoji="0" lang="en-US" sz="1200" b="1" i="0" u="none" kern="0" dirty="0">
                  <a:solidFill>
                    <a:schemeClr val="bg1"/>
                  </a:solidFill>
                  <a:latin typeface="Arial" panose="020B0604020202020204" pitchFamily="34" charset="0"/>
                  <a:ea typeface="メイリオ" pitchFamily="50" charset="-128"/>
                </a:rPr>
                <a:t>Third party</a:t>
              </a:r>
            </a:p>
          </p:txBody>
        </p:sp>
      </p:grpSp>
      <p:sp>
        <p:nvSpPr>
          <p:cNvPr id="185" name="Line 8"/>
          <p:cNvSpPr>
            <a:spLocks noChangeShapeType="1"/>
          </p:cNvSpPr>
          <p:nvPr/>
        </p:nvSpPr>
        <p:spPr bwMode="auto">
          <a:xfrm flipV="1">
            <a:off x="4458878" y="4364808"/>
            <a:ext cx="3507714" cy="0"/>
          </a:xfrm>
          <a:prstGeom prst="line">
            <a:avLst/>
          </a:prstGeom>
          <a:noFill/>
          <a:ln w="76200" cap="rnd">
            <a:solidFill>
              <a:schemeClr val="bg1">
                <a:lumMod val="50000"/>
              </a:schemeClr>
            </a:solidFill>
            <a:prstDash val="solid"/>
            <a:round/>
            <a:headEnd/>
            <a:tailEnd type="triangle" w="med" len="med"/>
          </a:ln>
          <a:effectLst/>
        </p:spPr>
        <p:txBody>
          <a:bodyPr wrap="square">
            <a:noAutofit/>
          </a:bodyPr>
          <a:lst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en-US" sz="1600" dirty="0">
              <a:latin typeface="Arial" panose="020B0604020202020204" pitchFamily="34" charset="0"/>
              <a:ea typeface="HGPｺﾞｼｯｸE" pitchFamily="50" charset="-128"/>
            </a:endParaRPr>
          </a:p>
        </p:txBody>
      </p:sp>
      <p:grpSp>
        <p:nvGrpSpPr>
          <p:cNvPr id="186" name="グループ化 185"/>
          <p:cNvGrpSpPr/>
          <p:nvPr/>
        </p:nvGrpSpPr>
        <p:grpSpPr>
          <a:xfrm>
            <a:off x="5077218" y="3978997"/>
            <a:ext cx="1656000" cy="669414"/>
            <a:chOff x="5878076" y="4058978"/>
            <a:chExt cx="1656000" cy="669414"/>
          </a:xfrm>
        </p:grpSpPr>
        <p:sp>
          <p:nvSpPr>
            <p:cNvPr id="187" name="円柱 186"/>
            <p:cNvSpPr/>
            <p:nvPr/>
          </p:nvSpPr>
          <p:spPr bwMode="auto">
            <a:xfrm>
              <a:off x="6201626" y="4077162"/>
              <a:ext cx="996019" cy="585382"/>
            </a:xfrm>
            <a:prstGeom prst="can">
              <a:avLst/>
            </a:prstGeom>
            <a:solidFill>
              <a:srgbClr val="F3919D"/>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tx1">
                    <a:lumMod val="75000"/>
                    <a:lumOff val="25000"/>
                  </a:schemeClr>
                </a:solidFill>
                <a:latin typeface="Arial" panose="020B0604020202020204" pitchFamily="34" charset="0"/>
                <a:ea typeface="メイリオ" pitchFamily="50" charset="-128"/>
              </a:endParaRPr>
            </a:p>
          </p:txBody>
        </p:sp>
        <p:sp>
          <p:nvSpPr>
            <p:cNvPr id="188" name="テキスト ボックス 187"/>
            <p:cNvSpPr txBox="1"/>
            <p:nvPr/>
          </p:nvSpPr>
          <p:spPr>
            <a:xfrm>
              <a:off x="5878076" y="4058978"/>
              <a:ext cx="1656000" cy="669414"/>
            </a:xfrm>
            <a:prstGeom prst="rect">
              <a:avLst/>
            </a:prstGeom>
            <a:noFill/>
          </p:spPr>
          <p:txBody>
            <a:bodyPr wrap="square" rtlCol="0">
              <a:noAutofit/>
            </a:bodyPr>
            <a:lstStyle/>
            <a:p>
              <a:pPr algn="ctr" rtl="0">
                <a:lnSpc>
                  <a:spcPts val="1200"/>
                </a:lnSpc>
              </a:pPr>
              <a:r>
                <a:rPr lang="en-US" altLang="ja-JP" sz="1200" b="1" i="0" u="none" dirty="0" smtClean="0">
                  <a:solidFill>
                    <a:schemeClr val="tx1">
                      <a:lumMod val="75000"/>
                      <a:lumOff val="25000"/>
                    </a:schemeClr>
                  </a:solidFill>
                  <a:latin typeface="Arial" panose="020B0604020202020204" pitchFamily="34" charset="0"/>
                  <a:ea typeface="メイリオ" pitchFamily="50" charset="-128"/>
                </a:rPr>
                <a:t>Hitachi’s</a:t>
              </a:r>
              <a:r>
                <a:rPr lang="en-US" sz="1200" b="1" i="0" u="none" dirty="0" smtClean="0">
                  <a:solidFill>
                    <a:schemeClr val="tx1">
                      <a:lumMod val="75000"/>
                      <a:lumOff val="25000"/>
                    </a:schemeClr>
                  </a:solidFill>
                  <a:latin typeface="Arial" panose="020B0604020202020204" pitchFamily="34" charset="0"/>
                  <a:ea typeface="メイリオ" pitchFamily="50" charset="-128"/>
                </a:rPr>
                <a:t/>
              </a:r>
              <a:br>
                <a:rPr lang="en-US" sz="1200" b="1" i="0" u="none" dirty="0" smtClean="0">
                  <a:solidFill>
                    <a:schemeClr val="tx1">
                      <a:lumMod val="75000"/>
                      <a:lumOff val="25000"/>
                    </a:schemeClr>
                  </a:solidFill>
                  <a:latin typeface="Arial" panose="020B0604020202020204" pitchFamily="34" charset="0"/>
                  <a:ea typeface="メイリオ" pitchFamily="50" charset="-128"/>
                </a:rPr>
              </a:br>
              <a:r>
                <a:rPr lang="en-US" sz="1200" b="1" i="0" u="none" dirty="0" smtClean="0">
                  <a:solidFill>
                    <a:schemeClr val="tx1">
                      <a:lumMod val="75000"/>
                      <a:lumOff val="25000"/>
                    </a:schemeClr>
                  </a:solidFill>
                  <a:latin typeface="Arial" panose="020B0604020202020204" pitchFamily="34" charset="0"/>
                  <a:ea typeface="メイリオ" pitchFamily="50" charset="-128"/>
                </a:rPr>
                <a:t>product</a:t>
              </a:r>
              <a:endParaRPr lang="en-US" altLang="ja-JP" sz="1200" b="1" dirty="0" smtClean="0">
                <a:solidFill>
                  <a:schemeClr val="tx1">
                    <a:lumMod val="75000"/>
                    <a:lumOff val="25000"/>
                  </a:schemeClr>
                </a:solidFill>
                <a:latin typeface="Arial" panose="020B0604020202020204" pitchFamily="34" charset="0"/>
                <a:ea typeface="メイリオ" pitchFamily="50" charset="-128"/>
              </a:endParaRPr>
            </a:p>
            <a:p>
              <a:pPr algn="ctr" rtl="0">
                <a:lnSpc>
                  <a:spcPts val="1000"/>
                </a:lnSpc>
              </a:pPr>
              <a:r>
                <a:rPr lang="en-US" sz="1200" b="1" i="0" u="none" dirty="0" smtClean="0">
                  <a:solidFill>
                    <a:schemeClr val="tx1">
                      <a:lumMod val="75000"/>
                      <a:lumOff val="25000"/>
                    </a:schemeClr>
                  </a:solidFill>
                  <a:latin typeface="Arial" panose="020B0604020202020204" pitchFamily="34" charset="0"/>
                  <a:ea typeface="メイリオ" pitchFamily="50" charset="-128"/>
                </a:rPr>
                <a:t>+</a:t>
              </a:r>
              <a:endParaRPr lang="en-US" altLang="ja-JP" sz="1200" b="1" dirty="0" smtClean="0">
                <a:solidFill>
                  <a:schemeClr val="tx1">
                    <a:lumMod val="75000"/>
                    <a:lumOff val="25000"/>
                  </a:schemeClr>
                </a:solidFill>
                <a:latin typeface="Arial" panose="020B0604020202020204" pitchFamily="34" charset="0"/>
                <a:ea typeface="メイリオ" pitchFamily="50" charset="-128"/>
              </a:endParaRPr>
            </a:p>
            <a:p>
              <a:pPr algn="ctr" rtl="0">
                <a:lnSpc>
                  <a:spcPts val="1100"/>
                </a:lnSpc>
              </a:pPr>
              <a:r>
                <a:rPr lang="en-US" sz="1200" b="1" i="0" u="none" dirty="0">
                  <a:solidFill>
                    <a:schemeClr val="tx1">
                      <a:lumMod val="75000"/>
                      <a:lumOff val="25000"/>
                    </a:schemeClr>
                  </a:solidFill>
                  <a:latin typeface="Arial" panose="020B0604020202020204" pitchFamily="34" charset="0"/>
                  <a:ea typeface="メイリオ" pitchFamily="50" charset="-128"/>
                </a:rPr>
                <a:t>OSS</a:t>
              </a:r>
              <a:endParaRPr kumimoji="1" lang="en-US" altLang="en-US" sz="1200" b="1" dirty="0" smtClean="0">
                <a:solidFill>
                  <a:schemeClr val="tx1">
                    <a:lumMod val="75000"/>
                    <a:lumOff val="25000"/>
                  </a:schemeClr>
                </a:solidFill>
                <a:latin typeface="Arial" panose="020B0604020202020204" pitchFamily="34" charset="0"/>
                <a:ea typeface="メイリオ" pitchFamily="50" charset="-128"/>
              </a:endParaRPr>
            </a:p>
          </p:txBody>
        </p:sp>
      </p:grpSp>
      <p:grpSp>
        <p:nvGrpSpPr>
          <p:cNvPr id="196" name="グループ化 195"/>
          <p:cNvGrpSpPr/>
          <p:nvPr/>
        </p:nvGrpSpPr>
        <p:grpSpPr>
          <a:xfrm rot="16876908">
            <a:off x="3397213" y="3438988"/>
            <a:ext cx="433155" cy="474798"/>
            <a:chOff x="5533731" y="3555188"/>
            <a:chExt cx="433155" cy="474798"/>
          </a:xfrm>
        </p:grpSpPr>
        <p:sp>
          <p:nvSpPr>
            <p:cNvPr id="193" name="フリーフォーム 192"/>
            <p:cNvSpPr/>
            <p:nvPr/>
          </p:nvSpPr>
          <p:spPr bwMode="auto">
            <a:xfrm>
              <a:off x="5694442" y="3653022"/>
              <a:ext cx="234471" cy="182040"/>
            </a:xfrm>
            <a:custGeom>
              <a:avLst/>
              <a:gdLst>
                <a:gd name="connsiteX0" fmla="*/ 0 w 1483360"/>
                <a:gd name="connsiteY0" fmla="*/ 1097280 h 1097280"/>
                <a:gd name="connsiteX1" fmla="*/ 619760 w 1483360"/>
                <a:gd name="connsiteY1" fmla="*/ 142240 h 1097280"/>
                <a:gd name="connsiteX2" fmla="*/ 1005840 w 1483360"/>
                <a:gd name="connsiteY2" fmla="*/ 0 h 1097280"/>
                <a:gd name="connsiteX3" fmla="*/ 1402080 w 1483360"/>
                <a:gd name="connsiteY3" fmla="*/ 152400 h 1097280"/>
                <a:gd name="connsiteX4" fmla="*/ 1483360 w 1483360"/>
                <a:gd name="connsiteY4" fmla="*/ 609600 h 1097280"/>
                <a:gd name="connsiteX5" fmla="*/ 1087120 w 1483360"/>
                <a:gd name="connsiteY5" fmla="*/ 944880 h 1097280"/>
                <a:gd name="connsiteX6" fmla="*/ 0 w 1483360"/>
                <a:gd name="connsiteY6" fmla="*/ 1097280 h 1097280"/>
                <a:gd name="connsiteX0" fmla="*/ 0 w 1483360"/>
                <a:gd name="connsiteY0" fmla="*/ 1097280 h 1097280"/>
                <a:gd name="connsiteX1" fmla="*/ 619760 w 1483360"/>
                <a:gd name="connsiteY1" fmla="*/ 142240 h 1097280"/>
                <a:gd name="connsiteX2" fmla="*/ 1005840 w 1483360"/>
                <a:gd name="connsiteY2" fmla="*/ 0 h 1097280"/>
                <a:gd name="connsiteX3" fmla="*/ 1402080 w 1483360"/>
                <a:gd name="connsiteY3" fmla="*/ 152400 h 1097280"/>
                <a:gd name="connsiteX4" fmla="*/ 1483360 w 1483360"/>
                <a:gd name="connsiteY4" fmla="*/ 609600 h 1097280"/>
                <a:gd name="connsiteX5" fmla="*/ 1087120 w 1483360"/>
                <a:gd name="connsiteY5" fmla="*/ 944880 h 1097280"/>
                <a:gd name="connsiteX6" fmla="*/ 0 w 1483360"/>
                <a:gd name="connsiteY6" fmla="*/ 1097280 h 1097280"/>
                <a:gd name="connsiteX0" fmla="*/ 0 w 1483360"/>
                <a:gd name="connsiteY0" fmla="*/ 1097280 h 1097280"/>
                <a:gd name="connsiteX1" fmla="*/ 619760 w 1483360"/>
                <a:gd name="connsiteY1" fmla="*/ 142240 h 1097280"/>
                <a:gd name="connsiteX2" fmla="*/ 1005840 w 1483360"/>
                <a:gd name="connsiteY2" fmla="*/ 0 h 1097280"/>
                <a:gd name="connsiteX3" fmla="*/ 1402080 w 1483360"/>
                <a:gd name="connsiteY3" fmla="*/ 152400 h 1097280"/>
                <a:gd name="connsiteX4" fmla="*/ 1483360 w 1483360"/>
                <a:gd name="connsiteY4" fmla="*/ 609600 h 1097280"/>
                <a:gd name="connsiteX5" fmla="*/ 1087120 w 1483360"/>
                <a:gd name="connsiteY5" fmla="*/ 944880 h 1097280"/>
                <a:gd name="connsiteX6" fmla="*/ 0 w 1483360"/>
                <a:gd name="connsiteY6" fmla="*/ 1097280 h 1097280"/>
                <a:gd name="connsiteX0" fmla="*/ 0 w 1483360"/>
                <a:gd name="connsiteY0" fmla="*/ 1097280 h 1097280"/>
                <a:gd name="connsiteX1" fmla="*/ 619760 w 1483360"/>
                <a:gd name="connsiteY1" fmla="*/ 142240 h 1097280"/>
                <a:gd name="connsiteX2" fmla="*/ 1005840 w 1483360"/>
                <a:gd name="connsiteY2" fmla="*/ 0 h 1097280"/>
                <a:gd name="connsiteX3" fmla="*/ 1402080 w 1483360"/>
                <a:gd name="connsiteY3" fmla="*/ 152400 h 1097280"/>
                <a:gd name="connsiteX4" fmla="*/ 1483360 w 1483360"/>
                <a:gd name="connsiteY4" fmla="*/ 609600 h 1097280"/>
                <a:gd name="connsiteX5" fmla="*/ 1087120 w 1483360"/>
                <a:gd name="connsiteY5" fmla="*/ 944880 h 1097280"/>
                <a:gd name="connsiteX6" fmla="*/ 0 w 1483360"/>
                <a:gd name="connsiteY6" fmla="*/ 1097280 h 1097280"/>
                <a:gd name="connsiteX0" fmla="*/ 0 w 1483360"/>
                <a:gd name="connsiteY0" fmla="*/ 1173480 h 1173480"/>
                <a:gd name="connsiteX1" fmla="*/ 619760 w 1483360"/>
                <a:gd name="connsiteY1" fmla="*/ 218440 h 1173480"/>
                <a:gd name="connsiteX2" fmla="*/ 1005840 w 1483360"/>
                <a:gd name="connsiteY2" fmla="*/ 0 h 1173480"/>
                <a:gd name="connsiteX3" fmla="*/ 1402080 w 1483360"/>
                <a:gd name="connsiteY3" fmla="*/ 228600 h 1173480"/>
                <a:gd name="connsiteX4" fmla="*/ 1483360 w 1483360"/>
                <a:gd name="connsiteY4" fmla="*/ 685800 h 1173480"/>
                <a:gd name="connsiteX5" fmla="*/ 1087120 w 1483360"/>
                <a:gd name="connsiteY5" fmla="*/ 1021080 h 1173480"/>
                <a:gd name="connsiteX6" fmla="*/ 0 w 1483360"/>
                <a:gd name="connsiteY6" fmla="*/ 1173480 h 1173480"/>
                <a:gd name="connsiteX0" fmla="*/ 0 w 1483360"/>
                <a:gd name="connsiteY0" fmla="*/ 1177952 h 1177952"/>
                <a:gd name="connsiteX1" fmla="*/ 619760 w 1483360"/>
                <a:gd name="connsiteY1" fmla="*/ 222912 h 1177952"/>
                <a:gd name="connsiteX2" fmla="*/ 1005840 w 1483360"/>
                <a:gd name="connsiteY2" fmla="*/ 4472 h 1177952"/>
                <a:gd name="connsiteX3" fmla="*/ 1402080 w 1483360"/>
                <a:gd name="connsiteY3" fmla="*/ 233072 h 1177952"/>
                <a:gd name="connsiteX4" fmla="*/ 1483360 w 1483360"/>
                <a:gd name="connsiteY4" fmla="*/ 690272 h 1177952"/>
                <a:gd name="connsiteX5" fmla="*/ 1087120 w 1483360"/>
                <a:gd name="connsiteY5" fmla="*/ 1025552 h 1177952"/>
                <a:gd name="connsiteX6" fmla="*/ 0 w 1483360"/>
                <a:gd name="connsiteY6" fmla="*/ 1177952 h 1177952"/>
                <a:gd name="connsiteX0" fmla="*/ 0 w 1483360"/>
                <a:gd name="connsiteY0" fmla="*/ 1177952 h 1177952"/>
                <a:gd name="connsiteX1" fmla="*/ 619760 w 1483360"/>
                <a:gd name="connsiteY1" fmla="*/ 222912 h 1177952"/>
                <a:gd name="connsiteX2" fmla="*/ 1005840 w 1483360"/>
                <a:gd name="connsiteY2" fmla="*/ 4472 h 1177952"/>
                <a:gd name="connsiteX3" fmla="*/ 1402080 w 1483360"/>
                <a:gd name="connsiteY3" fmla="*/ 233072 h 1177952"/>
                <a:gd name="connsiteX4" fmla="*/ 1483360 w 1483360"/>
                <a:gd name="connsiteY4" fmla="*/ 690272 h 1177952"/>
                <a:gd name="connsiteX5" fmla="*/ 1087120 w 1483360"/>
                <a:gd name="connsiteY5" fmla="*/ 1025552 h 1177952"/>
                <a:gd name="connsiteX6" fmla="*/ 0 w 1483360"/>
                <a:gd name="connsiteY6" fmla="*/ 1177952 h 1177952"/>
                <a:gd name="connsiteX0" fmla="*/ 0 w 1483360"/>
                <a:gd name="connsiteY0" fmla="*/ 1177952 h 1177952"/>
                <a:gd name="connsiteX1" fmla="*/ 619760 w 1483360"/>
                <a:gd name="connsiteY1" fmla="*/ 222912 h 1177952"/>
                <a:gd name="connsiteX2" fmla="*/ 1005840 w 1483360"/>
                <a:gd name="connsiteY2" fmla="*/ 4472 h 1177952"/>
                <a:gd name="connsiteX3" fmla="*/ 1402080 w 1483360"/>
                <a:gd name="connsiteY3" fmla="*/ 233072 h 1177952"/>
                <a:gd name="connsiteX4" fmla="*/ 1483360 w 1483360"/>
                <a:gd name="connsiteY4" fmla="*/ 690272 h 1177952"/>
                <a:gd name="connsiteX5" fmla="*/ 1087120 w 1483360"/>
                <a:gd name="connsiteY5" fmla="*/ 1025552 h 1177952"/>
                <a:gd name="connsiteX6" fmla="*/ 0 w 1483360"/>
                <a:gd name="connsiteY6" fmla="*/ 1177952 h 1177952"/>
                <a:gd name="connsiteX0" fmla="*/ 0 w 1507278"/>
                <a:gd name="connsiteY0" fmla="*/ 1177952 h 1177952"/>
                <a:gd name="connsiteX1" fmla="*/ 619760 w 1507278"/>
                <a:gd name="connsiteY1" fmla="*/ 222912 h 1177952"/>
                <a:gd name="connsiteX2" fmla="*/ 1005840 w 1507278"/>
                <a:gd name="connsiteY2" fmla="*/ 4472 h 1177952"/>
                <a:gd name="connsiteX3" fmla="*/ 1430655 w 1507278"/>
                <a:gd name="connsiteY3" fmla="*/ 233072 h 1177952"/>
                <a:gd name="connsiteX4" fmla="*/ 1483360 w 1507278"/>
                <a:gd name="connsiteY4" fmla="*/ 690272 h 1177952"/>
                <a:gd name="connsiteX5" fmla="*/ 1087120 w 1507278"/>
                <a:gd name="connsiteY5" fmla="*/ 1025552 h 1177952"/>
                <a:gd name="connsiteX6" fmla="*/ 0 w 1507278"/>
                <a:gd name="connsiteY6" fmla="*/ 1177952 h 1177952"/>
                <a:gd name="connsiteX0" fmla="*/ 0 w 1507278"/>
                <a:gd name="connsiteY0" fmla="*/ 1177952 h 1177952"/>
                <a:gd name="connsiteX1" fmla="*/ 619760 w 1507278"/>
                <a:gd name="connsiteY1" fmla="*/ 222912 h 1177952"/>
                <a:gd name="connsiteX2" fmla="*/ 1005840 w 1507278"/>
                <a:gd name="connsiteY2" fmla="*/ 4472 h 1177952"/>
                <a:gd name="connsiteX3" fmla="*/ 1430655 w 1507278"/>
                <a:gd name="connsiteY3" fmla="*/ 233072 h 1177952"/>
                <a:gd name="connsiteX4" fmla="*/ 1437640 w 1507278"/>
                <a:gd name="connsiteY4" fmla="*/ 718847 h 1177952"/>
                <a:gd name="connsiteX5" fmla="*/ 1087120 w 1507278"/>
                <a:gd name="connsiteY5" fmla="*/ 1025552 h 1177952"/>
                <a:gd name="connsiteX6" fmla="*/ 0 w 1507278"/>
                <a:gd name="connsiteY6" fmla="*/ 1177952 h 1177952"/>
                <a:gd name="connsiteX0" fmla="*/ 0 w 1507278"/>
                <a:gd name="connsiteY0" fmla="*/ 1177952 h 1177952"/>
                <a:gd name="connsiteX1" fmla="*/ 619760 w 1507278"/>
                <a:gd name="connsiteY1" fmla="*/ 222912 h 1177952"/>
                <a:gd name="connsiteX2" fmla="*/ 1005840 w 1507278"/>
                <a:gd name="connsiteY2" fmla="*/ 4472 h 1177952"/>
                <a:gd name="connsiteX3" fmla="*/ 1430655 w 1507278"/>
                <a:gd name="connsiteY3" fmla="*/ 233072 h 1177952"/>
                <a:gd name="connsiteX4" fmla="*/ 1437640 w 1507278"/>
                <a:gd name="connsiteY4" fmla="*/ 718847 h 1177952"/>
                <a:gd name="connsiteX5" fmla="*/ 1087120 w 1507278"/>
                <a:gd name="connsiteY5" fmla="*/ 1025552 h 1177952"/>
                <a:gd name="connsiteX6" fmla="*/ 0 w 1507278"/>
                <a:gd name="connsiteY6" fmla="*/ 1177952 h 1177952"/>
                <a:gd name="connsiteX0" fmla="*/ 0 w 1507278"/>
                <a:gd name="connsiteY0" fmla="*/ 1177952 h 1177952"/>
                <a:gd name="connsiteX1" fmla="*/ 619760 w 1507278"/>
                <a:gd name="connsiteY1" fmla="*/ 222912 h 1177952"/>
                <a:gd name="connsiteX2" fmla="*/ 1005840 w 1507278"/>
                <a:gd name="connsiteY2" fmla="*/ 4472 h 1177952"/>
                <a:gd name="connsiteX3" fmla="*/ 1430655 w 1507278"/>
                <a:gd name="connsiteY3" fmla="*/ 233072 h 1177952"/>
                <a:gd name="connsiteX4" fmla="*/ 1437640 w 1507278"/>
                <a:gd name="connsiteY4" fmla="*/ 718847 h 1177952"/>
                <a:gd name="connsiteX5" fmla="*/ 1087120 w 1507278"/>
                <a:gd name="connsiteY5" fmla="*/ 1025552 h 1177952"/>
                <a:gd name="connsiteX6" fmla="*/ 0 w 1507278"/>
                <a:gd name="connsiteY6" fmla="*/ 1177952 h 1177952"/>
                <a:gd name="connsiteX0" fmla="*/ 0 w 1507278"/>
                <a:gd name="connsiteY0" fmla="*/ 1177952 h 1177952"/>
                <a:gd name="connsiteX1" fmla="*/ 619760 w 1507278"/>
                <a:gd name="connsiteY1" fmla="*/ 222912 h 1177952"/>
                <a:gd name="connsiteX2" fmla="*/ 1005840 w 1507278"/>
                <a:gd name="connsiteY2" fmla="*/ 4472 h 1177952"/>
                <a:gd name="connsiteX3" fmla="*/ 1430655 w 1507278"/>
                <a:gd name="connsiteY3" fmla="*/ 233072 h 1177952"/>
                <a:gd name="connsiteX4" fmla="*/ 1437640 w 1507278"/>
                <a:gd name="connsiteY4" fmla="*/ 718847 h 1177952"/>
                <a:gd name="connsiteX5" fmla="*/ 980440 w 1507278"/>
                <a:gd name="connsiteY5" fmla="*/ 1002692 h 1177952"/>
                <a:gd name="connsiteX6" fmla="*/ 0 w 1507278"/>
                <a:gd name="connsiteY6" fmla="*/ 1177952 h 1177952"/>
                <a:gd name="connsiteX0" fmla="*/ 0 w 1507278"/>
                <a:gd name="connsiteY0" fmla="*/ 1177952 h 1177952"/>
                <a:gd name="connsiteX1" fmla="*/ 619760 w 1507278"/>
                <a:gd name="connsiteY1" fmla="*/ 222912 h 1177952"/>
                <a:gd name="connsiteX2" fmla="*/ 1005840 w 1507278"/>
                <a:gd name="connsiteY2" fmla="*/ 4472 h 1177952"/>
                <a:gd name="connsiteX3" fmla="*/ 1430655 w 1507278"/>
                <a:gd name="connsiteY3" fmla="*/ 233072 h 1177952"/>
                <a:gd name="connsiteX4" fmla="*/ 1437640 w 1507278"/>
                <a:gd name="connsiteY4" fmla="*/ 718847 h 1177952"/>
                <a:gd name="connsiteX5" fmla="*/ 980440 w 1507278"/>
                <a:gd name="connsiteY5" fmla="*/ 1002692 h 1177952"/>
                <a:gd name="connsiteX6" fmla="*/ 0 w 1507278"/>
                <a:gd name="connsiteY6" fmla="*/ 1177952 h 1177952"/>
                <a:gd name="connsiteX0" fmla="*/ 0 w 1517227"/>
                <a:gd name="connsiteY0" fmla="*/ 1177952 h 1177952"/>
                <a:gd name="connsiteX1" fmla="*/ 619760 w 1517227"/>
                <a:gd name="connsiteY1" fmla="*/ 222912 h 1177952"/>
                <a:gd name="connsiteX2" fmla="*/ 1005840 w 1517227"/>
                <a:gd name="connsiteY2" fmla="*/ 4472 h 1177952"/>
                <a:gd name="connsiteX3" fmla="*/ 1430655 w 1517227"/>
                <a:gd name="connsiteY3" fmla="*/ 233072 h 1177952"/>
                <a:gd name="connsiteX4" fmla="*/ 1483360 w 1517227"/>
                <a:gd name="connsiteY4" fmla="*/ 673127 h 1177952"/>
                <a:gd name="connsiteX5" fmla="*/ 980440 w 1517227"/>
                <a:gd name="connsiteY5" fmla="*/ 1002692 h 1177952"/>
                <a:gd name="connsiteX6" fmla="*/ 0 w 1517227"/>
                <a:gd name="connsiteY6" fmla="*/ 1177952 h 1177952"/>
                <a:gd name="connsiteX0" fmla="*/ 0 w 1517227"/>
                <a:gd name="connsiteY0" fmla="*/ 1177952 h 1177952"/>
                <a:gd name="connsiteX1" fmla="*/ 619760 w 1517227"/>
                <a:gd name="connsiteY1" fmla="*/ 222912 h 1177952"/>
                <a:gd name="connsiteX2" fmla="*/ 1005840 w 1517227"/>
                <a:gd name="connsiteY2" fmla="*/ 4472 h 1177952"/>
                <a:gd name="connsiteX3" fmla="*/ 1430655 w 1517227"/>
                <a:gd name="connsiteY3" fmla="*/ 233072 h 1177952"/>
                <a:gd name="connsiteX4" fmla="*/ 1483360 w 1517227"/>
                <a:gd name="connsiteY4" fmla="*/ 673127 h 1177952"/>
                <a:gd name="connsiteX5" fmla="*/ 980440 w 1517227"/>
                <a:gd name="connsiteY5" fmla="*/ 1002692 h 1177952"/>
                <a:gd name="connsiteX6" fmla="*/ 0 w 1517227"/>
                <a:gd name="connsiteY6" fmla="*/ 1177952 h 1177952"/>
                <a:gd name="connsiteX0" fmla="*/ 0 w 1517227"/>
                <a:gd name="connsiteY0" fmla="*/ 1177952 h 1177952"/>
                <a:gd name="connsiteX1" fmla="*/ 619760 w 1517227"/>
                <a:gd name="connsiteY1" fmla="*/ 222912 h 1177952"/>
                <a:gd name="connsiteX2" fmla="*/ 1005840 w 1517227"/>
                <a:gd name="connsiteY2" fmla="*/ 4472 h 1177952"/>
                <a:gd name="connsiteX3" fmla="*/ 1430655 w 1517227"/>
                <a:gd name="connsiteY3" fmla="*/ 233072 h 1177952"/>
                <a:gd name="connsiteX4" fmla="*/ 1483360 w 1517227"/>
                <a:gd name="connsiteY4" fmla="*/ 673127 h 1177952"/>
                <a:gd name="connsiteX5" fmla="*/ 980440 w 1517227"/>
                <a:gd name="connsiteY5" fmla="*/ 1002692 h 1177952"/>
                <a:gd name="connsiteX6" fmla="*/ 0 w 1517227"/>
                <a:gd name="connsiteY6" fmla="*/ 1177952 h 1177952"/>
                <a:gd name="connsiteX0" fmla="*/ 0 w 1517227"/>
                <a:gd name="connsiteY0" fmla="*/ 1177952 h 1177952"/>
                <a:gd name="connsiteX1" fmla="*/ 619760 w 1517227"/>
                <a:gd name="connsiteY1" fmla="*/ 222912 h 1177952"/>
                <a:gd name="connsiteX2" fmla="*/ 1005840 w 1517227"/>
                <a:gd name="connsiteY2" fmla="*/ 4472 h 1177952"/>
                <a:gd name="connsiteX3" fmla="*/ 1430655 w 1517227"/>
                <a:gd name="connsiteY3" fmla="*/ 233072 h 1177952"/>
                <a:gd name="connsiteX4" fmla="*/ 1483360 w 1517227"/>
                <a:gd name="connsiteY4" fmla="*/ 673127 h 1177952"/>
                <a:gd name="connsiteX5" fmla="*/ 980440 w 1517227"/>
                <a:gd name="connsiteY5" fmla="*/ 1002692 h 1177952"/>
                <a:gd name="connsiteX6" fmla="*/ 0 w 1517227"/>
                <a:gd name="connsiteY6" fmla="*/ 1177952 h 11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7227" h="1177952">
                  <a:moveTo>
                    <a:pt x="0" y="1177952"/>
                  </a:moveTo>
                  <a:cubicBezTo>
                    <a:pt x="210397" y="951045"/>
                    <a:pt x="413173" y="541259"/>
                    <a:pt x="619760" y="222912"/>
                  </a:cubicBezTo>
                  <a:cubicBezTo>
                    <a:pt x="695113" y="137399"/>
                    <a:pt x="821902" y="25215"/>
                    <a:pt x="1005840" y="4472"/>
                  </a:cubicBezTo>
                  <a:cubicBezTo>
                    <a:pt x="1196950" y="0"/>
                    <a:pt x="1388818" y="122582"/>
                    <a:pt x="1430655" y="233072"/>
                  </a:cubicBezTo>
                  <a:cubicBezTo>
                    <a:pt x="1507278" y="387377"/>
                    <a:pt x="1517227" y="534062"/>
                    <a:pt x="1483360" y="673127"/>
                  </a:cubicBezTo>
                  <a:cubicBezTo>
                    <a:pt x="1400810" y="822987"/>
                    <a:pt x="1158240" y="969037"/>
                    <a:pt x="980440" y="1002692"/>
                  </a:cubicBezTo>
                  <a:cubicBezTo>
                    <a:pt x="626957" y="1043967"/>
                    <a:pt x="315383" y="1087147"/>
                    <a:pt x="0" y="1177952"/>
                  </a:cubicBezTo>
                  <a:close/>
                </a:path>
              </a:pathLst>
            </a:cu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94" name="フリーフォーム 193"/>
            <p:cNvSpPr/>
            <p:nvPr/>
          </p:nvSpPr>
          <p:spPr bwMode="auto">
            <a:xfrm rot="19628643">
              <a:off x="5533731" y="3555188"/>
              <a:ext cx="217180" cy="168615"/>
            </a:xfrm>
            <a:custGeom>
              <a:avLst/>
              <a:gdLst>
                <a:gd name="connsiteX0" fmla="*/ 0 w 1483360"/>
                <a:gd name="connsiteY0" fmla="*/ 1097280 h 1097280"/>
                <a:gd name="connsiteX1" fmla="*/ 619760 w 1483360"/>
                <a:gd name="connsiteY1" fmla="*/ 142240 h 1097280"/>
                <a:gd name="connsiteX2" fmla="*/ 1005840 w 1483360"/>
                <a:gd name="connsiteY2" fmla="*/ 0 h 1097280"/>
                <a:gd name="connsiteX3" fmla="*/ 1402080 w 1483360"/>
                <a:gd name="connsiteY3" fmla="*/ 152400 h 1097280"/>
                <a:gd name="connsiteX4" fmla="*/ 1483360 w 1483360"/>
                <a:gd name="connsiteY4" fmla="*/ 609600 h 1097280"/>
                <a:gd name="connsiteX5" fmla="*/ 1087120 w 1483360"/>
                <a:gd name="connsiteY5" fmla="*/ 944880 h 1097280"/>
                <a:gd name="connsiteX6" fmla="*/ 0 w 1483360"/>
                <a:gd name="connsiteY6" fmla="*/ 1097280 h 1097280"/>
                <a:gd name="connsiteX0" fmla="*/ 0 w 1483360"/>
                <a:gd name="connsiteY0" fmla="*/ 1097280 h 1097280"/>
                <a:gd name="connsiteX1" fmla="*/ 619760 w 1483360"/>
                <a:gd name="connsiteY1" fmla="*/ 142240 h 1097280"/>
                <a:gd name="connsiteX2" fmla="*/ 1005840 w 1483360"/>
                <a:gd name="connsiteY2" fmla="*/ 0 h 1097280"/>
                <a:gd name="connsiteX3" fmla="*/ 1402080 w 1483360"/>
                <a:gd name="connsiteY3" fmla="*/ 152400 h 1097280"/>
                <a:gd name="connsiteX4" fmla="*/ 1483360 w 1483360"/>
                <a:gd name="connsiteY4" fmla="*/ 609600 h 1097280"/>
                <a:gd name="connsiteX5" fmla="*/ 1087120 w 1483360"/>
                <a:gd name="connsiteY5" fmla="*/ 944880 h 1097280"/>
                <a:gd name="connsiteX6" fmla="*/ 0 w 1483360"/>
                <a:gd name="connsiteY6" fmla="*/ 1097280 h 1097280"/>
                <a:gd name="connsiteX0" fmla="*/ 0 w 1483360"/>
                <a:gd name="connsiteY0" fmla="*/ 1097280 h 1097280"/>
                <a:gd name="connsiteX1" fmla="*/ 619760 w 1483360"/>
                <a:gd name="connsiteY1" fmla="*/ 142240 h 1097280"/>
                <a:gd name="connsiteX2" fmla="*/ 1005840 w 1483360"/>
                <a:gd name="connsiteY2" fmla="*/ 0 h 1097280"/>
                <a:gd name="connsiteX3" fmla="*/ 1402080 w 1483360"/>
                <a:gd name="connsiteY3" fmla="*/ 152400 h 1097280"/>
                <a:gd name="connsiteX4" fmla="*/ 1483360 w 1483360"/>
                <a:gd name="connsiteY4" fmla="*/ 609600 h 1097280"/>
                <a:gd name="connsiteX5" fmla="*/ 1087120 w 1483360"/>
                <a:gd name="connsiteY5" fmla="*/ 944880 h 1097280"/>
                <a:gd name="connsiteX6" fmla="*/ 0 w 1483360"/>
                <a:gd name="connsiteY6" fmla="*/ 1097280 h 1097280"/>
                <a:gd name="connsiteX0" fmla="*/ 0 w 1483360"/>
                <a:gd name="connsiteY0" fmla="*/ 1097280 h 1097280"/>
                <a:gd name="connsiteX1" fmla="*/ 619760 w 1483360"/>
                <a:gd name="connsiteY1" fmla="*/ 142240 h 1097280"/>
                <a:gd name="connsiteX2" fmla="*/ 1005840 w 1483360"/>
                <a:gd name="connsiteY2" fmla="*/ 0 h 1097280"/>
                <a:gd name="connsiteX3" fmla="*/ 1402080 w 1483360"/>
                <a:gd name="connsiteY3" fmla="*/ 152400 h 1097280"/>
                <a:gd name="connsiteX4" fmla="*/ 1483360 w 1483360"/>
                <a:gd name="connsiteY4" fmla="*/ 609600 h 1097280"/>
                <a:gd name="connsiteX5" fmla="*/ 1087120 w 1483360"/>
                <a:gd name="connsiteY5" fmla="*/ 944880 h 1097280"/>
                <a:gd name="connsiteX6" fmla="*/ 0 w 1483360"/>
                <a:gd name="connsiteY6" fmla="*/ 1097280 h 1097280"/>
                <a:gd name="connsiteX0" fmla="*/ 0 w 1483360"/>
                <a:gd name="connsiteY0" fmla="*/ 1173480 h 1173480"/>
                <a:gd name="connsiteX1" fmla="*/ 619760 w 1483360"/>
                <a:gd name="connsiteY1" fmla="*/ 218440 h 1173480"/>
                <a:gd name="connsiteX2" fmla="*/ 1005840 w 1483360"/>
                <a:gd name="connsiteY2" fmla="*/ 0 h 1173480"/>
                <a:gd name="connsiteX3" fmla="*/ 1402080 w 1483360"/>
                <a:gd name="connsiteY3" fmla="*/ 228600 h 1173480"/>
                <a:gd name="connsiteX4" fmla="*/ 1483360 w 1483360"/>
                <a:gd name="connsiteY4" fmla="*/ 685800 h 1173480"/>
                <a:gd name="connsiteX5" fmla="*/ 1087120 w 1483360"/>
                <a:gd name="connsiteY5" fmla="*/ 1021080 h 1173480"/>
                <a:gd name="connsiteX6" fmla="*/ 0 w 1483360"/>
                <a:gd name="connsiteY6" fmla="*/ 1173480 h 1173480"/>
                <a:gd name="connsiteX0" fmla="*/ 0 w 1483360"/>
                <a:gd name="connsiteY0" fmla="*/ 1177952 h 1177952"/>
                <a:gd name="connsiteX1" fmla="*/ 619760 w 1483360"/>
                <a:gd name="connsiteY1" fmla="*/ 222912 h 1177952"/>
                <a:gd name="connsiteX2" fmla="*/ 1005840 w 1483360"/>
                <a:gd name="connsiteY2" fmla="*/ 4472 h 1177952"/>
                <a:gd name="connsiteX3" fmla="*/ 1402080 w 1483360"/>
                <a:gd name="connsiteY3" fmla="*/ 233072 h 1177952"/>
                <a:gd name="connsiteX4" fmla="*/ 1483360 w 1483360"/>
                <a:gd name="connsiteY4" fmla="*/ 690272 h 1177952"/>
                <a:gd name="connsiteX5" fmla="*/ 1087120 w 1483360"/>
                <a:gd name="connsiteY5" fmla="*/ 1025552 h 1177952"/>
                <a:gd name="connsiteX6" fmla="*/ 0 w 1483360"/>
                <a:gd name="connsiteY6" fmla="*/ 1177952 h 1177952"/>
                <a:gd name="connsiteX0" fmla="*/ 0 w 1483360"/>
                <a:gd name="connsiteY0" fmla="*/ 1177952 h 1177952"/>
                <a:gd name="connsiteX1" fmla="*/ 619760 w 1483360"/>
                <a:gd name="connsiteY1" fmla="*/ 222912 h 1177952"/>
                <a:gd name="connsiteX2" fmla="*/ 1005840 w 1483360"/>
                <a:gd name="connsiteY2" fmla="*/ 4472 h 1177952"/>
                <a:gd name="connsiteX3" fmla="*/ 1402080 w 1483360"/>
                <a:gd name="connsiteY3" fmla="*/ 233072 h 1177952"/>
                <a:gd name="connsiteX4" fmla="*/ 1483360 w 1483360"/>
                <a:gd name="connsiteY4" fmla="*/ 690272 h 1177952"/>
                <a:gd name="connsiteX5" fmla="*/ 1087120 w 1483360"/>
                <a:gd name="connsiteY5" fmla="*/ 1025552 h 1177952"/>
                <a:gd name="connsiteX6" fmla="*/ 0 w 1483360"/>
                <a:gd name="connsiteY6" fmla="*/ 1177952 h 1177952"/>
                <a:gd name="connsiteX0" fmla="*/ 0 w 1483360"/>
                <a:gd name="connsiteY0" fmla="*/ 1177952 h 1177952"/>
                <a:gd name="connsiteX1" fmla="*/ 619760 w 1483360"/>
                <a:gd name="connsiteY1" fmla="*/ 222912 h 1177952"/>
                <a:gd name="connsiteX2" fmla="*/ 1005840 w 1483360"/>
                <a:gd name="connsiteY2" fmla="*/ 4472 h 1177952"/>
                <a:gd name="connsiteX3" fmla="*/ 1402080 w 1483360"/>
                <a:gd name="connsiteY3" fmla="*/ 233072 h 1177952"/>
                <a:gd name="connsiteX4" fmla="*/ 1483360 w 1483360"/>
                <a:gd name="connsiteY4" fmla="*/ 690272 h 1177952"/>
                <a:gd name="connsiteX5" fmla="*/ 1087120 w 1483360"/>
                <a:gd name="connsiteY5" fmla="*/ 1025552 h 1177952"/>
                <a:gd name="connsiteX6" fmla="*/ 0 w 1483360"/>
                <a:gd name="connsiteY6" fmla="*/ 1177952 h 1177952"/>
                <a:gd name="connsiteX0" fmla="*/ 0 w 1507278"/>
                <a:gd name="connsiteY0" fmla="*/ 1177952 h 1177952"/>
                <a:gd name="connsiteX1" fmla="*/ 619760 w 1507278"/>
                <a:gd name="connsiteY1" fmla="*/ 222912 h 1177952"/>
                <a:gd name="connsiteX2" fmla="*/ 1005840 w 1507278"/>
                <a:gd name="connsiteY2" fmla="*/ 4472 h 1177952"/>
                <a:gd name="connsiteX3" fmla="*/ 1430655 w 1507278"/>
                <a:gd name="connsiteY3" fmla="*/ 233072 h 1177952"/>
                <a:gd name="connsiteX4" fmla="*/ 1483360 w 1507278"/>
                <a:gd name="connsiteY4" fmla="*/ 690272 h 1177952"/>
                <a:gd name="connsiteX5" fmla="*/ 1087120 w 1507278"/>
                <a:gd name="connsiteY5" fmla="*/ 1025552 h 1177952"/>
                <a:gd name="connsiteX6" fmla="*/ 0 w 1507278"/>
                <a:gd name="connsiteY6" fmla="*/ 1177952 h 1177952"/>
                <a:gd name="connsiteX0" fmla="*/ 0 w 1507278"/>
                <a:gd name="connsiteY0" fmla="*/ 1177952 h 1177952"/>
                <a:gd name="connsiteX1" fmla="*/ 619760 w 1507278"/>
                <a:gd name="connsiteY1" fmla="*/ 222912 h 1177952"/>
                <a:gd name="connsiteX2" fmla="*/ 1005840 w 1507278"/>
                <a:gd name="connsiteY2" fmla="*/ 4472 h 1177952"/>
                <a:gd name="connsiteX3" fmla="*/ 1430655 w 1507278"/>
                <a:gd name="connsiteY3" fmla="*/ 233072 h 1177952"/>
                <a:gd name="connsiteX4" fmla="*/ 1437640 w 1507278"/>
                <a:gd name="connsiteY4" fmla="*/ 718847 h 1177952"/>
                <a:gd name="connsiteX5" fmla="*/ 1087120 w 1507278"/>
                <a:gd name="connsiteY5" fmla="*/ 1025552 h 1177952"/>
                <a:gd name="connsiteX6" fmla="*/ 0 w 1507278"/>
                <a:gd name="connsiteY6" fmla="*/ 1177952 h 1177952"/>
                <a:gd name="connsiteX0" fmla="*/ 0 w 1507278"/>
                <a:gd name="connsiteY0" fmla="*/ 1177952 h 1177952"/>
                <a:gd name="connsiteX1" fmla="*/ 619760 w 1507278"/>
                <a:gd name="connsiteY1" fmla="*/ 222912 h 1177952"/>
                <a:gd name="connsiteX2" fmla="*/ 1005840 w 1507278"/>
                <a:gd name="connsiteY2" fmla="*/ 4472 h 1177952"/>
                <a:gd name="connsiteX3" fmla="*/ 1430655 w 1507278"/>
                <a:gd name="connsiteY3" fmla="*/ 233072 h 1177952"/>
                <a:gd name="connsiteX4" fmla="*/ 1437640 w 1507278"/>
                <a:gd name="connsiteY4" fmla="*/ 718847 h 1177952"/>
                <a:gd name="connsiteX5" fmla="*/ 1087120 w 1507278"/>
                <a:gd name="connsiteY5" fmla="*/ 1025552 h 1177952"/>
                <a:gd name="connsiteX6" fmla="*/ 0 w 1507278"/>
                <a:gd name="connsiteY6" fmla="*/ 1177952 h 1177952"/>
                <a:gd name="connsiteX0" fmla="*/ 0 w 1507278"/>
                <a:gd name="connsiteY0" fmla="*/ 1177952 h 1177952"/>
                <a:gd name="connsiteX1" fmla="*/ 619760 w 1507278"/>
                <a:gd name="connsiteY1" fmla="*/ 222912 h 1177952"/>
                <a:gd name="connsiteX2" fmla="*/ 1005840 w 1507278"/>
                <a:gd name="connsiteY2" fmla="*/ 4472 h 1177952"/>
                <a:gd name="connsiteX3" fmla="*/ 1430655 w 1507278"/>
                <a:gd name="connsiteY3" fmla="*/ 233072 h 1177952"/>
                <a:gd name="connsiteX4" fmla="*/ 1437640 w 1507278"/>
                <a:gd name="connsiteY4" fmla="*/ 718847 h 1177952"/>
                <a:gd name="connsiteX5" fmla="*/ 1087120 w 1507278"/>
                <a:gd name="connsiteY5" fmla="*/ 1025552 h 1177952"/>
                <a:gd name="connsiteX6" fmla="*/ 0 w 1507278"/>
                <a:gd name="connsiteY6" fmla="*/ 1177952 h 1177952"/>
                <a:gd name="connsiteX0" fmla="*/ 0 w 1507278"/>
                <a:gd name="connsiteY0" fmla="*/ 1177952 h 1177952"/>
                <a:gd name="connsiteX1" fmla="*/ 619760 w 1507278"/>
                <a:gd name="connsiteY1" fmla="*/ 222912 h 1177952"/>
                <a:gd name="connsiteX2" fmla="*/ 1005840 w 1507278"/>
                <a:gd name="connsiteY2" fmla="*/ 4472 h 1177952"/>
                <a:gd name="connsiteX3" fmla="*/ 1430655 w 1507278"/>
                <a:gd name="connsiteY3" fmla="*/ 233072 h 1177952"/>
                <a:gd name="connsiteX4" fmla="*/ 1437640 w 1507278"/>
                <a:gd name="connsiteY4" fmla="*/ 718847 h 1177952"/>
                <a:gd name="connsiteX5" fmla="*/ 980440 w 1507278"/>
                <a:gd name="connsiteY5" fmla="*/ 1002692 h 1177952"/>
                <a:gd name="connsiteX6" fmla="*/ 0 w 1507278"/>
                <a:gd name="connsiteY6" fmla="*/ 1177952 h 1177952"/>
                <a:gd name="connsiteX0" fmla="*/ 0 w 1507278"/>
                <a:gd name="connsiteY0" fmla="*/ 1177952 h 1177952"/>
                <a:gd name="connsiteX1" fmla="*/ 619760 w 1507278"/>
                <a:gd name="connsiteY1" fmla="*/ 222912 h 1177952"/>
                <a:gd name="connsiteX2" fmla="*/ 1005840 w 1507278"/>
                <a:gd name="connsiteY2" fmla="*/ 4472 h 1177952"/>
                <a:gd name="connsiteX3" fmla="*/ 1430655 w 1507278"/>
                <a:gd name="connsiteY3" fmla="*/ 233072 h 1177952"/>
                <a:gd name="connsiteX4" fmla="*/ 1437640 w 1507278"/>
                <a:gd name="connsiteY4" fmla="*/ 718847 h 1177952"/>
                <a:gd name="connsiteX5" fmla="*/ 980440 w 1507278"/>
                <a:gd name="connsiteY5" fmla="*/ 1002692 h 1177952"/>
                <a:gd name="connsiteX6" fmla="*/ 0 w 1507278"/>
                <a:gd name="connsiteY6" fmla="*/ 1177952 h 1177952"/>
                <a:gd name="connsiteX0" fmla="*/ 0 w 1517227"/>
                <a:gd name="connsiteY0" fmla="*/ 1177952 h 1177952"/>
                <a:gd name="connsiteX1" fmla="*/ 619760 w 1517227"/>
                <a:gd name="connsiteY1" fmla="*/ 222912 h 1177952"/>
                <a:gd name="connsiteX2" fmla="*/ 1005840 w 1517227"/>
                <a:gd name="connsiteY2" fmla="*/ 4472 h 1177952"/>
                <a:gd name="connsiteX3" fmla="*/ 1430655 w 1517227"/>
                <a:gd name="connsiteY3" fmla="*/ 233072 h 1177952"/>
                <a:gd name="connsiteX4" fmla="*/ 1483360 w 1517227"/>
                <a:gd name="connsiteY4" fmla="*/ 673127 h 1177952"/>
                <a:gd name="connsiteX5" fmla="*/ 980440 w 1517227"/>
                <a:gd name="connsiteY5" fmla="*/ 1002692 h 1177952"/>
                <a:gd name="connsiteX6" fmla="*/ 0 w 1517227"/>
                <a:gd name="connsiteY6" fmla="*/ 1177952 h 1177952"/>
                <a:gd name="connsiteX0" fmla="*/ 0 w 1517227"/>
                <a:gd name="connsiteY0" fmla="*/ 1177952 h 1177952"/>
                <a:gd name="connsiteX1" fmla="*/ 619760 w 1517227"/>
                <a:gd name="connsiteY1" fmla="*/ 222912 h 1177952"/>
                <a:gd name="connsiteX2" fmla="*/ 1005840 w 1517227"/>
                <a:gd name="connsiteY2" fmla="*/ 4472 h 1177952"/>
                <a:gd name="connsiteX3" fmla="*/ 1430655 w 1517227"/>
                <a:gd name="connsiteY3" fmla="*/ 233072 h 1177952"/>
                <a:gd name="connsiteX4" fmla="*/ 1483360 w 1517227"/>
                <a:gd name="connsiteY4" fmla="*/ 673127 h 1177952"/>
                <a:gd name="connsiteX5" fmla="*/ 980440 w 1517227"/>
                <a:gd name="connsiteY5" fmla="*/ 1002692 h 1177952"/>
                <a:gd name="connsiteX6" fmla="*/ 0 w 1517227"/>
                <a:gd name="connsiteY6" fmla="*/ 1177952 h 1177952"/>
                <a:gd name="connsiteX0" fmla="*/ 0 w 1517227"/>
                <a:gd name="connsiteY0" fmla="*/ 1177952 h 1177952"/>
                <a:gd name="connsiteX1" fmla="*/ 619760 w 1517227"/>
                <a:gd name="connsiteY1" fmla="*/ 222912 h 1177952"/>
                <a:gd name="connsiteX2" fmla="*/ 1005840 w 1517227"/>
                <a:gd name="connsiteY2" fmla="*/ 4472 h 1177952"/>
                <a:gd name="connsiteX3" fmla="*/ 1430655 w 1517227"/>
                <a:gd name="connsiteY3" fmla="*/ 233072 h 1177952"/>
                <a:gd name="connsiteX4" fmla="*/ 1483360 w 1517227"/>
                <a:gd name="connsiteY4" fmla="*/ 673127 h 1177952"/>
                <a:gd name="connsiteX5" fmla="*/ 980440 w 1517227"/>
                <a:gd name="connsiteY5" fmla="*/ 1002692 h 1177952"/>
                <a:gd name="connsiteX6" fmla="*/ 0 w 1517227"/>
                <a:gd name="connsiteY6" fmla="*/ 1177952 h 1177952"/>
                <a:gd name="connsiteX0" fmla="*/ 0 w 1517227"/>
                <a:gd name="connsiteY0" fmla="*/ 1177952 h 1177952"/>
                <a:gd name="connsiteX1" fmla="*/ 619760 w 1517227"/>
                <a:gd name="connsiteY1" fmla="*/ 222912 h 1177952"/>
                <a:gd name="connsiteX2" fmla="*/ 1005840 w 1517227"/>
                <a:gd name="connsiteY2" fmla="*/ 4472 h 1177952"/>
                <a:gd name="connsiteX3" fmla="*/ 1430655 w 1517227"/>
                <a:gd name="connsiteY3" fmla="*/ 233072 h 1177952"/>
                <a:gd name="connsiteX4" fmla="*/ 1483360 w 1517227"/>
                <a:gd name="connsiteY4" fmla="*/ 673127 h 1177952"/>
                <a:gd name="connsiteX5" fmla="*/ 980440 w 1517227"/>
                <a:gd name="connsiteY5" fmla="*/ 1002692 h 1177952"/>
                <a:gd name="connsiteX6" fmla="*/ 0 w 1517227"/>
                <a:gd name="connsiteY6" fmla="*/ 1177952 h 11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7227" h="1177952">
                  <a:moveTo>
                    <a:pt x="0" y="1177952"/>
                  </a:moveTo>
                  <a:cubicBezTo>
                    <a:pt x="210397" y="951045"/>
                    <a:pt x="413173" y="541259"/>
                    <a:pt x="619760" y="222912"/>
                  </a:cubicBezTo>
                  <a:cubicBezTo>
                    <a:pt x="695113" y="137399"/>
                    <a:pt x="821902" y="25215"/>
                    <a:pt x="1005840" y="4472"/>
                  </a:cubicBezTo>
                  <a:cubicBezTo>
                    <a:pt x="1196950" y="0"/>
                    <a:pt x="1388818" y="122582"/>
                    <a:pt x="1430655" y="233072"/>
                  </a:cubicBezTo>
                  <a:cubicBezTo>
                    <a:pt x="1507278" y="387377"/>
                    <a:pt x="1517227" y="534062"/>
                    <a:pt x="1483360" y="673127"/>
                  </a:cubicBezTo>
                  <a:cubicBezTo>
                    <a:pt x="1400810" y="822987"/>
                    <a:pt x="1158240" y="969037"/>
                    <a:pt x="980440" y="1002692"/>
                  </a:cubicBezTo>
                  <a:cubicBezTo>
                    <a:pt x="626957" y="1043967"/>
                    <a:pt x="315383" y="1087147"/>
                    <a:pt x="0" y="1177952"/>
                  </a:cubicBezTo>
                  <a:close/>
                </a:path>
              </a:pathLst>
            </a:cu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95" name="フリーフォーム 194"/>
            <p:cNvSpPr/>
            <p:nvPr/>
          </p:nvSpPr>
          <p:spPr bwMode="auto">
            <a:xfrm rot="2243938">
              <a:off x="5749706" y="3861371"/>
              <a:ext cx="217180" cy="168615"/>
            </a:xfrm>
            <a:custGeom>
              <a:avLst/>
              <a:gdLst>
                <a:gd name="connsiteX0" fmla="*/ 0 w 1483360"/>
                <a:gd name="connsiteY0" fmla="*/ 1097280 h 1097280"/>
                <a:gd name="connsiteX1" fmla="*/ 619760 w 1483360"/>
                <a:gd name="connsiteY1" fmla="*/ 142240 h 1097280"/>
                <a:gd name="connsiteX2" fmla="*/ 1005840 w 1483360"/>
                <a:gd name="connsiteY2" fmla="*/ 0 h 1097280"/>
                <a:gd name="connsiteX3" fmla="*/ 1402080 w 1483360"/>
                <a:gd name="connsiteY3" fmla="*/ 152400 h 1097280"/>
                <a:gd name="connsiteX4" fmla="*/ 1483360 w 1483360"/>
                <a:gd name="connsiteY4" fmla="*/ 609600 h 1097280"/>
                <a:gd name="connsiteX5" fmla="*/ 1087120 w 1483360"/>
                <a:gd name="connsiteY5" fmla="*/ 944880 h 1097280"/>
                <a:gd name="connsiteX6" fmla="*/ 0 w 1483360"/>
                <a:gd name="connsiteY6" fmla="*/ 1097280 h 1097280"/>
                <a:gd name="connsiteX0" fmla="*/ 0 w 1483360"/>
                <a:gd name="connsiteY0" fmla="*/ 1097280 h 1097280"/>
                <a:gd name="connsiteX1" fmla="*/ 619760 w 1483360"/>
                <a:gd name="connsiteY1" fmla="*/ 142240 h 1097280"/>
                <a:gd name="connsiteX2" fmla="*/ 1005840 w 1483360"/>
                <a:gd name="connsiteY2" fmla="*/ 0 h 1097280"/>
                <a:gd name="connsiteX3" fmla="*/ 1402080 w 1483360"/>
                <a:gd name="connsiteY3" fmla="*/ 152400 h 1097280"/>
                <a:gd name="connsiteX4" fmla="*/ 1483360 w 1483360"/>
                <a:gd name="connsiteY4" fmla="*/ 609600 h 1097280"/>
                <a:gd name="connsiteX5" fmla="*/ 1087120 w 1483360"/>
                <a:gd name="connsiteY5" fmla="*/ 944880 h 1097280"/>
                <a:gd name="connsiteX6" fmla="*/ 0 w 1483360"/>
                <a:gd name="connsiteY6" fmla="*/ 1097280 h 1097280"/>
                <a:gd name="connsiteX0" fmla="*/ 0 w 1483360"/>
                <a:gd name="connsiteY0" fmla="*/ 1097280 h 1097280"/>
                <a:gd name="connsiteX1" fmla="*/ 619760 w 1483360"/>
                <a:gd name="connsiteY1" fmla="*/ 142240 h 1097280"/>
                <a:gd name="connsiteX2" fmla="*/ 1005840 w 1483360"/>
                <a:gd name="connsiteY2" fmla="*/ 0 h 1097280"/>
                <a:gd name="connsiteX3" fmla="*/ 1402080 w 1483360"/>
                <a:gd name="connsiteY3" fmla="*/ 152400 h 1097280"/>
                <a:gd name="connsiteX4" fmla="*/ 1483360 w 1483360"/>
                <a:gd name="connsiteY4" fmla="*/ 609600 h 1097280"/>
                <a:gd name="connsiteX5" fmla="*/ 1087120 w 1483360"/>
                <a:gd name="connsiteY5" fmla="*/ 944880 h 1097280"/>
                <a:gd name="connsiteX6" fmla="*/ 0 w 1483360"/>
                <a:gd name="connsiteY6" fmla="*/ 1097280 h 1097280"/>
                <a:gd name="connsiteX0" fmla="*/ 0 w 1483360"/>
                <a:gd name="connsiteY0" fmla="*/ 1097280 h 1097280"/>
                <a:gd name="connsiteX1" fmla="*/ 619760 w 1483360"/>
                <a:gd name="connsiteY1" fmla="*/ 142240 h 1097280"/>
                <a:gd name="connsiteX2" fmla="*/ 1005840 w 1483360"/>
                <a:gd name="connsiteY2" fmla="*/ 0 h 1097280"/>
                <a:gd name="connsiteX3" fmla="*/ 1402080 w 1483360"/>
                <a:gd name="connsiteY3" fmla="*/ 152400 h 1097280"/>
                <a:gd name="connsiteX4" fmla="*/ 1483360 w 1483360"/>
                <a:gd name="connsiteY4" fmla="*/ 609600 h 1097280"/>
                <a:gd name="connsiteX5" fmla="*/ 1087120 w 1483360"/>
                <a:gd name="connsiteY5" fmla="*/ 944880 h 1097280"/>
                <a:gd name="connsiteX6" fmla="*/ 0 w 1483360"/>
                <a:gd name="connsiteY6" fmla="*/ 1097280 h 1097280"/>
                <a:gd name="connsiteX0" fmla="*/ 0 w 1483360"/>
                <a:gd name="connsiteY0" fmla="*/ 1173480 h 1173480"/>
                <a:gd name="connsiteX1" fmla="*/ 619760 w 1483360"/>
                <a:gd name="connsiteY1" fmla="*/ 218440 h 1173480"/>
                <a:gd name="connsiteX2" fmla="*/ 1005840 w 1483360"/>
                <a:gd name="connsiteY2" fmla="*/ 0 h 1173480"/>
                <a:gd name="connsiteX3" fmla="*/ 1402080 w 1483360"/>
                <a:gd name="connsiteY3" fmla="*/ 228600 h 1173480"/>
                <a:gd name="connsiteX4" fmla="*/ 1483360 w 1483360"/>
                <a:gd name="connsiteY4" fmla="*/ 685800 h 1173480"/>
                <a:gd name="connsiteX5" fmla="*/ 1087120 w 1483360"/>
                <a:gd name="connsiteY5" fmla="*/ 1021080 h 1173480"/>
                <a:gd name="connsiteX6" fmla="*/ 0 w 1483360"/>
                <a:gd name="connsiteY6" fmla="*/ 1173480 h 1173480"/>
                <a:gd name="connsiteX0" fmla="*/ 0 w 1483360"/>
                <a:gd name="connsiteY0" fmla="*/ 1177952 h 1177952"/>
                <a:gd name="connsiteX1" fmla="*/ 619760 w 1483360"/>
                <a:gd name="connsiteY1" fmla="*/ 222912 h 1177952"/>
                <a:gd name="connsiteX2" fmla="*/ 1005840 w 1483360"/>
                <a:gd name="connsiteY2" fmla="*/ 4472 h 1177952"/>
                <a:gd name="connsiteX3" fmla="*/ 1402080 w 1483360"/>
                <a:gd name="connsiteY3" fmla="*/ 233072 h 1177952"/>
                <a:gd name="connsiteX4" fmla="*/ 1483360 w 1483360"/>
                <a:gd name="connsiteY4" fmla="*/ 690272 h 1177952"/>
                <a:gd name="connsiteX5" fmla="*/ 1087120 w 1483360"/>
                <a:gd name="connsiteY5" fmla="*/ 1025552 h 1177952"/>
                <a:gd name="connsiteX6" fmla="*/ 0 w 1483360"/>
                <a:gd name="connsiteY6" fmla="*/ 1177952 h 1177952"/>
                <a:gd name="connsiteX0" fmla="*/ 0 w 1483360"/>
                <a:gd name="connsiteY0" fmla="*/ 1177952 h 1177952"/>
                <a:gd name="connsiteX1" fmla="*/ 619760 w 1483360"/>
                <a:gd name="connsiteY1" fmla="*/ 222912 h 1177952"/>
                <a:gd name="connsiteX2" fmla="*/ 1005840 w 1483360"/>
                <a:gd name="connsiteY2" fmla="*/ 4472 h 1177952"/>
                <a:gd name="connsiteX3" fmla="*/ 1402080 w 1483360"/>
                <a:gd name="connsiteY3" fmla="*/ 233072 h 1177952"/>
                <a:gd name="connsiteX4" fmla="*/ 1483360 w 1483360"/>
                <a:gd name="connsiteY4" fmla="*/ 690272 h 1177952"/>
                <a:gd name="connsiteX5" fmla="*/ 1087120 w 1483360"/>
                <a:gd name="connsiteY5" fmla="*/ 1025552 h 1177952"/>
                <a:gd name="connsiteX6" fmla="*/ 0 w 1483360"/>
                <a:gd name="connsiteY6" fmla="*/ 1177952 h 1177952"/>
                <a:gd name="connsiteX0" fmla="*/ 0 w 1483360"/>
                <a:gd name="connsiteY0" fmla="*/ 1177952 h 1177952"/>
                <a:gd name="connsiteX1" fmla="*/ 619760 w 1483360"/>
                <a:gd name="connsiteY1" fmla="*/ 222912 h 1177952"/>
                <a:gd name="connsiteX2" fmla="*/ 1005840 w 1483360"/>
                <a:gd name="connsiteY2" fmla="*/ 4472 h 1177952"/>
                <a:gd name="connsiteX3" fmla="*/ 1402080 w 1483360"/>
                <a:gd name="connsiteY3" fmla="*/ 233072 h 1177952"/>
                <a:gd name="connsiteX4" fmla="*/ 1483360 w 1483360"/>
                <a:gd name="connsiteY4" fmla="*/ 690272 h 1177952"/>
                <a:gd name="connsiteX5" fmla="*/ 1087120 w 1483360"/>
                <a:gd name="connsiteY5" fmla="*/ 1025552 h 1177952"/>
                <a:gd name="connsiteX6" fmla="*/ 0 w 1483360"/>
                <a:gd name="connsiteY6" fmla="*/ 1177952 h 1177952"/>
                <a:gd name="connsiteX0" fmla="*/ 0 w 1507278"/>
                <a:gd name="connsiteY0" fmla="*/ 1177952 h 1177952"/>
                <a:gd name="connsiteX1" fmla="*/ 619760 w 1507278"/>
                <a:gd name="connsiteY1" fmla="*/ 222912 h 1177952"/>
                <a:gd name="connsiteX2" fmla="*/ 1005840 w 1507278"/>
                <a:gd name="connsiteY2" fmla="*/ 4472 h 1177952"/>
                <a:gd name="connsiteX3" fmla="*/ 1430655 w 1507278"/>
                <a:gd name="connsiteY3" fmla="*/ 233072 h 1177952"/>
                <a:gd name="connsiteX4" fmla="*/ 1483360 w 1507278"/>
                <a:gd name="connsiteY4" fmla="*/ 690272 h 1177952"/>
                <a:gd name="connsiteX5" fmla="*/ 1087120 w 1507278"/>
                <a:gd name="connsiteY5" fmla="*/ 1025552 h 1177952"/>
                <a:gd name="connsiteX6" fmla="*/ 0 w 1507278"/>
                <a:gd name="connsiteY6" fmla="*/ 1177952 h 1177952"/>
                <a:gd name="connsiteX0" fmla="*/ 0 w 1507278"/>
                <a:gd name="connsiteY0" fmla="*/ 1177952 h 1177952"/>
                <a:gd name="connsiteX1" fmla="*/ 619760 w 1507278"/>
                <a:gd name="connsiteY1" fmla="*/ 222912 h 1177952"/>
                <a:gd name="connsiteX2" fmla="*/ 1005840 w 1507278"/>
                <a:gd name="connsiteY2" fmla="*/ 4472 h 1177952"/>
                <a:gd name="connsiteX3" fmla="*/ 1430655 w 1507278"/>
                <a:gd name="connsiteY3" fmla="*/ 233072 h 1177952"/>
                <a:gd name="connsiteX4" fmla="*/ 1437640 w 1507278"/>
                <a:gd name="connsiteY4" fmla="*/ 718847 h 1177952"/>
                <a:gd name="connsiteX5" fmla="*/ 1087120 w 1507278"/>
                <a:gd name="connsiteY5" fmla="*/ 1025552 h 1177952"/>
                <a:gd name="connsiteX6" fmla="*/ 0 w 1507278"/>
                <a:gd name="connsiteY6" fmla="*/ 1177952 h 1177952"/>
                <a:gd name="connsiteX0" fmla="*/ 0 w 1507278"/>
                <a:gd name="connsiteY0" fmla="*/ 1177952 h 1177952"/>
                <a:gd name="connsiteX1" fmla="*/ 619760 w 1507278"/>
                <a:gd name="connsiteY1" fmla="*/ 222912 h 1177952"/>
                <a:gd name="connsiteX2" fmla="*/ 1005840 w 1507278"/>
                <a:gd name="connsiteY2" fmla="*/ 4472 h 1177952"/>
                <a:gd name="connsiteX3" fmla="*/ 1430655 w 1507278"/>
                <a:gd name="connsiteY3" fmla="*/ 233072 h 1177952"/>
                <a:gd name="connsiteX4" fmla="*/ 1437640 w 1507278"/>
                <a:gd name="connsiteY4" fmla="*/ 718847 h 1177952"/>
                <a:gd name="connsiteX5" fmla="*/ 1087120 w 1507278"/>
                <a:gd name="connsiteY5" fmla="*/ 1025552 h 1177952"/>
                <a:gd name="connsiteX6" fmla="*/ 0 w 1507278"/>
                <a:gd name="connsiteY6" fmla="*/ 1177952 h 1177952"/>
                <a:gd name="connsiteX0" fmla="*/ 0 w 1507278"/>
                <a:gd name="connsiteY0" fmla="*/ 1177952 h 1177952"/>
                <a:gd name="connsiteX1" fmla="*/ 619760 w 1507278"/>
                <a:gd name="connsiteY1" fmla="*/ 222912 h 1177952"/>
                <a:gd name="connsiteX2" fmla="*/ 1005840 w 1507278"/>
                <a:gd name="connsiteY2" fmla="*/ 4472 h 1177952"/>
                <a:gd name="connsiteX3" fmla="*/ 1430655 w 1507278"/>
                <a:gd name="connsiteY3" fmla="*/ 233072 h 1177952"/>
                <a:gd name="connsiteX4" fmla="*/ 1437640 w 1507278"/>
                <a:gd name="connsiteY4" fmla="*/ 718847 h 1177952"/>
                <a:gd name="connsiteX5" fmla="*/ 1087120 w 1507278"/>
                <a:gd name="connsiteY5" fmla="*/ 1025552 h 1177952"/>
                <a:gd name="connsiteX6" fmla="*/ 0 w 1507278"/>
                <a:gd name="connsiteY6" fmla="*/ 1177952 h 1177952"/>
                <a:gd name="connsiteX0" fmla="*/ 0 w 1507278"/>
                <a:gd name="connsiteY0" fmla="*/ 1177952 h 1177952"/>
                <a:gd name="connsiteX1" fmla="*/ 619760 w 1507278"/>
                <a:gd name="connsiteY1" fmla="*/ 222912 h 1177952"/>
                <a:gd name="connsiteX2" fmla="*/ 1005840 w 1507278"/>
                <a:gd name="connsiteY2" fmla="*/ 4472 h 1177952"/>
                <a:gd name="connsiteX3" fmla="*/ 1430655 w 1507278"/>
                <a:gd name="connsiteY3" fmla="*/ 233072 h 1177952"/>
                <a:gd name="connsiteX4" fmla="*/ 1437640 w 1507278"/>
                <a:gd name="connsiteY4" fmla="*/ 718847 h 1177952"/>
                <a:gd name="connsiteX5" fmla="*/ 980440 w 1507278"/>
                <a:gd name="connsiteY5" fmla="*/ 1002692 h 1177952"/>
                <a:gd name="connsiteX6" fmla="*/ 0 w 1507278"/>
                <a:gd name="connsiteY6" fmla="*/ 1177952 h 1177952"/>
                <a:gd name="connsiteX0" fmla="*/ 0 w 1507278"/>
                <a:gd name="connsiteY0" fmla="*/ 1177952 h 1177952"/>
                <a:gd name="connsiteX1" fmla="*/ 619760 w 1507278"/>
                <a:gd name="connsiteY1" fmla="*/ 222912 h 1177952"/>
                <a:gd name="connsiteX2" fmla="*/ 1005840 w 1507278"/>
                <a:gd name="connsiteY2" fmla="*/ 4472 h 1177952"/>
                <a:gd name="connsiteX3" fmla="*/ 1430655 w 1507278"/>
                <a:gd name="connsiteY3" fmla="*/ 233072 h 1177952"/>
                <a:gd name="connsiteX4" fmla="*/ 1437640 w 1507278"/>
                <a:gd name="connsiteY4" fmla="*/ 718847 h 1177952"/>
                <a:gd name="connsiteX5" fmla="*/ 980440 w 1507278"/>
                <a:gd name="connsiteY5" fmla="*/ 1002692 h 1177952"/>
                <a:gd name="connsiteX6" fmla="*/ 0 w 1507278"/>
                <a:gd name="connsiteY6" fmla="*/ 1177952 h 1177952"/>
                <a:gd name="connsiteX0" fmla="*/ 0 w 1517227"/>
                <a:gd name="connsiteY0" fmla="*/ 1177952 h 1177952"/>
                <a:gd name="connsiteX1" fmla="*/ 619760 w 1517227"/>
                <a:gd name="connsiteY1" fmla="*/ 222912 h 1177952"/>
                <a:gd name="connsiteX2" fmla="*/ 1005840 w 1517227"/>
                <a:gd name="connsiteY2" fmla="*/ 4472 h 1177952"/>
                <a:gd name="connsiteX3" fmla="*/ 1430655 w 1517227"/>
                <a:gd name="connsiteY3" fmla="*/ 233072 h 1177952"/>
                <a:gd name="connsiteX4" fmla="*/ 1483360 w 1517227"/>
                <a:gd name="connsiteY4" fmla="*/ 673127 h 1177952"/>
                <a:gd name="connsiteX5" fmla="*/ 980440 w 1517227"/>
                <a:gd name="connsiteY5" fmla="*/ 1002692 h 1177952"/>
                <a:gd name="connsiteX6" fmla="*/ 0 w 1517227"/>
                <a:gd name="connsiteY6" fmla="*/ 1177952 h 1177952"/>
                <a:gd name="connsiteX0" fmla="*/ 0 w 1517227"/>
                <a:gd name="connsiteY0" fmla="*/ 1177952 h 1177952"/>
                <a:gd name="connsiteX1" fmla="*/ 619760 w 1517227"/>
                <a:gd name="connsiteY1" fmla="*/ 222912 h 1177952"/>
                <a:gd name="connsiteX2" fmla="*/ 1005840 w 1517227"/>
                <a:gd name="connsiteY2" fmla="*/ 4472 h 1177952"/>
                <a:gd name="connsiteX3" fmla="*/ 1430655 w 1517227"/>
                <a:gd name="connsiteY3" fmla="*/ 233072 h 1177952"/>
                <a:gd name="connsiteX4" fmla="*/ 1483360 w 1517227"/>
                <a:gd name="connsiteY4" fmla="*/ 673127 h 1177952"/>
                <a:gd name="connsiteX5" fmla="*/ 980440 w 1517227"/>
                <a:gd name="connsiteY5" fmla="*/ 1002692 h 1177952"/>
                <a:gd name="connsiteX6" fmla="*/ 0 w 1517227"/>
                <a:gd name="connsiteY6" fmla="*/ 1177952 h 1177952"/>
                <a:gd name="connsiteX0" fmla="*/ 0 w 1517227"/>
                <a:gd name="connsiteY0" fmla="*/ 1177952 h 1177952"/>
                <a:gd name="connsiteX1" fmla="*/ 619760 w 1517227"/>
                <a:gd name="connsiteY1" fmla="*/ 222912 h 1177952"/>
                <a:gd name="connsiteX2" fmla="*/ 1005840 w 1517227"/>
                <a:gd name="connsiteY2" fmla="*/ 4472 h 1177952"/>
                <a:gd name="connsiteX3" fmla="*/ 1430655 w 1517227"/>
                <a:gd name="connsiteY3" fmla="*/ 233072 h 1177952"/>
                <a:gd name="connsiteX4" fmla="*/ 1483360 w 1517227"/>
                <a:gd name="connsiteY4" fmla="*/ 673127 h 1177952"/>
                <a:gd name="connsiteX5" fmla="*/ 980440 w 1517227"/>
                <a:gd name="connsiteY5" fmla="*/ 1002692 h 1177952"/>
                <a:gd name="connsiteX6" fmla="*/ 0 w 1517227"/>
                <a:gd name="connsiteY6" fmla="*/ 1177952 h 1177952"/>
                <a:gd name="connsiteX0" fmla="*/ 0 w 1517227"/>
                <a:gd name="connsiteY0" fmla="*/ 1177952 h 1177952"/>
                <a:gd name="connsiteX1" fmla="*/ 619760 w 1517227"/>
                <a:gd name="connsiteY1" fmla="*/ 222912 h 1177952"/>
                <a:gd name="connsiteX2" fmla="*/ 1005840 w 1517227"/>
                <a:gd name="connsiteY2" fmla="*/ 4472 h 1177952"/>
                <a:gd name="connsiteX3" fmla="*/ 1430655 w 1517227"/>
                <a:gd name="connsiteY3" fmla="*/ 233072 h 1177952"/>
                <a:gd name="connsiteX4" fmla="*/ 1483360 w 1517227"/>
                <a:gd name="connsiteY4" fmla="*/ 673127 h 1177952"/>
                <a:gd name="connsiteX5" fmla="*/ 980440 w 1517227"/>
                <a:gd name="connsiteY5" fmla="*/ 1002692 h 1177952"/>
                <a:gd name="connsiteX6" fmla="*/ 0 w 1517227"/>
                <a:gd name="connsiteY6" fmla="*/ 1177952 h 11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7227" h="1177952">
                  <a:moveTo>
                    <a:pt x="0" y="1177952"/>
                  </a:moveTo>
                  <a:cubicBezTo>
                    <a:pt x="210397" y="951045"/>
                    <a:pt x="413173" y="541259"/>
                    <a:pt x="619760" y="222912"/>
                  </a:cubicBezTo>
                  <a:cubicBezTo>
                    <a:pt x="695113" y="137399"/>
                    <a:pt x="821902" y="25215"/>
                    <a:pt x="1005840" y="4472"/>
                  </a:cubicBezTo>
                  <a:cubicBezTo>
                    <a:pt x="1196950" y="0"/>
                    <a:pt x="1388818" y="122582"/>
                    <a:pt x="1430655" y="233072"/>
                  </a:cubicBezTo>
                  <a:cubicBezTo>
                    <a:pt x="1507278" y="387377"/>
                    <a:pt x="1517227" y="534062"/>
                    <a:pt x="1483360" y="673127"/>
                  </a:cubicBezTo>
                  <a:cubicBezTo>
                    <a:pt x="1400810" y="822987"/>
                    <a:pt x="1158240" y="969037"/>
                    <a:pt x="980440" y="1002692"/>
                  </a:cubicBezTo>
                  <a:cubicBezTo>
                    <a:pt x="626957" y="1043967"/>
                    <a:pt x="315383" y="1087147"/>
                    <a:pt x="0" y="1177952"/>
                  </a:cubicBezTo>
                  <a:close/>
                </a:path>
              </a:pathLst>
            </a:cu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198" name="テキスト ボックス 197"/>
          <p:cNvSpPr txBox="1"/>
          <p:nvPr/>
        </p:nvSpPr>
        <p:spPr>
          <a:xfrm>
            <a:off x="6230666" y="3784320"/>
            <a:ext cx="1260000" cy="972000"/>
          </a:xfrm>
          <a:prstGeom prst="star12">
            <a:avLst/>
          </a:prstGeom>
          <a:solidFill>
            <a:srgbClr val="FFC000"/>
          </a:solidFill>
          <a:ln w="28575">
            <a:solidFill>
              <a:schemeClr val="bg1"/>
            </a:solidFill>
          </a:ln>
          <a:effectLst>
            <a:outerShdw blurRad="50800" dist="38100" dir="2700000" algn="tl" rotWithShape="0">
              <a:prstClr val="black">
                <a:alpha val="40000"/>
              </a:prstClr>
            </a:outerShdw>
          </a:effectLst>
        </p:spPr>
        <p:txBody>
          <a:bodyPr wrap="square" lIns="0" tIns="0" rIns="0" bIns="0" rtlCol="0" anchor="ctr">
            <a:noAutofit/>
          </a:bodyPr>
          <a:lstStyle/>
          <a:p>
            <a:pPr algn="ctr" rtl="0">
              <a:lnSpc>
                <a:spcPts val="1100"/>
              </a:lnSpc>
            </a:pPr>
            <a:r>
              <a:rPr kumimoji="1" lang="en-US" sz="1100" b="1" i="0" u="none" dirty="0">
                <a:solidFill>
                  <a:srgbClr val="E86030"/>
                </a:solidFill>
                <a:latin typeface="Arial" panose="020B0604020202020204" pitchFamily="34" charset="0"/>
                <a:ea typeface="メイリオ" pitchFamily="50" charset="-128"/>
              </a:rPr>
              <a:t>Bugs caused by the </a:t>
            </a:r>
            <a:r>
              <a:rPr kumimoji="1" lang="en-US" sz="1100" b="1" i="0" u="none" dirty="0" smtClean="0">
                <a:solidFill>
                  <a:srgbClr val="E86030"/>
                </a:solidFill>
                <a:latin typeface="Arial" panose="020B0604020202020204" pitchFamily="34" charset="0"/>
                <a:ea typeface="メイリオ" pitchFamily="50" charset="-128"/>
              </a:rPr>
              <a:t>OSS</a:t>
            </a:r>
            <a:endParaRPr kumimoji="1" lang="en-US" altLang="en-US" sz="1100" b="1" dirty="0" smtClean="0">
              <a:solidFill>
                <a:srgbClr val="E86030"/>
              </a:solidFill>
              <a:latin typeface="Arial" panose="020B0604020202020204" pitchFamily="34" charset="0"/>
              <a:ea typeface="メイリオ" pitchFamily="50" charset="-128"/>
            </a:endParaRPr>
          </a:p>
        </p:txBody>
      </p:sp>
      <p:sp>
        <p:nvSpPr>
          <p:cNvPr id="285" name="フリーフォーム 284"/>
          <p:cNvSpPr/>
          <p:nvPr/>
        </p:nvSpPr>
        <p:spPr bwMode="auto">
          <a:xfrm rot="466721">
            <a:off x="962148" y="4016397"/>
            <a:ext cx="2469771" cy="366687"/>
          </a:xfrm>
          <a:custGeom>
            <a:avLst/>
            <a:gdLst>
              <a:gd name="connsiteX0" fmla="*/ 0 w 543208"/>
              <a:gd name="connsiteY0" fmla="*/ 0 h 362138"/>
              <a:gd name="connsiteX1" fmla="*/ 543208 w 543208"/>
              <a:gd name="connsiteY1" fmla="*/ 362138 h 362138"/>
              <a:gd name="connsiteX0" fmla="*/ 0 w 543208"/>
              <a:gd name="connsiteY0" fmla="*/ 0 h 362138"/>
              <a:gd name="connsiteX1" fmla="*/ 543208 w 543208"/>
              <a:gd name="connsiteY1" fmla="*/ 362138 h 362138"/>
              <a:gd name="connsiteX0" fmla="*/ 0 w 543208"/>
              <a:gd name="connsiteY0" fmla="*/ 0 h 362138"/>
              <a:gd name="connsiteX1" fmla="*/ 543208 w 543208"/>
              <a:gd name="connsiteY1" fmla="*/ 362138 h 362138"/>
              <a:gd name="connsiteX0" fmla="*/ 0 w 543208"/>
              <a:gd name="connsiteY0" fmla="*/ 0 h 900913"/>
              <a:gd name="connsiteX1" fmla="*/ 543208 w 543208"/>
              <a:gd name="connsiteY1" fmla="*/ 362138 h 900913"/>
              <a:gd name="connsiteX0" fmla="*/ 0 w 543208"/>
              <a:gd name="connsiteY0" fmla="*/ 0 h 1237131"/>
              <a:gd name="connsiteX1" fmla="*/ 543208 w 543208"/>
              <a:gd name="connsiteY1" fmla="*/ 362138 h 1237131"/>
              <a:gd name="connsiteX0" fmla="*/ 0 w 549042"/>
              <a:gd name="connsiteY0" fmla="*/ 0 h 1619208"/>
              <a:gd name="connsiteX1" fmla="*/ 549042 w 549042"/>
              <a:gd name="connsiteY1" fmla="*/ 744215 h 1619208"/>
              <a:gd name="connsiteX0" fmla="*/ 0 w 549042"/>
              <a:gd name="connsiteY0" fmla="*/ 0 h 1619208"/>
              <a:gd name="connsiteX1" fmla="*/ 549042 w 549042"/>
              <a:gd name="connsiteY1" fmla="*/ 744215 h 1619208"/>
            </a:gdLst>
            <a:ahLst/>
            <a:cxnLst>
              <a:cxn ang="0">
                <a:pos x="connsiteX0" y="connsiteY0"/>
              </a:cxn>
              <a:cxn ang="0">
                <a:pos x="connsiteX1" y="connsiteY1"/>
              </a:cxn>
            </a:cxnLst>
            <a:rect l="l" t="t" r="r" b="b"/>
            <a:pathLst>
              <a:path w="549042" h="1619208">
                <a:moveTo>
                  <a:pt x="0" y="0"/>
                </a:moveTo>
                <a:cubicBezTo>
                  <a:pt x="94732" y="1476192"/>
                  <a:pt x="300441" y="1619208"/>
                  <a:pt x="549042" y="744215"/>
                </a:cubicBezTo>
              </a:path>
            </a:pathLst>
          </a:custGeom>
          <a:noFill/>
          <a:ln w="76200" cap="flat" cmpd="sng" algn="ctr">
            <a:solidFill>
              <a:schemeClr val="bg1">
                <a:lumMod val="50000"/>
              </a:schemeClr>
            </a:solidFill>
            <a:prstDash val="sysDot"/>
            <a:round/>
            <a:headEnd type="none" w="med" len="med"/>
            <a:tailEnd type="triangle" w="med" len="med"/>
          </a:ln>
          <a:effectLst/>
        </p:spPr>
        <p:txBody>
          <a:bodyPr wrap="square" rtlCol="0" anchor="ctr">
            <a:noAutofit/>
          </a:bodyPr>
          <a:lstStyle/>
          <a:p>
            <a:pPr algn="ctr" rtl="0"/>
            <a:endParaRPr kumimoji="1" lang="en-US" altLang="en-US" dirty="0">
              <a:latin typeface="Arial" panose="020B0604020202020204" pitchFamily="34" charset="0"/>
            </a:endParaRPr>
          </a:p>
        </p:txBody>
      </p:sp>
      <p:grpSp>
        <p:nvGrpSpPr>
          <p:cNvPr id="321" name="グループ化 320"/>
          <p:cNvGrpSpPr/>
          <p:nvPr/>
        </p:nvGrpSpPr>
        <p:grpSpPr>
          <a:xfrm>
            <a:off x="199177" y="4001618"/>
            <a:ext cx="2236206" cy="908814"/>
            <a:chOff x="253498" y="4163086"/>
            <a:chExt cx="2236206" cy="908814"/>
          </a:xfrm>
        </p:grpSpPr>
        <p:grpSp>
          <p:nvGrpSpPr>
            <p:cNvPr id="290" name="グループ化 289"/>
            <p:cNvGrpSpPr/>
            <p:nvPr/>
          </p:nvGrpSpPr>
          <p:grpSpPr>
            <a:xfrm>
              <a:off x="253498" y="4163086"/>
              <a:ext cx="2236206" cy="861587"/>
              <a:chOff x="253498" y="4163086"/>
              <a:chExt cx="2236206" cy="861587"/>
            </a:xfrm>
            <a:effectLst>
              <a:outerShdw blurRad="50800" dist="38100" dir="2700000" algn="tl" rotWithShape="0">
                <a:prstClr val="black">
                  <a:alpha val="40000"/>
                </a:prstClr>
              </a:outerShdw>
            </a:effectLst>
          </p:grpSpPr>
          <p:sp>
            <p:nvSpPr>
              <p:cNvPr id="287" name="二等辺三角形 286"/>
              <p:cNvSpPr/>
              <p:nvPr/>
            </p:nvSpPr>
            <p:spPr bwMode="auto">
              <a:xfrm>
                <a:off x="596020" y="4163086"/>
                <a:ext cx="318381" cy="679008"/>
              </a:xfrm>
              <a:prstGeom prst="triangle">
                <a:avLst/>
              </a:prstGeom>
              <a:solidFill>
                <a:srgbClr val="E8E8E8"/>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88" name="角丸四角形 287"/>
              <p:cNvSpPr/>
              <p:nvPr/>
            </p:nvSpPr>
            <p:spPr bwMode="auto">
              <a:xfrm>
                <a:off x="253498" y="4549909"/>
                <a:ext cx="2236206" cy="474764"/>
              </a:xfrm>
              <a:prstGeom prst="roundRect">
                <a:avLst/>
              </a:prstGeom>
              <a:solidFill>
                <a:srgbClr val="E8E8E8"/>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289" name="テキスト ボックス 288"/>
            <p:cNvSpPr txBox="1"/>
            <p:nvPr/>
          </p:nvSpPr>
          <p:spPr>
            <a:xfrm>
              <a:off x="273335" y="4536369"/>
              <a:ext cx="2207317" cy="535531"/>
            </a:xfrm>
            <a:prstGeom prst="rect">
              <a:avLst/>
            </a:prstGeom>
            <a:noFill/>
          </p:spPr>
          <p:txBody>
            <a:bodyPr wrap="square" rtlCol="0">
              <a:noAutofit/>
            </a:bodyPr>
            <a:lst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rtl="0"/>
              <a:r>
                <a:rPr kumimoji="1" lang="en-US" sz="1600" b="1" i="0" u="none" dirty="0">
                  <a:solidFill>
                    <a:srgbClr val="F6167B"/>
                  </a:solidFill>
                  <a:latin typeface="Arial" panose="020B0604020202020204" pitchFamily="34" charset="0"/>
                  <a:ea typeface="メイリオ" pitchFamily="50" charset="-128"/>
                </a:rPr>
                <a:t>No </a:t>
              </a:r>
              <a:r>
                <a:rPr kumimoji="1" lang="en-US" sz="1600" b="1" i="0" u="none" dirty="0" smtClean="0">
                  <a:solidFill>
                    <a:srgbClr val="F6167B"/>
                  </a:solidFill>
                  <a:latin typeface="Arial" panose="020B0604020202020204" pitchFamily="34" charset="0"/>
                  <a:ea typeface="メイリオ" pitchFamily="50" charset="-128"/>
                </a:rPr>
                <a:t>warranties and </a:t>
              </a:r>
              <a:br>
                <a:rPr kumimoji="1" lang="en-US" sz="1600" b="1" i="0" u="none" dirty="0" smtClean="0">
                  <a:solidFill>
                    <a:srgbClr val="F6167B"/>
                  </a:solidFill>
                  <a:latin typeface="Arial" panose="020B0604020202020204" pitchFamily="34" charset="0"/>
                  <a:ea typeface="メイリオ" pitchFamily="50" charset="-128"/>
                </a:rPr>
              </a:br>
              <a:r>
                <a:rPr kumimoji="1" lang="en-US" sz="1600" b="1" i="0" u="none" dirty="0" smtClean="0">
                  <a:solidFill>
                    <a:srgbClr val="F6167B"/>
                  </a:solidFill>
                  <a:latin typeface="Arial" panose="020B0604020202020204" pitchFamily="34" charset="0"/>
                  <a:ea typeface="メイリオ" pitchFamily="50" charset="-128"/>
                </a:rPr>
                <a:t>no </a:t>
              </a:r>
              <a:r>
                <a:rPr kumimoji="1" lang="en-US" sz="1600" b="1" i="0" u="none" dirty="0">
                  <a:solidFill>
                    <a:srgbClr val="F6167B"/>
                  </a:solidFill>
                  <a:latin typeface="Arial" panose="020B0604020202020204" pitchFamily="34" charset="0"/>
                  <a:ea typeface="メイリオ" pitchFamily="50" charset="-128"/>
                </a:rPr>
                <a:t>compensation</a:t>
              </a:r>
              <a:endParaRPr kumimoji="1" lang="en-US" altLang="ja-JP" sz="1600" b="1" dirty="0" smtClean="0">
                <a:solidFill>
                  <a:srgbClr val="F6167B"/>
                </a:solidFill>
                <a:latin typeface="Arial" panose="020B0604020202020204" pitchFamily="34" charset="0"/>
                <a:ea typeface="メイリオ" pitchFamily="50" charset="-128"/>
              </a:endParaRPr>
            </a:p>
          </p:txBody>
        </p:sp>
      </p:grpSp>
      <p:sp>
        <p:nvSpPr>
          <p:cNvPr id="320" name="テキスト ボックス 319"/>
          <p:cNvSpPr txBox="1"/>
          <p:nvPr/>
        </p:nvSpPr>
        <p:spPr>
          <a:xfrm>
            <a:off x="2462328" y="4051261"/>
            <a:ext cx="873404" cy="341632"/>
          </a:xfrm>
          <a:prstGeom prst="rect">
            <a:avLst/>
          </a:prstGeom>
          <a:noFill/>
        </p:spPr>
        <p:txBody>
          <a:bodyPr wrap="square" rtlCol="0">
            <a:noAutofit/>
          </a:bodyPr>
          <a:lst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80000" indent="-180000" algn="l" rtl="0"/>
            <a:r>
              <a:rPr kumimoji="1" lang="en-US" b="1" i="0" u="none" dirty="0">
                <a:solidFill>
                  <a:srgbClr val="7C3464"/>
                </a:solidFill>
                <a:latin typeface="Arial" panose="020B0604020202020204" pitchFamily="34" charset="0"/>
                <a:ea typeface="メイリオ" pitchFamily="50" charset="-128"/>
              </a:rPr>
              <a:t>Use</a:t>
            </a:r>
            <a:endParaRPr kumimoji="1" lang="en-US" altLang="ja-JP" b="1" dirty="0" smtClean="0">
              <a:solidFill>
                <a:srgbClr val="7C3464"/>
              </a:solidFill>
              <a:latin typeface="Arial" panose="020B0604020202020204" pitchFamily="34" charset="0"/>
              <a:ea typeface="メイリオ" pitchFamily="50" charset="-128"/>
            </a:endParaRPr>
          </a:p>
        </p:txBody>
      </p:sp>
      <p:sp>
        <p:nvSpPr>
          <p:cNvPr id="329" name="フリーフォーム 328"/>
          <p:cNvSpPr/>
          <p:nvPr/>
        </p:nvSpPr>
        <p:spPr bwMode="auto">
          <a:xfrm rot="1270237" flipH="1">
            <a:off x="1482975" y="3324126"/>
            <a:ext cx="486729" cy="412474"/>
          </a:xfrm>
          <a:custGeom>
            <a:avLst/>
            <a:gdLst>
              <a:gd name="connsiteX0" fmla="*/ 1509000 w 2785559"/>
              <a:gd name="connsiteY0" fmla="*/ 2652666 h 2824682"/>
              <a:gd name="connsiteX1" fmla="*/ 2160850 w 2785559"/>
              <a:gd name="connsiteY1" fmla="*/ 2073244 h 2824682"/>
              <a:gd name="connsiteX2" fmla="*/ 2178957 w 2785559"/>
              <a:gd name="connsiteY2" fmla="*/ 2046084 h 2824682"/>
              <a:gd name="connsiteX3" fmla="*/ 2188010 w 2785559"/>
              <a:gd name="connsiteY3" fmla="*/ 2037030 h 2824682"/>
              <a:gd name="connsiteX4" fmla="*/ 2378133 w 2785559"/>
              <a:gd name="connsiteY4" fmla="*/ 1683945 h 2824682"/>
              <a:gd name="connsiteX5" fmla="*/ 2685951 w 2785559"/>
              <a:gd name="connsiteY5" fmla="*/ 1457608 h 2824682"/>
              <a:gd name="connsiteX6" fmla="*/ 2477721 w 2785559"/>
              <a:gd name="connsiteY6" fmla="*/ 1068309 h 2824682"/>
              <a:gd name="connsiteX7" fmla="*/ 2097476 w 2785559"/>
              <a:gd name="connsiteY7" fmla="*/ 1312753 h 2824682"/>
              <a:gd name="connsiteX8" fmla="*/ 1834925 w 2785559"/>
              <a:gd name="connsiteY8" fmla="*/ 1665838 h 2824682"/>
              <a:gd name="connsiteX9" fmla="*/ 1762497 w 2785559"/>
              <a:gd name="connsiteY9" fmla="*/ 434567 h 2824682"/>
              <a:gd name="connsiteX10" fmla="*/ 1735337 w 2785559"/>
              <a:gd name="connsiteY10" fmla="*/ 172016 h 2824682"/>
              <a:gd name="connsiteX11" fmla="*/ 1309824 w 2785559"/>
              <a:gd name="connsiteY11" fmla="*/ 235391 h 2824682"/>
              <a:gd name="connsiteX12" fmla="*/ 1291717 w 2785559"/>
              <a:gd name="connsiteY12" fmla="*/ 0 h 2824682"/>
              <a:gd name="connsiteX13" fmla="*/ 739456 w 2785559"/>
              <a:gd name="connsiteY13" fmla="*/ 172016 h 2824682"/>
              <a:gd name="connsiteX14" fmla="*/ 603654 w 2785559"/>
              <a:gd name="connsiteY14" fmla="*/ 172016 h 2824682"/>
              <a:gd name="connsiteX15" fmla="*/ 259622 w 2785559"/>
              <a:gd name="connsiteY15" fmla="*/ 443620 h 2824682"/>
              <a:gd name="connsiteX16" fmla="*/ 386371 w 2785559"/>
              <a:gd name="connsiteY16" fmla="*/ 778599 h 2824682"/>
              <a:gd name="connsiteX17" fmla="*/ 42339 w 2785559"/>
              <a:gd name="connsiteY17" fmla="*/ 1059256 h 2824682"/>
              <a:gd name="connsiteX18" fmla="*/ 60446 w 2785559"/>
              <a:gd name="connsiteY18" fmla="*/ 1213165 h 2824682"/>
              <a:gd name="connsiteX19" fmla="*/ 522173 w 2785559"/>
              <a:gd name="connsiteY19" fmla="*/ 1865014 h 2824682"/>
              <a:gd name="connsiteX20" fmla="*/ 1011060 w 2785559"/>
              <a:gd name="connsiteY20" fmla="*/ 2806575 h 2824682"/>
              <a:gd name="connsiteX21" fmla="*/ 1264557 w 2785559"/>
              <a:gd name="connsiteY21" fmla="*/ 2824682 h 2824682"/>
              <a:gd name="connsiteX22" fmla="*/ 1509000 w 2785559"/>
              <a:gd name="connsiteY22" fmla="*/ 2652666 h 2824682"/>
              <a:gd name="connsiteX0" fmla="*/ 1509000 w 2785559"/>
              <a:gd name="connsiteY0" fmla="*/ 2652666 h 2824682"/>
              <a:gd name="connsiteX1" fmla="*/ 2160850 w 2785559"/>
              <a:gd name="connsiteY1" fmla="*/ 2073244 h 2824682"/>
              <a:gd name="connsiteX2" fmla="*/ 2178957 w 2785559"/>
              <a:gd name="connsiteY2" fmla="*/ 2046084 h 2824682"/>
              <a:gd name="connsiteX3" fmla="*/ 2378133 w 2785559"/>
              <a:gd name="connsiteY3" fmla="*/ 1683945 h 2824682"/>
              <a:gd name="connsiteX4" fmla="*/ 2685951 w 2785559"/>
              <a:gd name="connsiteY4" fmla="*/ 1457608 h 2824682"/>
              <a:gd name="connsiteX5" fmla="*/ 2477721 w 2785559"/>
              <a:gd name="connsiteY5" fmla="*/ 1068309 h 2824682"/>
              <a:gd name="connsiteX6" fmla="*/ 2097476 w 2785559"/>
              <a:gd name="connsiteY6" fmla="*/ 1312753 h 2824682"/>
              <a:gd name="connsiteX7" fmla="*/ 1834925 w 2785559"/>
              <a:gd name="connsiteY7" fmla="*/ 1665838 h 2824682"/>
              <a:gd name="connsiteX8" fmla="*/ 1762497 w 2785559"/>
              <a:gd name="connsiteY8" fmla="*/ 434567 h 2824682"/>
              <a:gd name="connsiteX9" fmla="*/ 1735337 w 2785559"/>
              <a:gd name="connsiteY9" fmla="*/ 172016 h 2824682"/>
              <a:gd name="connsiteX10" fmla="*/ 1309824 w 2785559"/>
              <a:gd name="connsiteY10" fmla="*/ 235391 h 2824682"/>
              <a:gd name="connsiteX11" fmla="*/ 1291717 w 2785559"/>
              <a:gd name="connsiteY11" fmla="*/ 0 h 2824682"/>
              <a:gd name="connsiteX12" fmla="*/ 739456 w 2785559"/>
              <a:gd name="connsiteY12" fmla="*/ 172016 h 2824682"/>
              <a:gd name="connsiteX13" fmla="*/ 603654 w 2785559"/>
              <a:gd name="connsiteY13" fmla="*/ 172016 h 2824682"/>
              <a:gd name="connsiteX14" fmla="*/ 259622 w 2785559"/>
              <a:gd name="connsiteY14" fmla="*/ 443620 h 2824682"/>
              <a:gd name="connsiteX15" fmla="*/ 386371 w 2785559"/>
              <a:gd name="connsiteY15" fmla="*/ 778599 h 2824682"/>
              <a:gd name="connsiteX16" fmla="*/ 42339 w 2785559"/>
              <a:gd name="connsiteY16" fmla="*/ 1059256 h 2824682"/>
              <a:gd name="connsiteX17" fmla="*/ 60446 w 2785559"/>
              <a:gd name="connsiteY17" fmla="*/ 1213165 h 2824682"/>
              <a:gd name="connsiteX18" fmla="*/ 522173 w 2785559"/>
              <a:gd name="connsiteY18" fmla="*/ 1865014 h 2824682"/>
              <a:gd name="connsiteX19" fmla="*/ 1011060 w 2785559"/>
              <a:gd name="connsiteY19" fmla="*/ 2806575 h 2824682"/>
              <a:gd name="connsiteX20" fmla="*/ 1264557 w 2785559"/>
              <a:gd name="connsiteY20" fmla="*/ 2824682 h 2824682"/>
              <a:gd name="connsiteX21" fmla="*/ 1509000 w 2785559"/>
              <a:gd name="connsiteY21" fmla="*/ 2652666 h 2824682"/>
              <a:gd name="connsiteX0" fmla="*/ 1509000 w 2785559"/>
              <a:gd name="connsiteY0" fmla="*/ 2652666 h 2824682"/>
              <a:gd name="connsiteX1" fmla="*/ 2178957 w 2785559"/>
              <a:gd name="connsiteY1" fmla="*/ 2046084 h 2824682"/>
              <a:gd name="connsiteX2" fmla="*/ 2378133 w 2785559"/>
              <a:gd name="connsiteY2" fmla="*/ 1683945 h 2824682"/>
              <a:gd name="connsiteX3" fmla="*/ 2685951 w 2785559"/>
              <a:gd name="connsiteY3" fmla="*/ 1457608 h 2824682"/>
              <a:gd name="connsiteX4" fmla="*/ 2477721 w 2785559"/>
              <a:gd name="connsiteY4" fmla="*/ 1068309 h 2824682"/>
              <a:gd name="connsiteX5" fmla="*/ 2097476 w 2785559"/>
              <a:gd name="connsiteY5" fmla="*/ 1312753 h 2824682"/>
              <a:gd name="connsiteX6" fmla="*/ 1834925 w 2785559"/>
              <a:gd name="connsiteY6" fmla="*/ 1665838 h 2824682"/>
              <a:gd name="connsiteX7" fmla="*/ 1762497 w 2785559"/>
              <a:gd name="connsiteY7" fmla="*/ 434567 h 2824682"/>
              <a:gd name="connsiteX8" fmla="*/ 1735337 w 2785559"/>
              <a:gd name="connsiteY8" fmla="*/ 172016 h 2824682"/>
              <a:gd name="connsiteX9" fmla="*/ 1309824 w 2785559"/>
              <a:gd name="connsiteY9" fmla="*/ 235391 h 2824682"/>
              <a:gd name="connsiteX10" fmla="*/ 1291717 w 2785559"/>
              <a:gd name="connsiteY10" fmla="*/ 0 h 2824682"/>
              <a:gd name="connsiteX11" fmla="*/ 739456 w 2785559"/>
              <a:gd name="connsiteY11" fmla="*/ 172016 h 2824682"/>
              <a:gd name="connsiteX12" fmla="*/ 603654 w 2785559"/>
              <a:gd name="connsiteY12" fmla="*/ 172016 h 2824682"/>
              <a:gd name="connsiteX13" fmla="*/ 259622 w 2785559"/>
              <a:gd name="connsiteY13" fmla="*/ 443620 h 2824682"/>
              <a:gd name="connsiteX14" fmla="*/ 386371 w 2785559"/>
              <a:gd name="connsiteY14" fmla="*/ 778599 h 2824682"/>
              <a:gd name="connsiteX15" fmla="*/ 42339 w 2785559"/>
              <a:gd name="connsiteY15" fmla="*/ 1059256 h 2824682"/>
              <a:gd name="connsiteX16" fmla="*/ 60446 w 2785559"/>
              <a:gd name="connsiteY16" fmla="*/ 1213165 h 2824682"/>
              <a:gd name="connsiteX17" fmla="*/ 522173 w 2785559"/>
              <a:gd name="connsiteY17" fmla="*/ 1865014 h 2824682"/>
              <a:gd name="connsiteX18" fmla="*/ 1011060 w 2785559"/>
              <a:gd name="connsiteY18" fmla="*/ 2806575 h 2824682"/>
              <a:gd name="connsiteX19" fmla="*/ 1264557 w 2785559"/>
              <a:gd name="connsiteY19" fmla="*/ 2824682 h 2824682"/>
              <a:gd name="connsiteX20" fmla="*/ 1509000 w 2785559"/>
              <a:gd name="connsiteY20" fmla="*/ 2652666 h 2824682"/>
              <a:gd name="connsiteX0" fmla="*/ 1509000 w 2785559"/>
              <a:gd name="connsiteY0" fmla="*/ 2652666 h 2824682"/>
              <a:gd name="connsiteX1" fmla="*/ 2178957 w 2785559"/>
              <a:gd name="connsiteY1" fmla="*/ 2046084 h 2824682"/>
              <a:gd name="connsiteX2" fmla="*/ 2378133 w 2785559"/>
              <a:gd name="connsiteY2" fmla="*/ 1683945 h 2824682"/>
              <a:gd name="connsiteX3" fmla="*/ 2685951 w 2785559"/>
              <a:gd name="connsiteY3" fmla="*/ 1457608 h 2824682"/>
              <a:gd name="connsiteX4" fmla="*/ 2477721 w 2785559"/>
              <a:gd name="connsiteY4" fmla="*/ 1068309 h 2824682"/>
              <a:gd name="connsiteX5" fmla="*/ 2097476 w 2785559"/>
              <a:gd name="connsiteY5" fmla="*/ 1312753 h 2824682"/>
              <a:gd name="connsiteX6" fmla="*/ 1834925 w 2785559"/>
              <a:gd name="connsiteY6" fmla="*/ 1665838 h 2824682"/>
              <a:gd name="connsiteX7" fmla="*/ 1762497 w 2785559"/>
              <a:gd name="connsiteY7" fmla="*/ 434567 h 2824682"/>
              <a:gd name="connsiteX8" fmla="*/ 1735337 w 2785559"/>
              <a:gd name="connsiteY8" fmla="*/ 172016 h 2824682"/>
              <a:gd name="connsiteX9" fmla="*/ 1309824 w 2785559"/>
              <a:gd name="connsiteY9" fmla="*/ 235391 h 2824682"/>
              <a:gd name="connsiteX10" fmla="*/ 1291717 w 2785559"/>
              <a:gd name="connsiteY10" fmla="*/ 0 h 2824682"/>
              <a:gd name="connsiteX11" fmla="*/ 739456 w 2785559"/>
              <a:gd name="connsiteY11" fmla="*/ 172016 h 2824682"/>
              <a:gd name="connsiteX12" fmla="*/ 603654 w 2785559"/>
              <a:gd name="connsiteY12" fmla="*/ 172016 h 2824682"/>
              <a:gd name="connsiteX13" fmla="*/ 259622 w 2785559"/>
              <a:gd name="connsiteY13" fmla="*/ 443620 h 2824682"/>
              <a:gd name="connsiteX14" fmla="*/ 386371 w 2785559"/>
              <a:gd name="connsiteY14" fmla="*/ 778599 h 2824682"/>
              <a:gd name="connsiteX15" fmla="*/ 42339 w 2785559"/>
              <a:gd name="connsiteY15" fmla="*/ 1059256 h 2824682"/>
              <a:gd name="connsiteX16" fmla="*/ 60446 w 2785559"/>
              <a:gd name="connsiteY16" fmla="*/ 1213165 h 2824682"/>
              <a:gd name="connsiteX17" fmla="*/ 522173 w 2785559"/>
              <a:gd name="connsiteY17" fmla="*/ 1865014 h 2824682"/>
              <a:gd name="connsiteX18" fmla="*/ 1011060 w 2785559"/>
              <a:gd name="connsiteY18" fmla="*/ 2806575 h 2824682"/>
              <a:gd name="connsiteX19" fmla="*/ 1264557 w 2785559"/>
              <a:gd name="connsiteY19" fmla="*/ 2824682 h 2824682"/>
              <a:gd name="connsiteX20" fmla="*/ 1509000 w 2785559"/>
              <a:gd name="connsiteY20" fmla="*/ 2652666 h 2824682"/>
              <a:gd name="connsiteX0" fmla="*/ 1509000 w 2785559"/>
              <a:gd name="connsiteY0" fmla="*/ 2652666 h 2824682"/>
              <a:gd name="connsiteX1" fmla="*/ 2178957 w 2785559"/>
              <a:gd name="connsiteY1" fmla="*/ 2046084 h 2824682"/>
              <a:gd name="connsiteX2" fmla="*/ 2378133 w 2785559"/>
              <a:gd name="connsiteY2" fmla="*/ 1683945 h 2824682"/>
              <a:gd name="connsiteX3" fmla="*/ 2685951 w 2785559"/>
              <a:gd name="connsiteY3" fmla="*/ 1457608 h 2824682"/>
              <a:gd name="connsiteX4" fmla="*/ 2477721 w 2785559"/>
              <a:gd name="connsiteY4" fmla="*/ 1068309 h 2824682"/>
              <a:gd name="connsiteX5" fmla="*/ 2097476 w 2785559"/>
              <a:gd name="connsiteY5" fmla="*/ 1312753 h 2824682"/>
              <a:gd name="connsiteX6" fmla="*/ 1834925 w 2785559"/>
              <a:gd name="connsiteY6" fmla="*/ 1665838 h 2824682"/>
              <a:gd name="connsiteX7" fmla="*/ 1762497 w 2785559"/>
              <a:gd name="connsiteY7" fmla="*/ 434567 h 2824682"/>
              <a:gd name="connsiteX8" fmla="*/ 1735337 w 2785559"/>
              <a:gd name="connsiteY8" fmla="*/ 172016 h 2824682"/>
              <a:gd name="connsiteX9" fmla="*/ 1309824 w 2785559"/>
              <a:gd name="connsiteY9" fmla="*/ 235391 h 2824682"/>
              <a:gd name="connsiteX10" fmla="*/ 1291717 w 2785559"/>
              <a:gd name="connsiteY10" fmla="*/ 0 h 2824682"/>
              <a:gd name="connsiteX11" fmla="*/ 739456 w 2785559"/>
              <a:gd name="connsiteY11" fmla="*/ 172016 h 2824682"/>
              <a:gd name="connsiteX12" fmla="*/ 603654 w 2785559"/>
              <a:gd name="connsiteY12" fmla="*/ 172016 h 2824682"/>
              <a:gd name="connsiteX13" fmla="*/ 259622 w 2785559"/>
              <a:gd name="connsiteY13" fmla="*/ 443620 h 2824682"/>
              <a:gd name="connsiteX14" fmla="*/ 386371 w 2785559"/>
              <a:gd name="connsiteY14" fmla="*/ 778599 h 2824682"/>
              <a:gd name="connsiteX15" fmla="*/ 42339 w 2785559"/>
              <a:gd name="connsiteY15" fmla="*/ 1059256 h 2824682"/>
              <a:gd name="connsiteX16" fmla="*/ 60446 w 2785559"/>
              <a:gd name="connsiteY16" fmla="*/ 1213165 h 2824682"/>
              <a:gd name="connsiteX17" fmla="*/ 522173 w 2785559"/>
              <a:gd name="connsiteY17" fmla="*/ 1865014 h 2824682"/>
              <a:gd name="connsiteX18" fmla="*/ 1011060 w 2785559"/>
              <a:gd name="connsiteY18" fmla="*/ 2806575 h 2824682"/>
              <a:gd name="connsiteX19" fmla="*/ 1264557 w 2785559"/>
              <a:gd name="connsiteY19" fmla="*/ 2824682 h 2824682"/>
              <a:gd name="connsiteX20" fmla="*/ 1509000 w 2785559"/>
              <a:gd name="connsiteY20" fmla="*/ 2652666 h 2824682"/>
              <a:gd name="connsiteX0" fmla="*/ 1509000 w 2785559"/>
              <a:gd name="connsiteY0" fmla="*/ 2652666 h 2824682"/>
              <a:gd name="connsiteX1" fmla="*/ 2178957 w 2785559"/>
              <a:gd name="connsiteY1" fmla="*/ 2046084 h 2824682"/>
              <a:gd name="connsiteX2" fmla="*/ 2378133 w 2785559"/>
              <a:gd name="connsiteY2" fmla="*/ 1683945 h 2824682"/>
              <a:gd name="connsiteX3" fmla="*/ 2685951 w 2785559"/>
              <a:gd name="connsiteY3" fmla="*/ 1457608 h 2824682"/>
              <a:gd name="connsiteX4" fmla="*/ 2477721 w 2785559"/>
              <a:gd name="connsiteY4" fmla="*/ 1068309 h 2824682"/>
              <a:gd name="connsiteX5" fmla="*/ 2097476 w 2785559"/>
              <a:gd name="connsiteY5" fmla="*/ 1312753 h 2824682"/>
              <a:gd name="connsiteX6" fmla="*/ 1834925 w 2785559"/>
              <a:gd name="connsiteY6" fmla="*/ 1665838 h 2824682"/>
              <a:gd name="connsiteX7" fmla="*/ 1762497 w 2785559"/>
              <a:gd name="connsiteY7" fmla="*/ 434567 h 2824682"/>
              <a:gd name="connsiteX8" fmla="*/ 1735337 w 2785559"/>
              <a:gd name="connsiteY8" fmla="*/ 172016 h 2824682"/>
              <a:gd name="connsiteX9" fmla="*/ 1309824 w 2785559"/>
              <a:gd name="connsiteY9" fmla="*/ 235391 h 2824682"/>
              <a:gd name="connsiteX10" fmla="*/ 1291717 w 2785559"/>
              <a:gd name="connsiteY10" fmla="*/ 0 h 2824682"/>
              <a:gd name="connsiteX11" fmla="*/ 739456 w 2785559"/>
              <a:gd name="connsiteY11" fmla="*/ 172016 h 2824682"/>
              <a:gd name="connsiteX12" fmla="*/ 603654 w 2785559"/>
              <a:gd name="connsiteY12" fmla="*/ 172016 h 2824682"/>
              <a:gd name="connsiteX13" fmla="*/ 259622 w 2785559"/>
              <a:gd name="connsiteY13" fmla="*/ 443620 h 2824682"/>
              <a:gd name="connsiteX14" fmla="*/ 386371 w 2785559"/>
              <a:gd name="connsiteY14" fmla="*/ 778599 h 2824682"/>
              <a:gd name="connsiteX15" fmla="*/ 42339 w 2785559"/>
              <a:gd name="connsiteY15" fmla="*/ 1059256 h 2824682"/>
              <a:gd name="connsiteX16" fmla="*/ 60446 w 2785559"/>
              <a:gd name="connsiteY16" fmla="*/ 1213165 h 2824682"/>
              <a:gd name="connsiteX17" fmla="*/ 522173 w 2785559"/>
              <a:gd name="connsiteY17" fmla="*/ 1865014 h 2824682"/>
              <a:gd name="connsiteX18" fmla="*/ 1011060 w 2785559"/>
              <a:gd name="connsiteY18" fmla="*/ 2806575 h 2824682"/>
              <a:gd name="connsiteX19" fmla="*/ 1264557 w 2785559"/>
              <a:gd name="connsiteY19" fmla="*/ 2824682 h 2824682"/>
              <a:gd name="connsiteX20" fmla="*/ 1509000 w 2785559"/>
              <a:gd name="connsiteY20" fmla="*/ 2652666 h 2824682"/>
              <a:gd name="connsiteX0" fmla="*/ 1509000 w 2785559"/>
              <a:gd name="connsiteY0" fmla="*/ 2652666 h 2806575"/>
              <a:gd name="connsiteX1" fmla="*/ 2178957 w 2785559"/>
              <a:gd name="connsiteY1" fmla="*/ 2046084 h 2806575"/>
              <a:gd name="connsiteX2" fmla="*/ 2378133 w 2785559"/>
              <a:gd name="connsiteY2" fmla="*/ 1683945 h 2806575"/>
              <a:gd name="connsiteX3" fmla="*/ 2685951 w 2785559"/>
              <a:gd name="connsiteY3" fmla="*/ 1457608 h 2806575"/>
              <a:gd name="connsiteX4" fmla="*/ 2477721 w 2785559"/>
              <a:gd name="connsiteY4" fmla="*/ 1068309 h 2806575"/>
              <a:gd name="connsiteX5" fmla="*/ 2097476 w 2785559"/>
              <a:gd name="connsiteY5" fmla="*/ 1312753 h 2806575"/>
              <a:gd name="connsiteX6" fmla="*/ 1834925 w 2785559"/>
              <a:gd name="connsiteY6" fmla="*/ 1665838 h 2806575"/>
              <a:gd name="connsiteX7" fmla="*/ 1762497 w 2785559"/>
              <a:gd name="connsiteY7" fmla="*/ 434567 h 2806575"/>
              <a:gd name="connsiteX8" fmla="*/ 1735337 w 2785559"/>
              <a:gd name="connsiteY8" fmla="*/ 172016 h 2806575"/>
              <a:gd name="connsiteX9" fmla="*/ 1309824 w 2785559"/>
              <a:gd name="connsiteY9" fmla="*/ 235391 h 2806575"/>
              <a:gd name="connsiteX10" fmla="*/ 1291717 w 2785559"/>
              <a:gd name="connsiteY10" fmla="*/ 0 h 2806575"/>
              <a:gd name="connsiteX11" fmla="*/ 739456 w 2785559"/>
              <a:gd name="connsiteY11" fmla="*/ 172016 h 2806575"/>
              <a:gd name="connsiteX12" fmla="*/ 603654 w 2785559"/>
              <a:gd name="connsiteY12" fmla="*/ 172016 h 2806575"/>
              <a:gd name="connsiteX13" fmla="*/ 259622 w 2785559"/>
              <a:gd name="connsiteY13" fmla="*/ 443620 h 2806575"/>
              <a:gd name="connsiteX14" fmla="*/ 386371 w 2785559"/>
              <a:gd name="connsiteY14" fmla="*/ 778599 h 2806575"/>
              <a:gd name="connsiteX15" fmla="*/ 42339 w 2785559"/>
              <a:gd name="connsiteY15" fmla="*/ 1059256 h 2806575"/>
              <a:gd name="connsiteX16" fmla="*/ 60446 w 2785559"/>
              <a:gd name="connsiteY16" fmla="*/ 1213165 h 2806575"/>
              <a:gd name="connsiteX17" fmla="*/ 522173 w 2785559"/>
              <a:gd name="connsiteY17" fmla="*/ 1865014 h 2806575"/>
              <a:gd name="connsiteX18" fmla="*/ 1011060 w 2785559"/>
              <a:gd name="connsiteY18" fmla="*/ 2806575 h 2806575"/>
              <a:gd name="connsiteX19" fmla="*/ 1509000 w 2785559"/>
              <a:gd name="connsiteY19" fmla="*/ 2652666 h 2806575"/>
              <a:gd name="connsiteX0" fmla="*/ 1509000 w 2785559"/>
              <a:gd name="connsiteY0" fmla="*/ 2652666 h 2856872"/>
              <a:gd name="connsiteX1" fmla="*/ 2178957 w 2785559"/>
              <a:gd name="connsiteY1" fmla="*/ 2046084 h 2856872"/>
              <a:gd name="connsiteX2" fmla="*/ 2378133 w 2785559"/>
              <a:gd name="connsiteY2" fmla="*/ 1683945 h 2856872"/>
              <a:gd name="connsiteX3" fmla="*/ 2685951 w 2785559"/>
              <a:gd name="connsiteY3" fmla="*/ 1457608 h 2856872"/>
              <a:gd name="connsiteX4" fmla="*/ 2477721 w 2785559"/>
              <a:gd name="connsiteY4" fmla="*/ 1068309 h 2856872"/>
              <a:gd name="connsiteX5" fmla="*/ 2097476 w 2785559"/>
              <a:gd name="connsiteY5" fmla="*/ 1312753 h 2856872"/>
              <a:gd name="connsiteX6" fmla="*/ 1834925 w 2785559"/>
              <a:gd name="connsiteY6" fmla="*/ 1665838 h 2856872"/>
              <a:gd name="connsiteX7" fmla="*/ 1762497 w 2785559"/>
              <a:gd name="connsiteY7" fmla="*/ 434567 h 2856872"/>
              <a:gd name="connsiteX8" fmla="*/ 1735337 w 2785559"/>
              <a:gd name="connsiteY8" fmla="*/ 172016 h 2856872"/>
              <a:gd name="connsiteX9" fmla="*/ 1309824 w 2785559"/>
              <a:gd name="connsiteY9" fmla="*/ 235391 h 2856872"/>
              <a:gd name="connsiteX10" fmla="*/ 1291717 w 2785559"/>
              <a:gd name="connsiteY10" fmla="*/ 0 h 2856872"/>
              <a:gd name="connsiteX11" fmla="*/ 739456 w 2785559"/>
              <a:gd name="connsiteY11" fmla="*/ 172016 h 2856872"/>
              <a:gd name="connsiteX12" fmla="*/ 603654 w 2785559"/>
              <a:gd name="connsiteY12" fmla="*/ 172016 h 2856872"/>
              <a:gd name="connsiteX13" fmla="*/ 259622 w 2785559"/>
              <a:gd name="connsiteY13" fmla="*/ 443620 h 2856872"/>
              <a:gd name="connsiteX14" fmla="*/ 386371 w 2785559"/>
              <a:gd name="connsiteY14" fmla="*/ 778599 h 2856872"/>
              <a:gd name="connsiteX15" fmla="*/ 42339 w 2785559"/>
              <a:gd name="connsiteY15" fmla="*/ 1059256 h 2856872"/>
              <a:gd name="connsiteX16" fmla="*/ 60446 w 2785559"/>
              <a:gd name="connsiteY16" fmla="*/ 1213165 h 2856872"/>
              <a:gd name="connsiteX17" fmla="*/ 522173 w 2785559"/>
              <a:gd name="connsiteY17" fmla="*/ 1865014 h 2856872"/>
              <a:gd name="connsiteX18" fmla="*/ 1011060 w 2785559"/>
              <a:gd name="connsiteY18" fmla="*/ 2806575 h 2856872"/>
              <a:gd name="connsiteX19" fmla="*/ 1509000 w 2785559"/>
              <a:gd name="connsiteY19" fmla="*/ 2652666 h 2856872"/>
              <a:gd name="connsiteX0" fmla="*/ 1509000 w 2785559"/>
              <a:gd name="connsiteY0" fmla="*/ 2652666 h 2856872"/>
              <a:gd name="connsiteX1" fmla="*/ 2178957 w 2785559"/>
              <a:gd name="connsiteY1" fmla="*/ 2046084 h 2856872"/>
              <a:gd name="connsiteX2" fmla="*/ 2378133 w 2785559"/>
              <a:gd name="connsiteY2" fmla="*/ 1683945 h 2856872"/>
              <a:gd name="connsiteX3" fmla="*/ 2685951 w 2785559"/>
              <a:gd name="connsiteY3" fmla="*/ 1457608 h 2856872"/>
              <a:gd name="connsiteX4" fmla="*/ 2477721 w 2785559"/>
              <a:gd name="connsiteY4" fmla="*/ 1068309 h 2856872"/>
              <a:gd name="connsiteX5" fmla="*/ 2097476 w 2785559"/>
              <a:gd name="connsiteY5" fmla="*/ 1312753 h 2856872"/>
              <a:gd name="connsiteX6" fmla="*/ 1834925 w 2785559"/>
              <a:gd name="connsiteY6" fmla="*/ 1665838 h 2856872"/>
              <a:gd name="connsiteX7" fmla="*/ 1762497 w 2785559"/>
              <a:gd name="connsiteY7" fmla="*/ 434567 h 2856872"/>
              <a:gd name="connsiteX8" fmla="*/ 1735337 w 2785559"/>
              <a:gd name="connsiteY8" fmla="*/ 172016 h 2856872"/>
              <a:gd name="connsiteX9" fmla="*/ 1309824 w 2785559"/>
              <a:gd name="connsiteY9" fmla="*/ 235391 h 2856872"/>
              <a:gd name="connsiteX10" fmla="*/ 1291717 w 2785559"/>
              <a:gd name="connsiteY10" fmla="*/ 0 h 2856872"/>
              <a:gd name="connsiteX11" fmla="*/ 739456 w 2785559"/>
              <a:gd name="connsiteY11" fmla="*/ 172016 h 2856872"/>
              <a:gd name="connsiteX12" fmla="*/ 603654 w 2785559"/>
              <a:gd name="connsiteY12" fmla="*/ 172016 h 2856872"/>
              <a:gd name="connsiteX13" fmla="*/ 259622 w 2785559"/>
              <a:gd name="connsiteY13" fmla="*/ 443620 h 2856872"/>
              <a:gd name="connsiteX14" fmla="*/ 386371 w 2785559"/>
              <a:gd name="connsiteY14" fmla="*/ 778599 h 2856872"/>
              <a:gd name="connsiteX15" fmla="*/ 42339 w 2785559"/>
              <a:gd name="connsiteY15" fmla="*/ 1059256 h 2856872"/>
              <a:gd name="connsiteX16" fmla="*/ 60446 w 2785559"/>
              <a:gd name="connsiteY16" fmla="*/ 1213165 h 2856872"/>
              <a:gd name="connsiteX17" fmla="*/ 522173 w 2785559"/>
              <a:gd name="connsiteY17" fmla="*/ 1865014 h 2856872"/>
              <a:gd name="connsiteX18" fmla="*/ 1011060 w 2785559"/>
              <a:gd name="connsiteY18" fmla="*/ 2806575 h 2856872"/>
              <a:gd name="connsiteX19" fmla="*/ 1509000 w 2785559"/>
              <a:gd name="connsiteY19" fmla="*/ 2652666 h 2856872"/>
              <a:gd name="connsiteX0" fmla="*/ 1509000 w 2785559"/>
              <a:gd name="connsiteY0" fmla="*/ 2652666 h 2856872"/>
              <a:gd name="connsiteX1" fmla="*/ 2178957 w 2785559"/>
              <a:gd name="connsiteY1" fmla="*/ 2046084 h 2856872"/>
              <a:gd name="connsiteX2" fmla="*/ 2378133 w 2785559"/>
              <a:gd name="connsiteY2" fmla="*/ 1683945 h 2856872"/>
              <a:gd name="connsiteX3" fmla="*/ 2685951 w 2785559"/>
              <a:gd name="connsiteY3" fmla="*/ 1457608 h 2856872"/>
              <a:gd name="connsiteX4" fmla="*/ 2477721 w 2785559"/>
              <a:gd name="connsiteY4" fmla="*/ 1068309 h 2856872"/>
              <a:gd name="connsiteX5" fmla="*/ 2097476 w 2785559"/>
              <a:gd name="connsiteY5" fmla="*/ 1312753 h 2856872"/>
              <a:gd name="connsiteX6" fmla="*/ 1834925 w 2785559"/>
              <a:gd name="connsiteY6" fmla="*/ 1665838 h 2856872"/>
              <a:gd name="connsiteX7" fmla="*/ 1762497 w 2785559"/>
              <a:gd name="connsiteY7" fmla="*/ 434567 h 2856872"/>
              <a:gd name="connsiteX8" fmla="*/ 1735337 w 2785559"/>
              <a:gd name="connsiteY8" fmla="*/ 172016 h 2856872"/>
              <a:gd name="connsiteX9" fmla="*/ 1309824 w 2785559"/>
              <a:gd name="connsiteY9" fmla="*/ 235391 h 2856872"/>
              <a:gd name="connsiteX10" fmla="*/ 1291717 w 2785559"/>
              <a:gd name="connsiteY10" fmla="*/ 0 h 2856872"/>
              <a:gd name="connsiteX11" fmla="*/ 739456 w 2785559"/>
              <a:gd name="connsiteY11" fmla="*/ 172016 h 2856872"/>
              <a:gd name="connsiteX12" fmla="*/ 603654 w 2785559"/>
              <a:gd name="connsiteY12" fmla="*/ 172016 h 2856872"/>
              <a:gd name="connsiteX13" fmla="*/ 259622 w 2785559"/>
              <a:gd name="connsiteY13" fmla="*/ 443620 h 2856872"/>
              <a:gd name="connsiteX14" fmla="*/ 386371 w 2785559"/>
              <a:gd name="connsiteY14" fmla="*/ 778599 h 2856872"/>
              <a:gd name="connsiteX15" fmla="*/ 42339 w 2785559"/>
              <a:gd name="connsiteY15" fmla="*/ 1059256 h 2856872"/>
              <a:gd name="connsiteX16" fmla="*/ 60446 w 2785559"/>
              <a:gd name="connsiteY16" fmla="*/ 1213165 h 2856872"/>
              <a:gd name="connsiteX17" fmla="*/ 522173 w 2785559"/>
              <a:gd name="connsiteY17" fmla="*/ 1865014 h 2856872"/>
              <a:gd name="connsiteX18" fmla="*/ 1011060 w 2785559"/>
              <a:gd name="connsiteY18" fmla="*/ 2806575 h 2856872"/>
              <a:gd name="connsiteX19" fmla="*/ 1509000 w 2785559"/>
              <a:gd name="connsiteY19" fmla="*/ 2652666 h 2856872"/>
              <a:gd name="connsiteX0" fmla="*/ 1524240 w 2800799"/>
              <a:gd name="connsiteY0" fmla="*/ 2652666 h 2856872"/>
              <a:gd name="connsiteX1" fmla="*/ 2194197 w 2800799"/>
              <a:gd name="connsiteY1" fmla="*/ 2046084 h 2856872"/>
              <a:gd name="connsiteX2" fmla="*/ 2393373 w 2800799"/>
              <a:gd name="connsiteY2" fmla="*/ 1683945 h 2856872"/>
              <a:gd name="connsiteX3" fmla="*/ 2701191 w 2800799"/>
              <a:gd name="connsiteY3" fmla="*/ 1457608 h 2856872"/>
              <a:gd name="connsiteX4" fmla="*/ 2492961 w 2800799"/>
              <a:gd name="connsiteY4" fmla="*/ 1068309 h 2856872"/>
              <a:gd name="connsiteX5" fmla="*/ 2112716 w 2800799"/>
              <a:gd name="connsiteY5" fmla="*/ 1312753 h 2856872"/>
              <a:gd name="connsiteX6" fmla="*/ 1850165 w 2800799"/>
              <a:gd name="connsiteY6" fmla="*/ 1665838 h 2856872"/>
              <a:gd name="connsiteX7" fmla="*/ 1777737 w 2800799"/>
              <a:gd name="connsiteY7" fmla="*/ 434567 h 2856872"/>
              <a:gd name="connsiteX8" fmla="*/ 1750577 w 2800799"/>
              <a:gd name="connsiteY8" fmla="*/ 172016 h 2856872"/>
              <a:gd name="connsiteX9" fmla="*/ 1325064 w 2800799"/>
              <a:gd name="connsiteY9" fmla="*/ 235391 h 2856872"/>
              <a:gd name="connsiteX10" fmla="*/ 1306957 w 2800799"/>
              <a:gd name="connsiteY10" fmla="*/ 0 h 2856872"/>
              <a:gd name="connsiteX11" fmla="*/ 754696 w 2800799"/>
              <a:gd name="connsiteY11" fmla="*/ 172016 h 2856872"/>
              <a:gd name="connsiteX12" fmla="*/ 618894 w 2800799"/>
              <a:gd name="connsiteY12" fmla="*/ 172016 h 2856872"/>
              <a:gd name="connsiteX13" fmla="*/ 274862 w 2800799"/>
              <a:gd name="connsiteY13" fmla="*/ 443620 h 2856872"/>
              <a:gd name="connsiteX14" fmla="*/ 401611 w 2800799"/>
              <a:gd name="connsiteY14" fmla="*/ 778599 h 2856872"/>
              <a:gd name="connsiteX15" fmla="*/ 57579 w 2800799"/>
              <a:gd name="connsiteY15" fmla="*/ 1059256 h 2856872"/>
              <a:gd name="connsiteX16" fmla="*/ 75686 w 2800799"/>
              <a:gd name="connsiteY16" fmla="*/ 1213165 h 2856872"/>
              <a:gd name="connsiteX17" fmla="*/ 537413 w 2800799"/>
              <a:gd name="connsiteY17" fmla="*/ 1865014 h 2856872"/>
              <a:gd name="connsiteX18" fmla="*/ 1026300 w 2800799"/>
              <a:gd name="connsiteY18" fmla="*/ 2806575 h 2856872"/>
              <a:gd name="connsiteX19" fmla="*/ 1524240 w 2800799"/>
              <a:gd name="connsiteY19" fmla="*/ 2652666 h 2856872"/>
              <a:gd name="connsiteX0" fmla="*/ 1448554 w 2725113"/>
              <a:gd name="connsiteY0" fmla="*/ 2652666 h 2856872"/>
              <a:gd name="connsiteX1" fmla="*/ 2118511 w 2725113"/>
              <a:gd name="connsiteY1" fmla="*/ 2046084 h 2856872"/>
              <a:gd name="connsiteX2" fmla="*/ 2317687 w 2725113"/>
              <a:gd name="connsiteY2" fmla="*/ 1683945 h 2856872"/>
              <a:gd name="connsiteX3" fmla="*/ 2625505 w 2725113"/>
              <a:gd name="connsiteY3" fmla="*/ 1457608 h 2856872"/>
              <a:gd name="connsiteX4" fmla="*/ 2417275 w 2725113"/>
              <a:gd name="connsiteY4" fmla="*/ 1068309 h 2856872"/>
              <a:gd name="connsiteX5" fmla="*/ 2037030 w 2725113"/>
              <a:gd name="connsiteY5" fmla="*/ 1312753 h 2856872"/>
              <a:gd name="connsiteX6" fmla="*/ 1774479 w 2725113"/>
              <a:gd name="connsiteY6" fmla="*/ 1665838 h 2856872"/>
              <a:gd name="connsiteX7" fmla="*/ 1702051 w 2725113"/>
              <a:gd name="connsiteY7" fmla="*/ 434567 h 2856872"/>
              <a:gd name="connsiteX8" fmla="*/ 1674891 w 2725113"/>
              <a:gd name="connsiteY8" fmla="*/ 172016 h 2856872"/>
              <a:gd name="connsiteX9" fmla="*/ 1249378 w 2725113"/>
              <a:gd name="connsiteY9" fmla="*/ 235391 h 2856872"/>
              <a:gd name="connsiteX10" fmla="*/ 1231271 w 2725113"/>
              <a:gd name="connsiteY10" fmla="*/ 0 h 2856872"/>
              <a:gd name="connsiteX11" fmla="*/ 679010 w 2725113"/>
              <a:gd name="connsiteY11" fmla="*/ 172016 h 2856872"/>
              <a:gd name="connsiteX12" fmla="*/ 543208 w 2725113"/>
              <a:gd name="connsiteY12" fmla="*/ 172016 h 2856872"/>
              <a:gd name="connsiteX13" fmla="*/ 199176 w 2725113"/>
              <a:gd name="connsiteY13" fmla="*/ 443620 h 2856872"/>
              <a:gd name="connsiteX14" fmla="*/ 325925 w 2725113"/>
              <a:gd name="connsiteY14" fmla="*/ 778599 h 2856872"/>
              <a:gd name="connsiteX15" fmla="*/ 0 w 2725113"/>
              <a:gd name="connsiteY15" fmla="*/ 1213165 h 2856872"/>
              <a:gd name="connsiteX16" fmla="*/ 461727 w 2725113"/>
              <a:gd name="connsiteY16" fmla="*/ 1865014 h 2856872"/>
              <a:gd name="connsiteX17" fmla="*/ 950614 w 2725113"/>
              <a:gd name="connsiteY17" fmla="*/ 2806575 h 2856872"/>
              <a:gd name="connsiteX18" fmla="*/ 1448554 w 2725113"/>
              <a:gd name="connsiteY18" fmla="*/ 2652666 h 2856872"/>
              <a:gd name="connsiteX0" fmla="*/ 1382514 w 2659073"/>
              <a:gd name="connsiteY0" fmla="*/ 2652666 h 2856872"/>
              <a:gd name="connsiteX1" fmla="*/ 2052471 w 2659073"/>
              <a:gd name="connsiteY1" fmla="*/ 2046084 h 2856872"/>
              <a:gd name="connsiteX2" fmla="*/ 2251647 w 2659073"/>
              <a:gd name="connsiteY2" fmla="*/ 1683945 h 2856872"/>
              <a:gd name="connsiteX3" fmla="*/ 2559465 w 2659073"/>
              <a:gd name="connsiteY3" fmla="*/ 1457608 h 2856872"/>
              <a:gd name="connsiteX4" fmla="*/ 2351235 w 2659073"/>
              <a:gd name="connsiteY4" fmla="*/ 1068309 h 2856872"/>
              <a:gd name="connsiteX5" fmla="*/ 1970990 w 2659073"/>
              <a:gd name="connsiteY5" fmla="*/ 1312753 h 2856872"/>
              <a:gd name="connsiteX6" fmla="*/ 1708439 w 2659073"/>
              <a:gd name="connsiteY6" fmla="*/ 1665838 h 2856872"/>
              <a:gd name="connsiteX7" fmla="*/ 1636011 w 2659073"/>
              <a:gd name="connsiteY7" fmla="*/ 434567 h 2856872"/>
              <a:gd name="connsiteX8" fmla="*/ 1608851 w 2659073"/>
              <a:gd name="connsiteY8" fmla="*/ 172016 h 2856872"/>
              <a:gd name="connsiteX9" fmla="*/ 1183338 w 2659073"/>
              <a:gd name="connsiteY9" fmla="*/ 235391 h 2856872"/>
              <a:gd name="connsiteX10" fmla="*/ 1165231 w 2659073"/>
              <a:gd name="connsiteY10" fmla="*/ 0 h 2856872"/>
              <a:gd name="connsiteX11" fmla="*/ 612970 w 2659073"/>
              <a:gd name="connsiteY11" fmla="*/ 172016 h 2856872"/>
              <a:gd name="connsiteX12" fmla="*/ 477168 w 2659073"/>
              <a:gd name="connsiteY12" fmla="*/ 172016 h 2856872"/>
              <a:gd name="connsiteX13" fmla="*/ 133136 w 2659073"/>
              <a:gd name="connsiteY13" fmla="*/ 443620 h 2856872"/>
              <a:gd name="connsiteX14" fmla="*/ 259885 w 2659073"/>
              <a:gd name="connsiteY14" fmla="*/ 778599 h 2856872"/>
              <a:gd name="connsiteX15" fmla="*/ 0 w 2659073"/>
              <a:gd name="connsiteY15" fmla="*/ 1213165 h 2856872"/>
              <a:gd name="connsiteX16" fmla="*/ 395687 w 2659073"/>
              <a:gd name="connsiteY16" fmla="*/ 1865014 h 2856872"/>
              <a:gd name="connsiteX17" fmla="*/ 884574 w 2659073"/>
              <a:gd name="connsiteY17" fmla="*/ 2806575 h 2856872"/>
              <a:gd name="connsiteX18" fmla="*/ 1382514 w 2659073"/>
              <a:gd name="connsiteY18" fmla="*/ 2652666 h 2856872"/>
              <a:gd name="connsiteX0" fmla="*/ 1516958 w 2793517"/>
              <a:gd name="connsiteY0" fmla="*/ 2652666 h 2856872"/>
              <a:gd name="connsiteX1" fmla="*/ 2186915 w 2793517"/>
              <a:gd name="connsiteY1" fmla="*/ 2046084 h 2856872"/>
              <a:gd name="connsiteX2" fmla="*/ 2386091 w 2793517"/>
              <a:gd name="connsiteY2" fmla="*/ 1683945 h 2856872"/>
              <a:gd name="connsiteX3" fmla="*/ 2693909 w 2793517"/>
              <a:gd name="connsiteY3" fmla="*/ 1457608 h 2856872"/>
              <a:gd name="connsiteX4" fmla="*/ 2485679 w 2793517"/>
              <a:gd name="connsiteY4" fmla="*/ 1068309 h 2856872"/>
              <a:gd name="connsiteX5" fmla="*/ 2105434 w 2793517"/>
              <a:gd name="connsiteY5" fmla="*/ 1312753 h 2856872"/>
              <a:gd name="connsiteX6" fmla="*/ 1842883 w 2793517"/>
              <a:gd name="connsiteY6" fmla="*/ 1665838 h 2856872"/>
              <a:gd name="connsiteX7" fmla="*/ 1770455 w 2793517"/>
              <a:gd name="connsiteY7" fmla="*/ 434567 h 2856872"/>
              <a:gd name="connsiteX8" fmla="*/ 1743295 w 2793517"/>
              <a:gd name="connsiteY8" fmla="*/ 172016 h 2856872"/>
              <a:gd name="connsiteX9" fmla="*/ 1317782 w 2793517"/>
              <a:gd name="connsiteY9" fmla="*/ 235391 h 2856872"/>
              <a:gd name="connsiteX10" fmla="*/ 1299675 w 2793517"/>
              <a:gd name="connsiteY10" fmla="*/ 0 h 2856872"/>
              <a:gd name="connsiteX11" fmla="*/ 747414 w 2793517"/>
              <a:gd name="connsiteY11" fmla="*/ 172016 h 2856872"/>
              <a:gd name="connsiteX12" fmla="*/ 611612 w 2793517"/>
              <a:gd name="connsiteY12" fmla="*/ 172016 h 2856872"/>
              <a:gd name="connsiteX13" fmla="*/ 267580 w 2793517"/>
              <a:gd name="connsiteY13" fmla="*/ 443620 h 2856872"/>
              <a:gd name="connsiteX14" fmla="*/ 394329 w 2793517"/>
              <a:gd name="connsiteY14" fmla="*/ 778599 h 2856872"/>
              <a:gd name="connsiteX15" fmla="*/ 0 w 2793517"/>
              <a:gd name="connsiteY15" fmla="*/ 848109 h 2856872"/>
              <a:gd name="connsiteX16" fmla="*/ 134444 w 2793517"/>
              <a:gd name="connsiteY16" fmla="*/ 1213165 h 2856872"/>
              <a:gd name="connsiteX17" fmla="*/ 530131 w 2793517"/>
              <a:gd name="connsiteY17" fmla="*/ 1865014 h 2856872"/>
              <a:gd name="connsiteX18" fmla="*/ 1019018 w 2793517"/>
              <a:gd name="connsiteY18" fmla="*/ 2806575 h 2856872"/>
              <a:gd name="connsiteX19" fmla="*/ 1516958 w 2793517"/>
              <a:gd name="connsiteY19" fmla="*/ 2652666 h 2856872"/>
              <a:gd name="connsiteX0" fmla="*/ 1516958 w 2793517"/>
              <a:gd name="connsiteY0" fmla="*/ 2652666 h 2856872"/>
              <a:gd name="connsiteX1" fmla="*/ 2186915 w 2793517"/>
              <a:gd name="connsiteY1" fmla="*/ 2046084 h 2856872"/>
              <a:gd name="connsiteX2" fmla="*/ 2386091 w 2793517"/>
              <a:gd name="connsiteY2" fmla="*/ 1683945 h 2856872"/>
              <a:gd name="connsiteX3" fmla="*/ 2693909 w 2793517"/>
              <a:gd name="connsiteY3" fmla="*/ 1457608 h 2856872"/>
              <a:gd name="connsiteX4" fmla="*/ 2485679 w 2793517"/>
              <a:gd name="connsiteY4" fmla="*/ 1068309 h 2856872"/>
              <a:gd name="connsiteX5" fmla="*/ 2105434 w 2793517"/>
              <a:gd name="connsiteY5" fmla="*/ 1312753 h 2856872"/>
              <a:gd name="connsiteX6" fmla="*/ 1842883 w 2793517"/>
              <a:gd name="connsiteY6" fmla="*/ 1665838 h 2856872"/>
              <a:gd name="connsiteX7" fmla="*/ 1770455 w 2793517"/>
              <a:gd name="connsiteY7" fmla="*/ 434567 h 2856872"/>
              <a:gd name="connsiteX8" fmla="*/ 1743295 w 2793517"/>
              <a:gd name="connsiteY8" fmla="*/ 172016 h 2856872"/>
              <a:gd name="connsiteX9" fmla="*/ 1317782 w 2793517"/>
              <a:gd name="connsiteY9" fmla="*/ 235391 h 2856872"/>
              <a:gd name="connsiteX10" fmla="*/ 1299675 w 2793517"/>
              <a:gd name="connsiteY10" fmla="*/ 0 h 2856872"/>
              <a:gd name="connsiteX11" fmla="*/ 747414 w 2793517"/>
              <a:gd name="connsiteY11" fmla="*/ 172016 h 2856872"/>
              <a:gd name="connsiteX12" fmla="*/ 611612 w 2793517"/>
              <a:gd name="connsiteY12" fmla="*/ 172016 h 2856872"/>
              <a:gd name="connsiteX13" fmla="*/ 267580 w 2793517"/>
              <a:gd name="connsiteY13" fmla="*/ 443620 h 2856872"/>
              <a:gd name="connsiteX14" fmla="*/ 394329 w 2793517"/>
              <a:gd name="connsiteY14" fmla="*/ 778599 h 2856872"/>
              <a:gd name="connsiteX15" fmla="*/ 0 w 2793517"/>
              <a:gd name="connsiteY15" fmla="*/ 848109 h 2856872"/>
              <a:gd name="connsiteX16" fmla="*/ 48084 w 2793517"/>
              <a:gd name="connsiteY16" fmla="*/ 1136965 h 2856872"/>
              <a:gd name="connsiteX17" fmla="*/ 530131 w 2793517"/>
              <a:gd name="connsiteY17" fmla="*/ 1865014 h 2856872"/>
              <a:gd name="connsiteX18" fmla="*/ 1019018 w 2793517"/>
              <a:gd name="connsiteY18" fmla="*/ 2806575 h 2856872"/>
              <a:gd name="connsiteX19" fmla="*/ 1516958 w 2793517"/>
              <a:gd name="connsiteY19" fmla="*/ 2652666 h 2856872"/>
              <a:gd name="connsiteX0" fmla="*/ 1550942 w 2827501"/>
              <a:gd name="connsiteY0" fmla="*/ 2652666 h 2856872"/>
              <a:gd name="connsiteX1" fmla="*/ 2220899 w 2827501"/>
              <a:gd name="connsiteY1" fmla="*/ 2046084 h 2856872"/>
              <a:gd name="connsiteX2" fmla="*/ 2420075 w 2827501"/>
              <a:gd name="connsiteY2" fmla="*/ 1683945 h 2856872"/>
              <a:gd name="connsiteX3" fmla="*/ 2727893 w 2827501"/>
              <a:gd name="connsiteY3" fmla="*/ 1457608 h 2856872"/>
              <a:gd name="connsiteX4" fmla="*/ 2519663 w 2827501"/>
              <a:gd name="connsiteY4" fmla="*/ 1068309 h 2856872"/>
              <a:gd name="connsiteX5" fmla="*/ 2139418 w 2827501"/>
              <a:gd name="connsiteY5" fmla="*/ 1312753 h 2856872"/>
              <a:gd name="connsiteX6" fmla="*/ 1876867 w 2827501"/>
              <a:gd name="connsiteY6" fmla="*/ 1665838 h 2856872"/>
              <a:gd name="connsiteX7" fmla="*/ 1804439 w 2827501"/>
              <a:gd name="connsiteY7" fmla="*/ 434567 h 2856872"/>
              <a:gd name="connsiteX8" fmla="*/ 1777279 w 2827501"/>
              <a:gd name="connsiteY8" fmla="*/ 172016 h 2856872"/>
              <a:gd name="connsiteX9" fmla="*/ 1351766 w 2827501"/>
              <a:gd name="connsiteY9" fmla="*/ 235391 h 2856872"/>
              <a:gd name="connsiteX10" fmla="*/ 1333659 w 2827501"/>
              <a:gd name="connsiteY10" fmla="*/ 0 h 2856872"/>
              <a:gd name="connsiteX11" fmla="*/ 781398 w 2827501"/>
              <a:gd name="connsiteY11" fmla="*/ 172016 h 2856872"/>
              <a:gd name="connsiteX12" fmla="*/ 645596 w 2827501"/>
              <a:gd name="connsiteY12" fmla="*/ 172016 h 2856872"/>
              <a:gd name="connsiteX13" fmla="*/ 301564 w 2827501"/>
              <a:gd name="connsiteY13" fmla="*/ 443620 h 2856872"/>
              <a:gd name="connsiteX14" fmla="*/ 428313 w 2827501"/>
              <a:gd name="connsiteY14" fmla="*/ 778599 h 2856872"/>
              <a:gd name="connsiteX15" fmla="*/ 33984 w 2827501"/>
              <a:gd name="connsiteY15" fmla="*/ 848109 h 2856872"/>
              <a:gd name="connsiteX16" fmla="*/ 82068 w 2827501"/>
              <a:gd name="connsiteY16" fmla="*/ 1136965 h 2856872"/>
              <a:gd name="connsiteX17" fmla="*/ 564115 w 2827501"/>
              <a:gd name="connsiteY17" fmla="*/ 1865014 h 2856872"/>
              <a:gd name="connsiteX18" fmla="*/ 1053002 w 2827501"/>
              <a:gd name="connsiteY18" fmla="*/ 2806575 h 2856872"/>
              <a:gd name="connsiteX19" fmla="*/ 1550942 w 2827501"/>
              <a:gd name="connsiteY19" fmla="*/ 2652666 h 2856872"/>
              <a:gd name="connsiteX0" fmla="*/ 1550942 w 2827501"/>
              <a:gd name="connsiteY0" fmla="*/ 2652666 h 2856872"/>
              <a:gd name="connsiteX1" fmla="*/ 2220899 w 2827501"/>
              <a:gd name="connsiteY1" fmla="*/ 2046084 h 2856872"/>
              <a:gd name="connsiteX2" fmla="*/ 2420075 w 2827501"/>
              <a:gd name="connsiteY2" fmla="*/ 1683945 h 2856872"/>
              <a:gd name="connsiteX3" fmla="*/ 2727893 w 2827501"/>
              <a:gd name="connsiteY3" fmla="*/ 1457608 h 2856872"/>
              <a:gd name="connsiteX4" fmla="*/ 2519663 w 2827501"/>
              <a:gd name="connsiteY4" fmla="*/ 1068309 h 2856872"/>
              <a:gd name="connsiteX5" fmla="*/ 2139418 w 2827501"/>
              <a:gd name="connsiteY5" fmla="*/ 1312753 h 2856872"/>
              <a:gd name="connsiteX6" fmla="*/ 1876867 w 2827501"/>
              <a:gd name="connsiteY6" fmla="*/ 1665838 h 2856872"/>
              <a:gd name="connsiteX7" fmla="*/ 1804439 w 2827501"/>
              <a:gd name="connsiteY7" fmla="*/ 434567 h 2856872"/>
              <a:gd name="connsiteX8" fmla="*/ 1777279 w 2827501"/>
              <a:gd name="connsiteY8" fmla="*/ 172016 h 2856872"/>
              <a:gd name="connsiteX9" fmla="*/ 1351766 w 2827501"/>
              <a:gd name="connsiteY9" fmla="*/ 235391 h 2856872"/>
              <a:gd name="connsiteX10" fmla="*/ 1333659 w 2827501"/>
              <a:gd name="connsiteY10" fmla="*/ 0 h 2856872"/>
              <a:gd name="connsiteX11" fmla="*/ 781398 w 2827501"/>
              <a:gd name="connsiteY11" fmla="*/ 172016 h 2856872"/>
              <a:gd name="connsiteX12" fmla="*/ 645596 w 2827501"/>
              <a:gd name="connsiteY12" fmla="*/ 172016 h 2856872"/>
              <a:gd name="connsiteX13" fmla="*/ 301564 w 2827501"/>
              <a:gd name="connsiteY13" fmla="*/ 443620 h 2856872"/>
              <a:gd name="connsiteX14" fmla="*/ 428313 w 2827501"/>
              <a:gd name="connsiteY14" fmla="*/ 778599 h 2856872"/>
              <a:gd name="connsiteX15" fmla="*/ 33984 w 2827501"/>
              <a:gd name="connsiteY15" fmla="*/ 848109 h 2856872"/>
              <a:gd name="connsiteX16" fmla="*/ 82068 w 2827501"/>
              <a:gd name="connsiteY16" fmla="*/ 1136965 h 2856872"/>
              <a:gd name="connsiteX17" fmla="*/ 564115 w 2827501"/>
              <a:gd name="connsiteY17" fmla="*/ 1865014 h 2856872"/>
              <a:gd name="connsiteX18" fmla="*/ 1053002 w 2827501"/>
              <a:gd name="connsiteY18" fmla="*/ 2806575 h 2856872"/>
              <a:gd name="connsiteX19" fmla="*/ 1550942 w 2827501"/>
              <a:gd name="connsiteY19" fmla="*/ 2652666 h 2856872"/>
              <a:gd name="connsiteX0" fmla="*/ 1550942 w 2827501"/>
              <a:gd name="connsiteY0" fmla="*/ 2652666 h 2856872"/>
              <a:gd name="connsiteX1" fmla="*/ 2220899 w 2827501"/>
              <a:gd name="connsiteY1" fmla="*/ 2046084 h 2856872"/>
              <a:gd name="connsiteX2" fmla="*/ 2420075 w 2827501"/>
              <a:gd name="connsiteY2" fmla="*/ 1683945 h 2856872"/>
              <a:gd name="connsiteX3" fmla="*/ 2727893 w 2827501"/>
              <a:gd name="connsiteY3" fmla="*/ 1457608 h 2856872"/>
              <a:gd name="connsiteX4" fmla="*/ 2519663 w 2827501"/>
              <a:gd name="connsiteY4" fmla="*/ 1068309 h 2856872"/>
              <a:gd name="connsiteX5" fmla="*/ 2139418 w 2827501"/>
              <a:gd name="connsiteY5" fmla="*/ 1312753 h 2856872"/>
              <a:gd name="connsiteX6" fmla="*/ 1876867 w 2827501"/>
              <a:gd name="connsiteY6" fmla="*/ 1665838 h 2856872"/>
              <a:gd name="connsiteX7" fmla="*/ 1804439 w 2827501"/>
              <a:gd name="connsiteY7" fmla="*/ 434567 h 2856872"/>
              <a:gd name="connsiteX8" fmla="*/ 1777279 w 2827501"/>
              <a:gd name="connsiteY8" fmla="*/ 172016 h 2856872"/>
              <a:gd name="connsiteX9" fmla="*/ 1351766 w 2827501"/>
              <a:gd name="connsiteY9" fmla="*/ 235391 h 2856872"/>
              <a:gd name="connsiteX10" fmla="*/ 1333659 w 2827501"/>
              <a:gd name="connsiteY10" fmla="*/ 0 h 2856872"/>
              <a:gd name="connsiteX11" fmla="*/ 781398 w 2827501"/>
              <a:gd name="connsiteY11" fmla="*/ 172016 h 2856872"/>
              <a:gd name="connsiteX12" fmla="*/ 645596 w 2827501"/>
              <a:gd name="connsiteY12" fmla="*/ 172016 h 2856872"/>
              <a:gd name="connsiteX13" fmla="*/ 301564 w 2827501"/>
              <a:gd name="connsiteY13" fmla="*/ 443620 h 2856872"/>
              <a:gd name="connsiteX14" fmla="*/ 428313 w 2827501"/>
              <a:gd name="connsiteY14" fmla="*/ 778599 h 2856872"/>
              <a:gd name="connsiteX15" fmla="*/ 33984 w 2827501"/>
              <a:gd name="connsiteY15" fmla="*/ 848109 h 2856872"/>
              <a:gd name="connsiteX16" fmla="*/ 82068 w 2827501"/>
              <a:gd name="connsiteY16" fmla="*/ 1136965 h 2856872"/>
              <a:gd name="connsiteX17" fmla="*/ 564115 w 2827501"/>
              <a:gd name="connsiteY17" fmla="*/ 1865014 h 2856872"/>
              <a:gd name="connsiteX18" fmla="*/ 1053002 w 2827501"/>
              <a:gd name="connsiteY18" fmla="*/ 2806575 h 2856872"/>
              <a:gd name="connsiteX19" fmla="*/ 1550942 w 2827501"/>
              <a:gd name="connsiteY19" fmla="*/ 2652666 h 2856872"/>
              <a:gd name="connsiteX0" fmla="*/ 1550942 w 2827501"/>
              <a:gd name="connsiteY0" fmla="*/ 2652666 h 2856872"/>
              <a:gd name="connsiteX1" fmla="*/ 2220899 w 2827501"/>
              <a:gd name="connsiteY1" fmla="*/ 2046084 h 2856872"/>
              <a:gd name="connsiteX2" fmla="*/ 2420075 w 2827501"/>
              <a:gd name="connsiteY2" fmla="*/ 1683945 h 2856872"/>
              <a:gd name="connsiteX3" fmla="*/ 2727893 w 2827501"/>
              <a:gd name="connsiteY3" fmla="*/ 1457608 h 2856872"/>
              <a:gd name="connsiteX4" fmla="*/ 2519663 w 2827501"/>
              <a:gd name="connsiteY4" fmla="*/ 1068309 h 2856872"/>
              <a:gd name="connsiteX5" fmla="*/ 2139418 w 2827501"/>
              <a:gd name="connsiteY5" fmla="*/ 1312753 h 2856872"/>
              <a:gd name="connsiteX6" fmla="*/ 1876867 w 2827501"/>
              <a:gd name="connsiteY6" fmla="*/ 1665838 h 2856872"/>
              <a:gd name="connsiteX7" fmla="*/ 1804439 w 2827501"/>
              <a:gd name="connsiteY7" fmla="*/ 434567 h 2856872"/>
              <a:gd name="connsiteX8" fmla="*/ 1777279 w 2827501"/>
              <a:gd name="connsiteY8" fmla="*/ 172016 h 2856872"/>
              <a:gd name="connsiteX9" fmla="*/ 1351766 w 2827501"/>
              <a:gd name="connsiteY9" fmla="*/ 235391 h 2856872"/>
              <a:gd name="connsiteX10" fmla="*/ 1333659 w 2827501"/>
              <a:gd name="connsiteY10" fmla="*/ 0 h 2856872"/>
              <a:gd name="connsiteX11" fmla="*/ 781398 w 2827501"/>
              <a:gd name="connsiteY11" fmla="*/ 172016 h 2856872"/>
              <a:gd name="connsiteX12" fmla="*/ 645596 w 2827501"/>
              <a:gd name="connsiteY12" fmla="*/ 172016 h 2856872"/>
              <a:gd name="connsiteX13" fmla="*/ 301564 w 2827501"/>
              <a:gd name="connsiteY13" fmla="*/ 443620 h 2856872"/>
              <a:gd name="connsiteX14" fmla="*/ 428313 w 2827501"/>
              <a:gd name="connsiteY14" fmla="*/ 778599 h 2856872"/>
              <a:gd name="connsiteX15" fmla="*/ 33984 w 2827501"/>
              <a:gd name="connsiteY15" fmla="*/ 848109 h 2856872"/>
              <a:gd name="connsiteX16" fmla="*/ 82068 w 2827501"/>
              <a:gd name="connsiteY16" fmla="*/ 1136965 h 2856872"/>
              <a:gd name="connsiteX17" fmla="*/ 564115 w 2827501"/>
              <a:gd name="connsiteY17" fmla="*/ 1865014 h 2856872"/>
              <a:gd name="connsiteX18" fmla="*/ 1053002 w 2827501"/>
              <a:gd name="connsiteY18" fmla="*/ 2806575 h 2856872"/>
              <a:gd name="connsiteX19" fmla="*/ 1550942 w 2827501"/>
              <a:gd name="connsiteY19" fmla="*/ 2652666 h 2856872"/>
              <a:gd name="connsiteX0" fmla="*/ 1550942 w 2827501"/>
              <a:gd name="connsiteY0" fmla="*/ 2652666 h 2856872"/>
              <a:gd name="connsiteX1" fmla="*/ 2220899 w 2827501"/>
              <a:gd name="connsiteY1" fmla="*/ 2046084 h 2856872"/>
              <a:gd name="connsiteX2" fmla="*/ 2420075 w 2827501"/>
              <a:gd name="connsiteY2" fmla="*/ 1683945 h 2856872"/>
              <a:gd name="connsiteX3" fmla="*/ 2727893 w 2827501"/>
              <a:gd name="connsiteY3" fmla="*/ 1457608 h 2856872"/>
              <a:gd name="connsiteX4" fmla="*/ 2519663 w 2827501"/>
              <a:gd name="connsiteY4" fmla="*/ 1068309 h 2856872"/>
              <a:gd name="connsiteX5" fmla="*/ 2139418 w 2827501"/>
              <a:gd name="connsiteY5" fmla="*/ 1312753 h 2856872"/>
              <a:gd name="connsiteX6" fmla="*/ 1876867 w 2827501"/>
              <a:gd name="connsiteY6" fmla="*/ 1665838 h 2856872"/>
              <a:gd name="connsiteX7" fmla="*/ 1804439 w 2827501"/>
              <a:gd name="connsiteY7" fmla="*/ 434567 h 2856872"/>
              <a:gd name="connsiteX8" fmla="*/ 1777279 w 2827501"/>
              <a:gd name="connsiteY8" fmla="*/ 172016 h 2856872"/>
              <a:gd name="connsiteX9" fmla="*/ 1351766 w 2827501"/>
              <a:gd name="connsiteY9" fmla="*/ 235391 h 2856872"/>
              <a:gd name="connsiteX10" fmla="*/ 1333659 w 2827501"/>
              <a:gd name="connsiteY10" fmla="*/ 0 h 2856872"/>
              <a:gd name="connsiteX11" fmla="*/ 781398 w 2827501"/>
              <a:gd name="connsiteY11" fmla="*/ 172016 h 2856872"/>
              <a:gd name="connsiteX12" fmla="*/ 645596 w 2827501"/>
              <a:gd name="connsiteY12" fmla="*/ 172016 h 2856872"/>
              <a:gd name="connsiteX13" fmla="*/ 301564 w 2827501"/>
              <a:gd name="connsiteY13" fmla="*/ 443620 h 2856872"/>
              <a:gd name="connsiteX14" fmla="*/ 428313 w 2827501"/>
              <a:gd name="connsiteY14" fmla="*/ 778599 h 2856872"/>
              <a:gd name="connsiteX15" fmla="*/ 33984 w 2827501"/>
              <a:gd name="connsiteY15" fmla="*/ 848109 h 2856872"/>
              <a:gd name="connsiteX16" fmla="*/ 82068 w 2827501"/>
              <a:gd name="connsiteY16" fmla="*/ 1136965 h 2856872"/>
              <a:gd name="connsiteX17" fmla="*/ 564115 w 2827501"/>
              <a:gd name="connsiteY17" fmla="*/ 1865014 h 2856872"/>
              <a:gd name="connsiteX18" fmla="*/ 1053002 w 2827501"/>
              <a:gd name="connsiteY18" fmla="*/ 2806575 h 2856872"/>
              <a:gd name="connsiteX19" fmla="*/ 1550942 w 2827501"/>
              <a:gd name="connsiteY19" fmla="*/ 2652666 h 2856872"/>
              <a:gd name="connsiteX0" fmla="*/ 1550942 w 2827501"/>
              <a:gd name="connsiteY0" fmla="*/ 2652666 h 2856872"/>
              <a:gd name="connsiteX1" fmla="*/ 2220899 w 2827501"/>
              <a:gd name="connsiteY1" fmla="*/ 2046084 h 2856872"/>
              <a:gd name="connsiteX2" fmla="*/ 2420075 w 2827501"/>
              <a:gd name="connsiteY2" fmla="*/ 1683945 h 2856872"/>
              <a:gd name="connsiteX3" fmla="*/ 2727893 w 2827501"/>
              <a:gd name="connsiteY3" fmla="*/ 1457608 h 2856872"/>
              <a:gd name="connsiteX4" fmla="*/ 2519663 w 2827501"/>
              <a:gd name="connsiteY4" fmla="*/ 1068309 h 2856872"/>
              <a:gd name="connsiteX5" fmla="*/ 2139418 w 2827501"/>
              <a:gd name="connsiteY5" fmla="*/ 1312753 h 2856872"/>
              <a:gd name="connsiteX6" fmla="*/ 1876867 w 2827501"/>
              <a:gd name="connsiteY6" fmla="*/ 1665838 h 2856872"/>
              <a:gd name="connsiteX7" fmla="*/ 1804439 w 2827501"/>
              <a:gd name="connsiteY7" fmla="*/ 434567 h 2856872"/>
              <a:gd name="connsiteX8" fmla="*/ 1777279 w 2827501"/>
              <a:gd name="connsiteY8" fmla="*/ 172016 h 2856872"/>
              <a:gd name="connsiteX9" fmla="*/ 1351766 w 2827501"/>
              <a:gd name="connsiteY9" fmla="*/ 235391 h 2856872"/>
              <a:gd name="connsiteX10" fmla="*/ 1333659 w 2827501"/>
              <a:gd name="connsiteY10" fmla="*/ 0 h 2856872"/>
              <a:gd name="connsiteX11" fmla="*/ 781398 w 2827501"/>
              <a:gd name="connsiteY11" fmla="*/ 172016 h 2856872"/>
              <a:gd name="connsiteX12" fmla="*/ 301564 w 2827501"/>
              <a:gd name="connsiteY12" fmla="*/ 443620 h 2856872"/>
              <a:gd name="connsiteX13" fmla="*/ 428313 w 2827501"/>
              <a:gd name="connsiteY13" fmla="*/ 778599 h 2856872"/>
              <a:gd name="connsiteX14" fmla="*/ 33984 w 2827501"/>
              <a:gd name="connsiteY14" fmla="*/ 848109 h 2856872"/>
              <a:gd name="connsiteX15" fmla="*/ 82068 w 2827501"/>
              <a:gd name="connsiteY15" fmla="*/ 1136965 h 2856872"/>
              <a:gd name="connsiteX16" fmla="*/ 564115 w 2827501"/>
              <a:gd name="connsiteY16" fmla="*/ 1865014 h 2856872"/>
              <a:gd name="connsiteX17" fmla="*/ 1053002 w 2827501"/>
              <a:gd name="connsiteY17" fmla="*/ 2806575 h 2856872"/>
              <a:gd name="connsiteX18" fmla="*/ 1550942 w 2827501"/>
              <a:gd name="connsiteY18" fmla="*/ 2652666 h 2856872"/>
              <a:gd name="connsiteX0" fmla="*/ 1550942 w 2827501"/>
              <a:gd name="connsiteY0" fmla="*/ 2652666 h 2856872"/>
              <a:gd name="connsiteX1" fmla="*/ 2220899 w 2827501"/>
              <a:gd name="connsiteY1" fmla="*/ 2046084 h 2856872"/>
              <a:gd name="connsiteX2" fmla="*/ 2420075 w 2827501"/>
              <a:gd name="connsiteY2" fmla="*/ 1683945 h 2856872"/>
              <a:gd name="connsiteX3" fmla="*/ 2727893 w 2827501"/>
              <a:gd name="connsiteY3" fmla="*/ 1457608 h 2856872"/>
              <a:gd name="connsiteX4" fmla="*/ 2519663 w 2827501"/>
              <a:gd name="connsiteY4" fmla="*/ 1068309 h 2856872"/>
              <a:gd name="connsiteX5" fmla="*/ 2139418 w 2827501"/>
              <a:gd name="connsiteY5" fmla="*/ 1312753 h 2856872"/>
              <a:gd name="connsiteX6" fmla="*/ 1876867 w 2827501"/>
              <a:gd name="connsiteY6" fmla="*/ 1665838 h 2856872"/>
              <a:gd name="connsiteX7" fmla="*/ 1804439 w 2827501"/>
              <a:gd name="connsiteY7" fmla="*/ 434567 h 2856872"/>
              <a:gd name="connsiteX8" fmla="*/ 1777279 w 2827501"/>
              <a:gd name="connsiteY8" fmla="*/ 172016 h 2856872"/>
              <a:gd name="connsiteX9" fmla="*/ 1351766 w 2827501"/>
              <a:gd name="connsiteY9" fmla="*/ 235391 h 2856872"/>
              <a:gd name="connsiteX10" fmla="*/ 1333659 w 2827501"/>
              <a:gd name="connsiteY10" fmla="*/ 0 h 2856872"/>
              <a:gd name="connsiteX11" fmla="*/ 781398 w 2827501"/>
              <a:gd name="connsiteY11" fmla="*/ 172016 h 2856872"/>
              <a:gd name="connsiteX12" fmla="*/ 301564 w 2827501"/>
              <a:gd name="connsiteY12" fmla="*/ 443620 h 2856872"/>
              <a:gd name="connsiteX13" fmla="*/ 428313 w 2827501"/>
              <a:gd name="connsiteY13" fmla="*/ 778599 h 2856872"/>
              <a:gd name="connsiteX14" fmla="*/ 33984 w 2827501"/>
              <a:gd name="connsiteY14" fmla="*/ 848109 h 2856872"/>
              <a:gd name="connsiteX15" fmla="*/ 82068 w 2827501"/>
              <a:gd name="connsiteY15" fmla="*/ 1136965 h 2856872"/>
              <a:gd name="connsiteX16" fmla="*/ 564115 w 2827501"/>
              <a:gd name="connsiteY16" fmla="*/ 1865014 h 2856872"/>
              <a:gd name="connsiteX17" fmla="*/ 1053002 w 2827501"/>
              <a:gd name="connsiteY17" fmla="*/ 2806575 h 2856872"/>
              <a:gd name="connsiteX18" fmla="*/ 1550942 w 2827501"/>
              <a:gd name="connsiteY18" fmla="*/ 2652666 h 2856872"/>
              <a:gd name="connsiteX0" fmla="*/ 1550942 w 2827501"/>
              <a:gd name="connsiteY0" fmla="*/ 2652666 h 2856872"/>
              <a:gd name="connsiteX1" fmla="*/ 2220899 w 2827501"/>
              <a:gd name="connsiteY1" fmla="*/ 2046084 h 2856872"/>
              <a:gd name="connsiteX2" fmla="*/ 2420075 w 2827501"/>
              <a:gd name="connsiteY2" fmla="*/ 1683945 h 2856872"/>
              <a:gd name="connsiteX3" fmla="*/ 2727893 w 2827501"/>
              <a:gd name="connsiteY3" fmla="*/ 1457608 h 2856872"/>
              <a:gd name="connsiteX4" fmla="*/ 2519663 w 2827501"/>
              <a:gd name="connsiteY4" fmla="*/ 1068309 h 2856872"/>
              <a:gd name="connsiteX5" fmla="*/ 2139418 w 2827501"/>
              <a:gd name="connsiteY5" fmla="*/ 1312753 h 2856872"/>
              <a:gd name="connsiteX6" fmla="*/ 1876867 w 2827501"/>
              <a:gd name="connsiteY6" fmla="*/ 1665838 h 2856872"/>
              <a:gd name="connsiteX7" fmla="*/ 1804439 w 2827501"/>
              <a:gd name="connsiteY7" fmla="*/ 434567 h 2856872"/>
              <a:gd name="connsiteX8" fmla="*/ 1777279 w 2827501"/>
              <a:gd name="connsiteY8" fmla="*/ 172016 h 2856872"/>
              <a:gd name="connsiteX9" fmla="*/ 1351766 w 2827501"/>
              <a:gd name="connsiteY9" fmla="*/ 235391 h 2856872"/>
              <a:gd name="connsiteX10" fmla="*/ 1333659 w 2827501"/>
              <a:gd name="connsiteY10" fmla="*/ 0 h 2856872"/>
              <a:gd name="connsiteX11" fmla="*/ 781398 w 2827501"/>
              <a:gd name="connsiteY11" fmla="*/ 288856 h 2856872"/>
              <a:gd name="connsiteX12" fmla="*/ 301564 w 2827501"/>
              <a:gd name="connsiteY12" fmla="*/ 443620 h 2856872"/>
              <a:gd name="connsiteX13" fmla="*/ 428313 w 2827501"/>
              <a:gd name="connsiteY13" fmla="*/ 778599 h 2856872"/>
              <a:gd name="connsiteX14" fmla="*/ 33984 w 2827501"/>
              <a:gd name="connsiteY14" fmla="*/ 848109 h 2856872"/>
              <a:gd name="connsiteX15" fmla="*/ 82068 w 2827501"/>
              <a:gd name="connsiteY15" fmla="*/ 1136965 h 2856872"/>
              <a:gd name="connsiteX16" fmla="*/ 564115 w 2827501"/>
              <a:gd name="connsiteY16" fmla="*/ 1865014 h 2856872"/>
              <a:gd name="connsiteX17" fmla="*/ 1053002 w 2827501"/>
              <a:gd name="connsiteY17" fmla="*/ 2806575 h 2856872"/>
              <a:gd name="connsiteX18" fmla="*/ 1550942 w 2827501"/>
              <a:gd name="connsiteY18" fmla="*/ 2652666 h 2856872"/>
              <a:gd name="connsiteX0" fmla="*/ 1550942 w 2827501"/>
              <a:gd name="connsiteY0" fmla="*/ 2696273 h 2900479"/>
              <a:gd name="connsiteX1" fmla="*/ 2220899 w 2827501"/>
              <a:gd name="connsiteY1" fmla="*/ 2089691 h 2900479"/>
              <a:gd name="connsiteX2" fmla="*/ 2420075 w 2827501"/>
              <a:gd name="connsiteY2" fmla="*/ 1727552 h 2900479"/>
              <a:gd name="connsiteX3" fmla="*/ 2727893 w 2827501"/>
              <a:gd name="connsiteY3" fmla="*/ 1501215 h 2900479"/>
              <a:gd name="connsiteX4" fmla="*/ 2519663 w 2827501"/>
              <a:gd name="connsiteY4" fmla="*/ 1111916 h 2900479"/>
              <a:gd name="connsiteX5" fmla="*/ 2139418 w 2827501"/>
              <a:gd name="connsiteY5" fmla="*/ 1356360 h 2900479"/>
              <a:gd name="connsiteX6" fmla="*/ 1876867 w 2827501"/>
              <a:gd name="connsiteY6" fmla="*/ 1709445 h 2900479"/>
              <a:gd name="connsiteX7" fmla="*/ 1804439 w 2827501"/>
              <a:gd name="connsiteY7" fmla="*/ 478174 h 2900479"/>
              <a:gd name="connsiteX8" fmla="*/ 1777279 w 2827501"/>
              <a:gd name="connsiteY8" fmla="*/ 215623 h 2900479"/>
              <a:gd name="connsiteX9" fmla="*/ 1351766 w 2827501"/>
              <a:gd name="connsiteY9" fmla="*/ 278998 h 2900479"/>
              <a:gd name="connsiteX10" fmla="*/ 1333659 w 2827501"/>
              <a:gd name="connsiteY10" fmla="*/ 43607 h 2900479"/>
              <a:gd name="connsiteX11" fmla="*/ 781398 w 2827501"/>
              <a:gd name="connsiteY11" fmla="*/ 332463 h 2900479"/>
              <a:gd name="connsiteX12" fmla="*/ 301564 w 2827501"/>
              <a:gd name="connsiteY12" fmla="*/ 487227 h 2900479"/>
              <a:gd name="connsiteX13" fmla="*/ 428313 w 2827501"/>
              <a:gd name="connsiteY13" fmla="*/ 822206 h 2900479"/>
              <a:gd name="connsiteX14" fmla="*/ 33984 w 2827501"/>
              <a:gd name="connsiteY14" fmla="*/ 891716 h 2900479"/>
              <a:gd name="connsiteX15" fmla="*/ 82068 w 2827501"/>
              <a:gd name="connsiteY15" fmla="*/ 1180572 h 2900479"/>
              <a:gd name="connsiteX16" fmla="*/ 564115 w 2827501"/>
              <a:gd name="connsiteY16" fmla="*/ 1908621 h 2900479"/>
              <a:gd name="connsiteX17" fmla="*/ 1053002 w 2827501"/>
              <a:gd name="connsiteY17" fmla="*/ 2850182 h 2900479"/>
              <a:gd name="connsiteX18" fmla="*/ 1550942 w 2827501"/>
              <a:gd name="connsiteY18" fmla="*/ 2696273 h 2900479"/>
              <a:gd name="connsiteX0" fmla="*/ 1550942 w 2827501"/>
              <a:gd name="connsiteY0" fmla="*/ 2696273 h 2900479"/>
              <a:gd name="connsiteX1" fmla="*/ 2220899 w 2827501"/>
              <a:gd name="connsiteY1" fmla="*/ 2089691 h 2900479"/>
              <a:gd name="connsiteX2" fmla="*/ 2420075 w 2827501"/>
              <a:gd name="connsiteY2" fmla="*/ 1727552 h 2900479"/>
              <a:gd name="connsiteX3" fmla="*/ 2727893 w 2827501"/>
              <a:gd name="connsiteY3" fmla="*/ 1501215 h 2900479"/>
              <a:gd name="connsiteX4" fmla="*/ 2519663 w 2827501"/>
              <a:gd name="connsiteY4" fmla="*/ 1111916 h 2900479"/>
              <a:gd name="connsiteX5" fmla="*/ 2139418 w 2827501"/>
              <a:gd name="connsiteY5" fmla="*/ 1356360 h 2900479"/>
              <a:gd name="connsiteX6" fmla="*/ 1876867 w 2827501"/>
              <a:gd name="connsiteY6" fmla="*/ 1709445 h 2900479"/>
              <a:gd name="connsiteX7" fmla="*/ 1804439 w 2827501"/>
              <a:gd name="connsiteY7" fmla="*/ 478174 h 2900479"/>
              <a:gd name="connsiteX8" fmla="*/ 1777279 w 2827501"/>
              <a:gd name="connsiteY8" fmla="*/ 215623 h 2900479"/>
              <a:gd name="connsiteX9" fmla="*/ 1351766 w 2827501"/>
              <a:gd name="connsiteY9" fmla="*/ 278998 h 2900479"/>
              <a:gd name="connsiteX10" fmla="*/ 1333659 w 2827501"/>
              <a:gd name="connsiteY10" fmla="*/ 43607 h 2900479"/>
              <a:gd name="connsiteX11" fmla="*/ 781398 w 2827501"/>
              <a:gd name="connsiteY11" fmla="*/ 332463 h 2900479"/>
              <a:gd name="connsiteX12" fmla="*/ 301564 w 2827501"/>
              <a:gd name="connsiteY12" fmla="*/ 487227 h 2900479"/>
              <a:gd name="connsiteX13" fmla="*/ 428313 w 2827501"/>
              <a:gd name="connsiteY13" fmla="*/ 822206 h 2900479"/>
              <a:gd name="connsiteX14" fmla="*/ 33984 w 2827501"/>
              <a:gd name="connsiteY14" fmla="*/ 891716 h 2900479"/>
              <a:gd name="connsiteX15" fmla="*/ 82068 w 2827501"/>
              <a:gd name="connsiteY15" fmla="*/ 1180572 h 2900479"/>
              <a:gd name="connsiteX16" fmla="*/ 564115 w 2827501"/>
              <a:gd name="connsiteY16" fmla="*/ 1908621 h 2900479"/>
              <a:gd name="connsiteX17" fmla="*/ 1053002 w 2827501"/>
              <a:gd name="connsiteY17" fmla="*/ 2850182 h 2900479"/>
              <a:gd name="connsiteX18" fmla="*/ 1550942 w 2827501"/>
              <a:gd name="connsiteY18" fmla="*/ 2696273 h 2900479"/>
              <a:gd name="connsiteX0" fmla="*/ 1550942 w 2827501"/>
              <a:gd name="connsiteY0" fmla="*/ 2696273 h 2900479"/>
              <a:gd name="connsiteX1" fmla="*/ 2220899 w 2827501"/>
              <a:gd name="connsiteY1" fmla="*/ 2089691 h 2900479"/>
              <a:gd name="connsiteX2" fmla="*/ 2420075 w 2827501"/>
              <a:gd name="connsiteY2" fmla="*/ 1727552 h 2900479"/>
              <a:gd name="connsiteX3" fmla="*/ 2727893 w 2827501"/>
              <a:gd name="connsiteY3" fmla="*/ 1501215 h 2900479"/>
              <a:gd name="connsiteX4" fmla="*/ 2519663 w 2827501"/>
              <a:gd name="connsiteY4" fmla="*/ 1111916 h 2900479"/>
              <a:gd name="connsiteX5" fmla="*/ 2139418 w 2827501"/>
              <a:gd name="connsiteY5" fmla="*/ 1356360 h 2900479"/>
              <a:gd name="connsiteX6" fmla="*/ 1876867 w 2827501"/>
              <a:gd name="connsiteY6" fmla="*/ 1709445 h 2900479"/>
              <a:gd name="connsiteX7" fmla="*/ 1804439 w 2827501"/>
              <a:gd name="connsiteY7" fmla="*/ 478174 h 2900479"/>
              <a:gd name="connsiteX8" fmla="*/ 1777279 w 2827501"/>
              <a:gd name="connsiteY8" fmla="*/ 215623 h 2900479"/>
              <a:gd name="connsiteX9" fmla="*/ 1351766 w 2827501"/>
              <a:gd name="connsiteY9" fmla="*/ 278998 h 2900479"/>
              <a:gd name="connsiteX10" fmla="*/ 1333659 w 2827501"/>
              <a:gd name="connsiteY10" fmla="*/ 43607 h 2900479"/>
              <a:gd name="connsiteX11" fmla="*/ 1202384 w 2827501"/>
              <a:gd name="connsiteY11" fmla="*/ 53517 h 2900479"/>
              <a:gd name="connsiteX12" fmla="*/ 781398 w 2827501"/>
              <a:gd name="connsiteY12" fmla="*/ 332463 h 2900479"/>
              <a:gd name="connsiteX13" fmla="*/ 301564 w 2827501"/>
              <a:gd name="connsiteY13" fmla="*/ 487227 h 2900479"/>
              <a:gd name="connsiteX14" fmla="*/ 428313 w 2827501"/>
              <a:gd name="connsiteY14" fmla="*/ 822206 h 2900479"/>
              <a:gd name="connsiteX15" fmla="*/ 33984 w 2827501"/>
              <a:gd name="connsiteY15" fmla="*/ 891716 h 2900479"/>
              <a:gd name="connsiteX16" fmla="*/ 82068 w 2827501"/>
              <a:gd name="connsiteY16" fmla="*/ 1180572 h 2900479"/>
              <a:gd name="connsiteX17" fmla="*/ 564115 w 2827501"/>
              <a:gd name="connsiteY17" fmla="*/ 1908621 h 2900479"/>
              <a:gd name="connsiteX18" fmla="*/ 1053002 w 2827501"/>
              <a:gd name="connsiteY18" fmla="*/ 2850182 h 2900479"/>
              <a:gd name="connsiteX19" fmla="*/ 1550942 w 2827501"/>
              <a:gd name="connsiteY19" fmla="*/ 2696273 h 2900479"/>
              <a:gd name="connsiteX0" fmla="*/ 1550942 w 2827501"/>
              <a:gd name="connsiteY0" fmla="*/ 2696273 h 2900479"/>
              <a:gd name="connsiteX1" fmla="*/ 2220899 w 2827501"/>
              <a:gd name="connsiteY1" fmla="*/ 2089691 h 2900479"/>
              <a:gd name="connsiteX2" fmla="*/ 2420075 w 2827501"/>
              <a:gd name="connsiteY2" fmla="*/ 1727552 h 2900479"/>
              <a:gd name="connsiteX3" fmla="*/ 2727893 w 2827501"/>
              <a:gd name="connsiteY3" fmla="*/ 1501215 h 2900479"/>
              <a:gd name="connsiteX4" fmla="*/ 2519663 w 2827501"/>
              <a:gd name="connsiteY4" fmla="*/ 1111916 h 2900479"/>
              <a:gd name="connsiteX5" fmla="*/ 2139418 w 2827501"/>
              <a:gd name="connsiteY5" fmla="*/ 1356360 h 2900479"/>
              <a:gd name="connsiteX6" fmla="*/ 1876867 w 2827501"/>
              <a:gd name="connsiteY6" fmla="*/ 1709445 h 2900479"/>
              <a:gd name="connsiteX7" fmla="*/ 1804439 w 2827501"/>
              <a:gd name="connsiteY7" fmla="*/ 478174 h 2900479"/>
              <a:gd name="connsiteX8" fmla="*/ 1777279 w 2827501"/>
              <a:gd name="connsiteY8" fmla="*/ 215623 h 2900479"/>
              <a:gd name="connsiteX9" fmla="*/ 1351766 w 2827501"/>
              <a:gd name="connsiteY9" fmla="*/ 278998 h 2900479"/>
              <a:gd name="connsiteX10" fmla="*/ 1333659 w 2827501"/>
              <a:gd name="connsiteY10" fmla="*/ 43607 h 2900479"/>
              <a:gd name="connsiteX11" fmla="*/ 958544 w 2827501"/>
              <a:gd name="connsiteY11" fmla="*/ 53517 h 2900479"/>
              <a:gd name="connsiteX12" fmla="*/ 781398 w 2827501"/>
              <a:gd name="connsiteY12" fmla="*/ 332463 h 2900479"/>
              <a:gd name="connsiteX13" fmla="*/ 301564 w 2827501"/>
              <a:gd name="connsiteY13" fmla="*/ 487227 h 2900479"/>
              <a:gd name="connsiteX14" fmla="*/ 428313 w 2827501"/>
              <a:gd name="connsiteY14" fmla="*/ 822206 h 2900479"/>
              <a:gd name="connsiteX15" fmla="*/ 33984 w 2827501"/>
              <a:gd name="connsiteY15" fmla="*/ 891716 h 2900479"/>
              <a:gd name="connsiteX16" fmla="*/ 82068 w 2827501"/>
              <a:gd name="connsiteY16" fmla="*/ 1180572 h 2900479"/>
              <a:gd name="connsiteX17" fmla="*/ 564115 w 2827501"/>
              <a:gd name="connsiteY17" fmla="*/ 1908621 h 2900479"/>
              <a:gd name="connsiteX18" fmla="*/ 1053002 w 2827501"/>
              <a:gd name="connsiteY18" fmla="*/ 2850182 h 2900479"/>
              <a:gd name="connsiteX19" fmla="*/ 1550942 w 2827501"/>
              <a:gd name="connsiteY19" fmla="*/ 2696273 h 2900479"/>
              <a:gd name="connsiteX0" fmla="*/ 1550942 w 2827501"/>
              <a:gd name="connsiteY0" fmla="*/ 2696273 h 2900479"/>
              <a:gd name="connsiteX1" fmla="*/ 2220899 w 2827501"/>
              <a:gd name="connsiteY1" fmla="*/ 2089691 h 2900479"/>
              <a:gd name="connsiteX2" fmla="*/ 2420075 w 2827501"/>
              <a:gd name="connsiteY2" fmla="*/ 1727552 h 2900479"/>
              <a:gd name="connsiteX3" fmla="*/ 2727893 w 2827501"/>
              <a:gd name="connsiteY3" fmla="*/ 1501215 h 2900479"/>
              <a:gd name="connsiteX4" fmla="*/ 2519663 w 2827501"/>
              <a:gd name="connsiteY4" fmla="*/ 1111916 h 2900479"/>
              <a:gd name="connsiteX5" fmla="*/ 2139418 w 2827501"/>
              <a:gd name="connsiteY5" fmla="*/ 1356360 h 2900479"/>
              <a:gd name="connsiteX6" fmla="*/ 1876867 w 2827501"/>
              <a:gd name="connsiteY6" fmla="*/ 1709445 h 2900479"/>
              <a:gd name="connsiteX7" fmla="*/ 1804439 w 2827501"/>
              <a:gd name="connsiteY7" fmla="*/ 478174 h 2900479"/>
              <a:gd name="connsiteX8" fmla="*/ 1777279 w 2827501"/>
              <a:gd name="connsiteY8" fmla="*/ 215623 h 2900479"/>
              <a:gd name="connsiteX9" fmla="*/ 1351766 w 2827501"/>
              <a:gd name="connsiteY9" fmla="*/ 278998 h 2900479"/>
              <a:gd name="connsiteX10" fmla="*/ 1333659 w 2827501"/>
              <a:gd name="connsiteY10" fmla="*/ 43607 h 2900479"/>
              <a:gd name="connsiteX11" fmla="*/ 958544 w 2827501"/>
              <a:gd name="connsiteY11" fmla="*/ 53517 h 2900479"/>
              <a:gd name="connsiteX12" fmla="*/ 781398 w 2827501"/>
              <a:gd name="connsiteY12" fmla="*/ 332463 h 2900479"/>
              <a:gd name="connsiteX13" fmla="*/ 301564 w 2827501"/>
              <a:gd name="connsiteY13" fmla="*/ 487227 h 2900479"/>
              <a:gd name="connsiteX14" fmla="*/ 428313 w 2827501"/>
              <a:gd name="connsiteY14" fmla="*/ 822206 h 2900479"/>
              <a:gd name="connsiteX15" fmla="*/ 33984 w 2827501"/>
              <a:gd name="connsiteY15" fmla="*/ 891716 h 2900479"/>
              <a:gd name="connsiteX16" fmla="*/ 82068 w 2827501"/>
              <a:gd name="connsiteY16" fmla="*/ 1180572 h 2900479"/>
              <a:gd name="connsiteX17" fmla="*/ 564115 w 2827501"/>
              <a:gd name="connsiteY17" fmla="*/ 1908621 h 2900479"/>
              <a:gd name="connsiteX18" fmla="*/ 1053002 w 2827501"/>
              <a:gd name="connsiteY18" fmla="*/ 2850182 h 2900479"/>
              <a:gd name="connsiteX19" fmla="*/ 1550942 w 2827501"/>
              <a:gd name="connsiteY19" fmla="*/ 2696273 h 2900479"/>
              <a:gd name="connsiteX0" fmla="*/ 1550942 w 2827501"/>
              <a:gd name="connsiteY0" fmla="*/ 2696273 h 2900479"/>
              <a:gd name="connsiteX1" fmla="*/ 2220899 w 2827501"/>
              <a:gd name="connsiteY1" fmla="*/ 2089691 h 2900479"/>
              <a:gd name="connsiteX2" fmla="*/ 2420075 w 2827501"/>
              <a:gd name="connsiteY2" fmla="*/ 1727552 h 2900479"/>
              <a:gd name="connsiteX3" fmla="*/ 2727893 w 2827501"/>
              <a:gd name="connsiteY3" fmla="*/ 1501215 h 2900479"/>
              <a:gd name="connsiteX4" fmla="*/ 2519663 w 2827501"/>
              <a:gd name="connsiteY4" fmla="*/ 1111916 h 2900479"/>
              <a:gd name="connsiteX5" fmla="*/ 2139418 w 2827501"/>
              <a:gd name="connsiteY5" fmla="*/ 1356360 h 2900479"/>
              <a:gd name="connsiteX6" fmla="*/ 1876867 w 2827501"/>
              <a:gd name="connsiteY6" fmla="*/ 1709445 h 2900479"/>
              <a:gd name="connsiteX7" fmla="*/ 1804439 w 2827501"/>
              <a:gd name="connsiteY7" fmla="*/ 478174 h 2900479"/>
              <a:gd name="connsiteX8" fmla="*/ 1777279 w 2827501"/>
              <a:gd name="connsiteY8" fmla="*/ 215623 h 2900479"/>
              <a:gd name="connsiteX9" fmla="*/ 1351766 w 2827501"/>
              <a:gd name="connsiteY9" fmla="*/ 278998 h 2900479"/>
              <a:gd name="connsiteX10" fmla="*/ 1333659 w 2827501"/>
              <a:gd name="connsiteY10" fmla="*/ 43607 h 2900479"/>
              <a:gd name="connsiteX11" fmla="*/ 958544 w 2827501"/>
              <a:gd name="connsiteY11" fmla="*/ 53517 h 2900479"/>
              <a:gd name="connsiteX12" fmla="*/ 953464 w 2827501"/>
              <a:gd name="connsiteY12" fmla="*/ 53517 h 2900479"/>
              <a:gd name="connsiteX13" fmla="*/ 781398 w 2827501"/>
              <a:gd name="connsiteY13" fmla="*/ 332463 h 2900479"/>
              <a:gd name="connsiteX14" fmla="*/ 301564 w 2827501"/>
              <a:gd name="connsiteY14" fmla="*/ 487227 h 2900479"/>
              <a:gd name="connsiteX15" fmla="*/ 428313 w 2827501"/>
              <a:gd name="connsiteY15" fmla="*/ 822206 h 2900479"/>
              <a:gd name="connsiteX16" fmla="*/ 33984 w 2827501"/>
              <a:gd name="connsiteY16" fmla="*/ 891716 h 2900479"/>
              <a:gd name="connsiteX17" fmla="*/ 82068 w 2827501"/>
              <a:gd name="connsiteY17" fmla="*/ 1180572 h 2900479"/>
              <a:gd name="connsiteX18" fmla="*/ 564115 w 2827501"/>
              <a:gd name="connsiteY18" fmla="*/ 1908621 h 2900479"/>
              <a:gd name="connsiteX19" fmla="*/ 1053002 w 2827501"/>
              <a:gd name="connsiteY19" fmla="*/ 2850182 h 2900479"/>
              <a:gd name="connsiteX20" fmla="*/ 1550942 w 2827501"/>
              <a:gd name="connsiteY20" fmla="*/ 2696273 h 2900479"/>
              <a:gd name="connsiteX0" fmla="*/ 1550942 w 2827501"/>
              <a:gd name="connsiteY0" fmla="*/ 2696273 h 2900479"/>
              <a:gd name="connsiteX1" fmla="*/ 2220899 w 2827501"/>
              <a:gd name="connsiteY1" fmla="*/ 2089691 h 2900479"/>
              <a:gd name="connsiteX2" fmla="*/ 2420075 w 2827501"/>
              <a:gd name="connsiteY2" fmla="*/ 1727552 h 2900479"/>
              <a:gd name="connsiteX3" fmla="*/ 2727893 w 2827501"/>
              <a:gd name="connsiteY3" fmla="*/ 1501215 h 2900479"/>
              <a:gd name="connsiteX4" fmla="*/ 2519663 w 2827501"/>
              <a:gd name="connsiteY4" fmla="*/ 1111916 h 2900479"/>
              <a:gd name="connsiteX5" fmla="*/ 2139418 w 2827501"/>
              <a:gd name="connsiteY5" fmla="*/ 1356360 h 2900479"/>
              <a:gd name="connsiteX6" fmla="*/ 1876867 w 2827501"/>
              <a:gd name="connsiteY6" fmla="*/ 1709445 h 2900479"/>
              <a:gd name="connsiteX7" fmla="*/ 1804439 w 2827501"/>
              <a:gd name="connsiteY7" fmla="*/ 478174 h 2900479"/>
              <a:gd name="connsiteX8" fmla="*/ 1777279 w 2827501"/>
              <a:gd name="connsiteY8" fmla="*/ 215623 h 2900479"/>
              <a:gd name="connsiteX9" fmla="*/ 1351766 w 2827501"/>
              <a:gd name="connsiteY9" fmla="*/ 278998 h 2900479"/>
              <a:gd name="connsiteX10" fmla="*/ 1333659 w 2827501"/>
              <a:gd name="connsiteY10" fmla="*/ 43607 h 2900479"/>
              <a:gd name="connsiteX11" fmla="*/ 958544 w 2827501"/>
              <a:gd name="connsiteY11" fmla="*/ 53517 h 2900479"/>
              <a:gd name="connsiteX12" fmla="*/ 953464 w 2827501"/>
              <a:gd name="connsiteY12" fmla="*/ 53517 h 2900479"/>
              <a:gd name="connsiteX13" fmla="*/ 781398 w 2827501"/>
              <a:gd name="connsiteY13" fmla="*/ 332463 h 2900479"/>
              <a:gd name="connsiteX14" fmla="*/ 301564 w 2827501"/>
              <a:gd name="connsiteY14" fmla="*/ 487227 h 2900479"/>
              <a:gd name="connsiteX15" fmla="*/ 428313 w 2827501"/>
              <a:gd name="connsiteY15" fmla="*/ 822206 h 2900479"/>
              <a:gd name="connsiteX16" fmla="*/ 33984 w 2827501"/>
              <a:gd name="connsiteY16" fmla="*/ 891716 h 2900479"/>
              <a:gd name="connsiteX17" fmla="*/ 82068 w 2827501"/>
              <a:gd name="connsiteY17" fmla="*/ 1180572 h 2900479"/>
              <a:gd name="connsiteX18" fmla="*/ 564115 w 2827501"/>
              <a:gd name="connsiteY18" fmla="*/ 1908621 h 2900479"/>
              <a:gd name="connsiteX19" fmla="*/ 1053002 w 2827501"/>
              <a:gd name="connsiteY19" fmla="*/ 2850182 h 2900479"/>
              <a:gd name="connsiteX20" fmla="*/ 1550942 w 2827501"/>
              <a:gd name="connsiteY20" fmla="*/ 2696273 h 2900479"/>
              <a:gd name="connsiteX0" fmla="*/ 1550942 w 2827501"/>
              <a:gd name="connsiteY0" fmla="*/ 2696273 h 2900479"/>
              <a:gd name="connsiteX1" fmla="*/ 2220899 w 2827501"/>
              <a:gd name="connsiteY1" fmla="*/ 2089691 h 2900479"/>
              <a:gd name="connsiteX2" fmla="*/ 2420075 w 2827501"/>
              <a:gd name="connsiteY2" fmla="*/ 1727552 h 2900479"/>
              <a:gd name="connsiteX3" fmla="*/ 2727893 w 2827501"/>
              <a:gd name="connsiteY3" fmla="*/ 1501215 h 2900479"/>
              <a:gd name="connsiteX4" fmla="*/ 2519663 w 2827501"/>
              <a:gd name="connsiteY4" fmla="*/ 1111916 h 2900479"/>
              <a:gd name="connsiteX5" fmla="*/ 2139418 w 2827501"/>
              <a:gd name="connsiteY5" fmla="*/ 1356360 h 2900479"/>
              <a:gd name="connsiteX6" fmla="*/ 1876867 w 2827501"/>
              <a:gd name="connsiteY6" fmla="*/ 1709445 h 2900479"/>
              <a:gd name="connsiteX7" fmla="*/ 1804439 w 2827501"/>
              <a:gd name="connsiteY7" fmla="*/ 478174 h 2900479"/>
              <a:gd name="connsiteX8" fmla="*/ 1777279 w 2827501"/>
              <a:gd name="connsiteY8" fmla="*/ 215623 h 2900479"/>
              <a:gd name="connsiteX9" fmla="*/ 1351766 w 2827501"/>
              <a:gd name="connsiteY9" fmla="*/ 278998 h 2900479"/>
              <a:gd name="connsiteX10" fmla="*/ 958544 w 2827501"/>
              <a:gd name="connsiteY10" fmla="*/ 53517 h 2900479"/>
              <a:gd name="connsiteX11" fmla="*/ 953464 w 2827501"/>
              <a:gd name="connsiteY11" fmla="*/ 53517 h 2900479"/>
              <a:gd name="connsiteX12" fmla="*/ 781398 w 2827501"/>
              <a:gd name="connsiteY12" fmla="*/ 332463 h 2900479"/>
              <a:gd name="connsiteX13" fmla="*/ 301564 w 2827501"/>
              <a:gd name="connsiteY13" fmla="*/ 487227 h 2900479"/>
              <a:gd name="connsiteX14" fmla="*/ 428313 w 2827501"/>
              <a:gd name="connsiteY14" fmla="*/ 822206 h 2900479"/>
              <a:gd name="connsiteX15" fmla="*/ 33984 w 2827501"/>
              <a:gd name="connsiteY15" fmla="*/ 891716 h 2900479"/>
              <a:gd name="connsiteX16" fmla="*/ 82068 w 2827501"/>
              <a:gd name="connsiteY16" fmla="*/ 1180572 h 2900479"/>
              <a:gd name="connsiteX17" fmla="*/ 564115 w 2827501"/>
              <a:gd name="connsiteY17" fmla="*/ 1908621 h 2900479"/>
              <a:gd name="connsiteX18" fmla="*/ 1053002 w 2827501"/>
              <a:gd name="connsiteY18" fmla="*/ 2850182 h 2900479"/>
              <a:gd name="connsiteX19" fmla="*/ 1550942 w 2827501"/>
              <a:gd name="connsiteY19" fmla="*/ 2696273 h 2900479"/>
              <a:gd name="connsiteX0" fmla="*/ 1550942 w 2827501"/>
              <a:gd name="connsiteY0" fmla="*/ 2731195 h 2935401"/>
              <a:gd name="connsiteX1" fmla="*/ 2220899 w 2827501"/>
              <a:gd name="connsiteY1" fmla="*/ 2124613 h 2935401"/>
              <a:gd name="connsiteX2" fmla="*/ 2420075 w 2827501"/>
              <a:gd name="connsiteY2" fmla="*/ 1762474 h 2935401"/>
              <a:gd name="connsiteX3" fmla="*/ 2727893 w 2827501"/>
              <a:gd name="connsiteY3" fmla="*/ 1536137 h 2935401"/>
              <a:gd name="connsiteX4" fmla="*/ 2519663 w 2827501"/>
              <a:gd name="connsiteY4" fmla="*/ 1146838 h 2935401"/>
              <a:gd name="connsiteX5" fmla="*/ 2139418 w 2827501"/>
              <a:gd name="connsiteY5" fmla="*/ 1391282 h 2935401"/>
              <a:gd name="connsiteX6" fmla="*/ 1876867 w 2827501"/>
              <a:gd name="connsiteY6" fmla="*/ 1744367 h 2935401"/>
              <a:gd name="connsiteX7" fmla="*/ 1804439 w 2827501"/>
              <a:gd name="connsiteY7" fmla="*/ 513096 h 2935401"/>
              <a:gd name="connsiteX8" fmla="*/ 1777279 w 2827501"/>
              <a:gd name="connsiteY8" fmla="*/ 250545 h 2935401"/>
              <a:gd name="connsiteX9" fmla="*/ 1351766 w 2827501"/>
              <a:gd name="connsiteY9" fmla="*/ 313920 h 2935401"/>
              <a:gd name="connsiteX10" fmla="*/ 958544 w 2827501"/>
              <a:gd name="connsiteY10" fmla="*/ 88439 h 2935401"/>
              <a:gd name="connsiteX11" fmla="*/ 953464 w 2827501"/>
              <a:gd name="connsiteY11" fmla="*/ 88439 h 2935401"/>
              <a:gd name="connsiteX12" fmla="*/ 781398 w 2827501"/>
              <a:gd name="connsiteY12" fmla="*/ 367385 h 2935401"/>
              <a:gd name="connsiteX13" fmla="*/ 301564 w 2827501"/>
              <a:gd name="connsiteY13" fmla="*/ 522149 h 2935401"/>
              <a:gd name="connsiteX14" fmla="*/ 428313 w 2827501"/>
              <a:gd name="connsiteY14" fmla="*/ 857128 h 2935401"/>
              <a:gd name="connsiteX15" fmla="*/ 33984 w 2827501"/>
              <a:gd name="connsiteY15" fmla="*/ 926638 h 2935401"/>
              <a:gd name="connsiteX16" fmla="*/ 82068 w 2827501"/>
              <a:gd name="connsiteY16" fmla="*/ 1215494 h 2935401"/>
              <a:gd name="connsiteX17" fmla="*/ 564115 w 2827501"/>
              <a:gd name="connsiteY17" fmla="*/ 1943543 h 2935401"/>
              <a:gd name="connsiteX18" fmla="*/ 1053002 w 2827501"/>
              <a:gd name="connsiteY18" fmla="*/ 2885104 h 2935401"/>
              <a:gd name="connsiteX19" fmla="*/ 1550942 w 2827501"/>
              <a:gd name="connsiteY19" fmla="*/ 2731195 h 2935401"/>
              <a:gd name="connsiteX0" fmla="*/ 1550942 w 2827501"/>
              <a:gd name="connsiteY0" fmla="*/ 2731195 h 2935401"/>
              <a:gd name="connsiteX1" fmla="*/ 2220899 w 2827501"/>
              <a:gd name="connsiteY1" fmla="*/ 2124613 h 2935401"/>
              <a:gd name="connsiteX2" fmla="*/ 2420075 w 2827501"/>
              <a:gd name="connsiteY2" fmla="*/ 1762474 h 2935401"/>
              <a:gd name="connsiteX3" fmla="*/ 2727893 w 2827501"/>
              <a:gd name="connsiteY3" fmla="*/ 1536137 h 2935401"/>
              <a:gd name="connsiteX4" fmla="*/ 2519663 w 2827501"/>
              <a:gd name="connsiteY4" fmla="*/ 1146838 h 2935401"/>
              <a:gd name="connsiteX5" fmla="*/ 2139418 w 2827501"/>
              <a:gd name="connsiteY5" fmla="*/ 1391282 h 2935401"/>
              <a:gd name="connsiteX6" fmla="*/ 1876867 w 2827501"/>
              <a:gd name="connsiteY6" fmla="*/ 1744367 h 2935401"/>
              <a:gd name="connsiteX7" fmla="*/ 1804439 w 2827501"/>
              <a:gd name="connsiteY7" fmla="*/ 513096 h 2935401"/>
              <a:gd name="connsiteX8" fmla="*/ 1777279 w 2827501"/>
              <a:gd name="connsiteY8" fmla="*/ 250545 h 2935401"/>
              <a:gd name="connsiteX9" fmla="*/ 1351766 w 2827501"/>
              <a:gd name="connsiteY9" fmla="*/ 313920 h 2935401"/>
              <a:gd name="connsiteX10" fmla="*/ 958544 w 2827501"/>
              <a:gd name="connsiteY10" fmla="*/ 88439 h 2935401"/>
              <a:gd name="connsiteX11" fmla="*/ 953464 w 2827501"/>
              <a:gd name="connsiteY11" fmla="*/ 88439 h 2935401"/>
              <a:gd name="connsiteX12" fmla="*/ 781398 w 2827501"/>
              <a:gd name="connsiteY12" fmla="*/ 367385 h 2935401"/>
              <a:gd name="connsiteX13" fmla="*/ 301564 w 2827501"/>
              <a:gd name="connsiteY13" fmla="*/ 522149 h 2935401"/>
              <a:gd name="connsiteX14" fmla="*/ 428313 w 2827501"/>
              <a:gd name="connsiteY14" fmla="*/ 857128 h 2935401"/>
              <a:gd name="connsiteX15" fmla="*/ 33984 w 2827501"/>
              <a:gd name="connsiteY15" fmla="*/ 926638 h 2935401"/>
              <a:gd name="connsiteX16" fmla="*/ 82068 w 2827501"/>
              <a:gd name="connsiteY16" fmla="*/ 1215494 h 2935401"/>
              <a:gd name="connsiteX17" fmla="*/ 564115 w 2827501"/>
              <a:gd name="connsiteY17" fmla="*/ 1943543 h 2935401"/>
              <a:gd name="connsiteX18" fmla="*/ 1053002 w 2827501"/>
              <a:gd name="connsiteY18" fmla="*/ 2885104 h 2935401"/>
              <a:gd name="connsiteX19" fmla="*/ 1550942 w 2827501"/>
              <a:gd name="connsiteY19" fmla="*/ 2731195 h 2935401"/>
              <a:gd name="connsiteX0" fmla="*/ 1550942 w 2827501"/>
              <a:gd name="connsiteY0" fmla="*/ 2745127 h 2949333"/>
              <a:gd name="connsiteX1" fmla="*/ 2220899 w 2827501"/>
              <a:gd name="connsiteY1" fmla="*/ 2138545 h 2949333"/>
              <a:gd name="connsiteX2" fmla="*/ 2420075 w 2827501"/>
              <a:gd name="connsiteY2" fmla="*/ 1776406 h 2949333"/>
              <a:gd name="connsiteX3" fmla="*/ 2727893 w 2827501"/>
              <a:gd name="connsiteY3" fmla="*/ 1550069 h 2949333"/>
              <a:gd name="connsiteX4" fmla="*/ 2519663 w 2827501"/>
              <a:gd name="connsiteY4" fmla="*/ 1160770 h 2949333"/>
              <a:gd name="connsiteX5" fmla="*/ 2139418 w 2827501"/>
              <a:gd name="connsiteY5" fmla="*/ 1405214 h 2949333"/>
              <a:gd name="connsiteX6" fmla="*/ 1876867 w 2827501"/>
              <a:gd name="connsiteY6" fmla="*/ 1758299 h 2949333"/>
              <a:gd name="connsiteX7" fmla="*/ 1804439 w 2827501"/>
              <a:gd name="connsiteY7" fmla="*/ 527028 h 2949333"/>
              <a:gd name="connsiteX8" fmla="*/ 1777279 w 2827501"/>
              <a:gd name="connsiteY8" fmla="*/ 264477 h 2949333"/>
              <a:gd name="connsiteX9" fmla="*/ 1351766 w 2827501"/>
              <a:gd name="connsiteY9" fmla="*/ 327852 h 2949333"/>
              <a:gd name="connsiteX10" fmla="*/ 958544 w 2827501"/>
              <a:gd name="connsiteY10" fmla="*/ 102371 h 2949333"/>
              <a:gd name="connsiteX11" fmla="*/ 953464 w 2827501"/>
              <a:gd name="connsiteY11" fmla="*/ 102371 h 2949333"/>
              <a:gd name="connsiteX12" fmla="*/ 781398 w 2827501"/>
              <a:gd name="connsiteY12" fmla="*/ 381317 h 2949333"/>
              <a:gd name="connsiteX13" fmla="*/ 301564 w 2827501"/>
              <a:gd name="connsiteY13" fmla="*/ 536081 h 2949333"/>
              <a:gd name="connsiteX14" fmla="*/ 428313 w 2827501"/>
              <a:gd name="connsiteY14" fmla="*/ 871060 h 2949333"/>
              <a:gd name="connsiteX15" fmla="*/ 33984 w 2827501"/>
              <a:gd name="connsiteY15" fmla="*/ 940570 h 2949333"/>
              <a:gd name="connsiteX16" fmla="*/ 82068 w 2827501"/>
              <a:gd name="connsiteY16" fmla="*/ 1229426 h 2949333"/>
              <a:gd name="connsiteX17" fmla="*/ 564115 w 2827501"/>
              <a:gd name="connsiteY17" fmla="*/ 1957475 h 2949333"/>
              <a:gd name="connsiteX18" fmla="*/ 1053002 w 2827501"/>
              <a:gd name="connsiteY18" fmla="*/ 2899036 h 2949333"/>
              <a:gd name="connsiteX19" fmla="*/ 1550942 w 2827501"/>
              <a:gd name="connsiteY19" fmla="*/ 2745127 h 2949333"/>
              <a:gd name="connsiteX0" fmla="*/ 1550942 w 2827501"/>
              <a:gd name="connsiteY0" fmla="*/ 2731195 h 2935401"/>
              <a:gd name="connsiteX1" fmla="*/ 2220899 w 2827501"/>
              <a:gd name="connsiteY1" fmla="*/ 2124613 h 2935401"/>
              <a:gd name="connsiteX2" fmla="*/ 2420075 w 2827501"/>
              <a:gd name="connsiteY2" fmla="*/ 1762474 h 2935401"/>
              <a:gd name="connsiteX3" fmla="*/ 2727893 w 2827501"/>
              <a:gd name="connsiteY3" fmla="*/ 1536137 h 2935401"/>
              <a:gd name="connsiteX4" fmla="*/ 2519663 w 2827501"/>
              <a:gd name="connsiteY4" fmla="*/ 1146838 h 2935401"/>
              <a:gd name="connsiteX5" fmla="*/ 2139418 w 2827501"/>
              <a:gd name="connsiteY5" fmla="*/ 1391282 h 2935401"/>
              <a:gd name="connsiteX6" fmla="*/ 1876867 w 2827501"/>
              <a:gd name="connsiteY6" fmla="*/ 1744367 h 2935401"/>
              <a:gd name="connsiteX7" fmla="*/ 1804439 w 2827501"/>
              <a:gd name="connsiteY7" fmla="*/ 513096 h 2935401"/>
              <a:gd name="connsiteX8" fmla="*/ 1777279 w 2827501"/>
              <a:gd name="connsiteY8" fmla="*/ 250545 h 2935401"/>
              <a:gd name="connsiteX9" fmla="*/ 1351766 w 2827501"/>
              <a:gd name="connsiteY9" fmla="*/ 313920 h 2935401"/>
              <a:gd name="connsiteX10" fmla="*/ 958544 w 2827501"/>
              <a:gd name="connsiteY10" fmla="*/ 88439 h 2935401"/>
              <a:gd name="connsiteX11" fmla="*/ 953464 w 2827501"/>
              <a:gd name="connsiteY11" fmla="*/ 88439 h 2935401"/>
              <a:gd name="connsiteX12" fmla="*/ 781398 w 2827501"/>
              <a:gd name="connsiteY12" fmla="*/ 367385 h 2935401"/>
              <a:gd name="connsiteX13" fmla="*/ 301564 w 2827501"/>
              <a:gd name="connsiteY13" fmla="*/ 522149 h 2935401"/>
              <a:gd name="connsiteX14" fmla="*/ 428313 w 2827501"/>
              <a:gd name="connsiteY14" fmla="*/ 857128 h 2935401"/>
              <a:gd name="connsiteX15" fmla="*/ 33984 w 2827501"/>
              <a:gd name="connsiteY15" fmla="*/ 926638 h 2935401"/>
              <a:gd name="connsiteX16" fmla="*/ 82068 w 2827501"/>
              <a:gd name="connsiteY16" fmla="*/ 1215494 h 2935401"/>
              <a:gd name="connsiteX17" fmla="*/ 564115 w 2827501"/>
              <a:gd name="connsiteY17" fmla="*/ 1943543 h 2935401"/>
              <a:gd name="connsiteX18" fmla="*/ 1053002 w 2827501"/>
              <a:gd name="connsiteY18" fmla="*/ 2885104 h 2935401"/>
              <a:gd name="connsiteX19" fmla="*/ 1550942 w 2827501"/>
              <a:gd name="connsiteY19" fmla="*/ 2731195 h 2935401"/>
              <a:gd name="connsiteX0" fmla="*/ 1550942 w 2827501"/>
              <a:gd name="connsiteY0" fmla="*/ 2755287 h 2959493"/>
              <a:gd name="connsiteX1" fmla="*/ 2220899 w 2827501"/>
              <a:gd name="connsiteY1" fmla="*/ 2148705 h 2959493"/>
              <a:gd name="connsiteX2" fmla="*/ 2420075 w 2827501"/>
              <a:gd name="connsiteY2" fmla="*/ 1786566 h 2959493"/>
              <a:gd name="connsiteX3" fmla="*/ 2727893 w 2827501"/>
              <a:gd name="connsiteY3" fmla="*/ 1560229 h 2959493"/>
              <a:gd name="connsiteX4" fmla="*/ 2519663 w 2827501"/>
              <a:gd name="connsiteY4" fmla="*/ 1170930 h 2959493"/>
              <a:gd name="connsiteX5" fmla="*/ 2139418 w 2827501"/>
              <a:gd name="connsiteY5" fmla="*/ 1415374 h 2959493"/>
              <a:gd name="connsiteX6" fmla="*/ 1876867 w 2827501"/>
              <a:gd name="connsiteY6" fmla="*/ 1768459 h 2959493"/>
              <a:gd name="connsiteX7" fmla="*/ 1804439 w 2827501"/>
              <a:gd name="connsiteY7" fmla="*/ 537188 h 2959493"/>
              <a:gd name="connsiteX8" fmla="*/ 1777279 w 2827501"/>
              <a:gd name="connsiteY8" fmla="*/ 274637 h 2959493"/>
              <a:gd name="connsiteX9" fmla="*/ 1351766 w 2827501"/>
              <a:gd name="connsiteY9" fmla="*/ 338012 h 2959493"/>
              <a:gd name="connsiteX10" fmla="*/ 958544 w 2827501"/>
              <a:gd name="connsiteY10" fmla="*/ 112531 h 2959493"/>
              <a:gd name="connsiteX11" fmla="*/ 953464 w 2827501"/>
              <a:gd name="connsiteY11" fmla="*/ 112531 h 2959493"/>
              <a:gd name="connsiteX12" fmla="*/ 781398 w 2827501"/>
              <a:gd name="connsiteY12" fmla="*/ 391477 h 2959493"/>
              <a:gd name="connsiteX13" fmla="*/ 301564 w 2827501"/>
              <a:gd name="connsiteY13" fmla="*/ 546241 h 2959493"/>
              <a:gd name="connsiteX14" fmla="*/ 428313 w 2827501"/>
              <a:gd name="connsiteY14" fmla="*/ 881220 h 2959493"/>
              <a:gd name="connsiteX15" fmla="*/ 33984 w 2827501"/>
              <a:gd name="connsiteY15" fmla="*/ 950730 h 2959493"/>
              <a:gd name="connsiteX16" fmla="*/ 82068 w 2827501"/>
              <a:gd name="connsiteY16" fmla="*/ 1239586 h 2959493"/>
              <a:gd name="connsiteX17" fmla="*/ 564115 w 2827501"/>
              <a:gd name="connsiteY17" fmla="*/ 1967635 h 2959493"/>
              <a:gd name="connsiteX18" fmla="*/ 1053002 w 2827501"/>
              <a:gd name="connsiteY18" fmla="*/ 2909196 h 2959493"/>
              <a:gd name="connsiteX19" fmla="*/ 1550942 w 2827501"/>
              <a:gd name="connsiteY19" fmla="*/ 2755287 h 2959493"/>
              <a:gd name="connsiteX0" fmla="*/ 1550942 w 2827501"/>
              <a:gd name="connsiteY0" fmla="*/ 2755287 h 2959493"/>
              <a:gd name="connsiteX1" fmla="*/ 2220899 w 2827501"/>
              <a:gd name="connsiteY1" fmla="*/ 2148705 h 2959493"/>
              <a:gd name="connsiteX2" fmla="*/ 2420075 w 2827501"/>
              <a:gd name="connsiteY2" fmla="*/ 1786566 h 2959493"/>
              <a:gd name="connsiteX3" fmla="*/ 2727893 w 2827501"/>
              <a:gd name="connsiteY3" fmla="*/ 1560229 h 2959493"/>
              <a:gd name="connsiteX4" fmla="*/ 2519663 w 2827501"/>
              <a:gd name="connsiteY4" fmla="*/ 1170930 h 2959493"/>
              <a:gd name="connsiteX5" fmla="*/ 2139418 w 2827501"/>
              <a:gd name="connsiteY5" fmla="*/ 1415374 h 2959493"/>
              <a:gd name="connsiteX6" fmla="*/ 1876867 w 2827501"/>
              <a:gd name="connsiteY6" fmla="*/ 1768459 h 2959493"/>
              <a:gd name="connsiteX7" fmla="*/ 1804439 w 2827501"/>
              <a:gd name="connsiteY7" fmla="*/ 537188 h 2959493"/>
              <a:gd name="connsiteX8" fmla="*/ 1777279 w 2827501"/>
              <a:gd name="connsiteY8" fmla="*/ 274637 h 2959493"/>
              <a:gd name="connsiteX9" fmla="*/ 1351766 w 2827501"/>
              <a:gd name="connsiteY9" fmla="*/ 338012 h 2959493"/>
              <a:gd name="connsiteX10" fmla="*/ 958544 w 2827501"/>
              <a:gd name="connsiteY10" fmla="*/ 112531 h 2959493"/>
              <a:gd name="connsiteX11" fmla="*/ 953464 w 2827501"/>
              <a:gd name="connsiteY11" fmla="*/ 112531 h 2959493"/>
              <a:gd name="connsiteX12" fmla="*/ 781398 w 2827501"/>
              <a:gd name="connsiteY12" fmla="*/ 391477 h 2959493"/>
              <a:gd name="connsiteX13" fmla="*/ 301564 w 2827501"/>
              <a:gd name="connsiteY13" fmla="*/ 546241 h 2959493"/>
              <a:gd name="connsiteX14" fmla="*/ 428313 w 2827501"/>
              <a:gd name="connsiteY14" fmla="*/ 881220 h 2959493"/>
              <a:gd name="connsiteX15" fmla="*/ 33984 w 2827501"/>
              <a:gd name="connsiteY15" fmla="*/ 950730 h 2959493"/>
              <a:gd name="connsiteX16" fmla="*/ 82068 w 2827501"/>
              <a:gd name="connsiteY16" fmla="*/ 1239586 h 2959493"/>
              <a:gd name="connsiteX17" fmla="*/ 564115 w 2827501"/>
              <a:gd name="connsiteY17" fmla="*/ 1967635 h 2959493"/>
              <a:gd name="connsiteX18" fmla="*/ 1053002 w 2827501"/>
              <a:gd name="connsiteY18" fmla="*/ 2909196 h 2959493"/>
              <a:gd name="connsiteX19" fmla="*/ 1550942 w 2827501"/>
              <a:gd name="connsiteY19" fmla="*/ 2755287 h 2959493"/>
              <a:gd name="connsiteX0" fmla="*/ 1550942 w 2827501"/>
              <a:gd name="connsiteY0" fmla="*/ 2755287 h 2959493"/>
              <a:gd name="connsiteX1" fmla="*/ 2220899 w 2827501"/>
              <a:gd name="connsiteY1" fmla="*/ 2148705 h 2959493"/>
              <a:gd name="connsiteX2" fmla="*/ 2420075 w 2827501"/>
              <a:gd name="connsiteY2" fmla="*/ 1786566 h 2959493"/>
              <a:gd name="connsiteX3" fmla="*/ 2727893 w 2827501"/>
              <a:gd name="connsiteY3" fmla="*/ 1560229 h 2959493"/>
              <a:gd name="connsiteX4" fmla="*/ 2519663 w 2827501"/>
              <a:gd name="connsiteY4" fmla="*/ 1170930 h 2959493"/>
              <a:gd name="connsiteX5" fmla="*/ 2139418 w 2827501"/>
              <a:gd name="connsiteY5" fmla="*/ 1415374 h 2959493"/>
              <a:gd name="connsiteX6" fmla="*/ 1876867 w 2827501"/>
              <a:gd name="connsiteY6" fmla="*/ 1768459 h 2959493"/>
              <a:gd name="connsiteX7" fmla="*/ 1804439 w 2827501"/>
              <a:gd name="connsiteY7" fmla="*/ 537188 h 2959493"/>
              <a:gd name="connsiteX8" fmla="*/ 1777279 w 2827501"/>
              <a:gd name="connsiteY8" fmla="*/ 274637 h 2959493"/>
              <a:gd name="connsiteX9" fmla="*/ 1351766 w 2827501"/>
              <a:gd name="connsiteY9" fmla="*/ 338012 h 2959493"/>
              <a:gd name="connsiteX10" fmla="*/ 958544 w 2827501"/>
              <a:gd name="connsiteY10" fmla="*/ 112531 h 2959493"/>
              <a:gd name="connsiteX11" fmla="*/ 953464 w 2827501"/>
              <a:gd name="connsiteY11" fmla="*/ 112531 h 2959493"/>
              <a:gd name="connsiteX12" fmla="*/ 781398 w 2827501"/>
              <a:gd name="connsiteY12" fmla="*/ 391477 h 2959493"/>
              <a:gd name="connsiteX13" fmla="*/ 301564 w 2827501"/>
              <a:gd name="connsiteY13" fmla="*/ 546241 h 2959493"/>
              <a:gd name="connsiteX14" fmla="*/ 428313 w 2827501"/>
              <a:gd name="connsiteY14" fmla="*/ 881220 h 2959493"/>
              <a:gd name="connsiteX15" fmla="*/ 33984 w 2827501"/>
              <a:gd name="connsiteY15" fmla="*/ 950730 h 2959493"/>
              <a:gd name="connsiteX16" fmla="*/ 82068 w 2827501"/>
              <a:gd name="connsiteY16" fmla="*/ 1239586 h 2959493"/>
              <a:gd name="connsiteX17" fmla="*/ 564115 w 2827501"/>
              <a:gd name="connsiteY17" fmla="*/ 1967635 h 2959493"/>
              <a:gd name="connsiteX18" fmla="*/ 1053002 w 2827501"/>
              <a:gd name="connsiteY18" fmla="*/ 2909196 h 2959493"/>
              <a:gd name="connsiteX19" fmla="*/ 1550942 w 2827501"/>
              <a:gd name="connsiteY19" fmla="*/ 2755287 h 2959493"/>
              <a:gd name="connsiteX0" fmla="*/ 1550942 w 2827501"/>
              <a:gd name="connsiteY0" fmla="*/ 2696273 h 2900479"/>
              <a:gd name="connsiteX1" fmla="*/ 2220899 w 2827501"/>
              <a:gd name="connsiteY1" fmla="*/ 2089691 h 2900479"/>
              <a:gd name="connsiteX2" fmla="*/ 2420075 w 2827501"/>
              <a:gd name="connsiteY2" fmla="*/ 1727552 h 2900479"/>
              <a:gd name="connsiteX3" fmla="*/ 2727893 w 2827501"/>
              <a:gd name="connsiteY3" fmla="*/ 1501215 h 2900479"/>
              <a:gd name="connsiteX4" fmla="*/ 2519663 w 2827501"/>
              <a:gd name="connsiteY4" fmla="*/ 1111916 h 2900479"/>
              <a:gd name="connsiteX5" fmla="*/ 2139418 w 2827501"/>
              <a:gd name="connsiteY5" fmla="*/ 1356360 h 2900479"/>
              <a:gd name="connsiteX6" fmla="*/ 1876867 w 2827501"/>
              <a:gd name="connsiteY6" fmla="*/ 1709445 h 2900479"/>
              <a:gd name="connsiteX7" fmla="*/ 1804439 w 2827501"/>
              <a:gd name="connsiteY7" fmla="*/ 478174 h 2900479"/>
              <a:gd name="connsiteX8" fmla="*/ 1777279 w 2827501"/>
              <a:gd name="connsiteY8" fmla="*/ 215623 h 2900479"/>
              <a:gd name="connsiteX9" fmla="*/ 1351766 w 2827501"/>
              <a:gd name="connsiteY9" fmla="*/ 278998 h 2900479"/>
              <a:gd name="connsiteX10" fmla="*/ 958544 w 2827501"/>
              <a:gd name="connsiteY10" fmla="*/ 53517 h 2900479"/>
              <a:gd name="connsiteX11" fmla="*/ 781398 w 2827501"/>
              <a:gd name="connsiteY11" fmla="*/ 332463 h 2900479"/>
              <a:gd name="connsiteX12" fmla="*/ 301564 w 2827501"/>
              <a:gd name="connsiteY12" fmla="*/ 487227 h 2900479"/>
              <a:gd name="connsiteX13" fmla="*/ 428313 w 2827501"/>
              <a:gd name="connsiteY13" fmla="*/ 822206 h 2900479"/>
              <a:gd name="connsiteX14" fmla="*/ 33984 w 2827501"/>
              <a:gd name="connsiteY14" fmla="*/ 891716 h 2900479"/>
              <a:gd name="connsiteX15" fmla="*/ 82068 w 2827501"/>
              <a:gd name="connsiteY15" fmla="*/ 1180572 h 2900479"/>
              <a:gd name="connsiteX16" fmla="*/ 564115 w 2827501"/>
              <a:gd name="connsiteY16" fmla="*/ 1908621 h 2900479"/>
              <a:gd name="connsiteX17" fmla="*/ 1053002 w 2827501"/>
              <a:gd name="connsiteY17" fmla="*/ 2850182 h 2900479"/>
              <a:gd name="connsiteX18" fmla="*/ 1550942 w 2827501"/>
              <a:gd name="connsiteY18" fmla="*/ 2696273 h 2900479"/>
              <a:gd name="connsiteX0" fmla="*/ 1550942 w 2827501"/>
              <a:gd name="connsiteY0" fmla="*/ 2770796 h 2975002"/>
              <a:gd name="connsiteX1" fmla="*/ 2220899 w 2827501"/>
              <a:gd name="connsiteY1" fmla="*/ 2164214 h 2975002"/>
              <a:gd name="connsiteX2" fmla="*/ 2420075 w 2827501"/>
              <a:gd name="connsiteY2" fmla="*/ 1802075 h 2975002"/>
              <a:gd name="connsiteX3" fmla="*/ 2727893 w 2827501"/>
              <a:gd name="connsiteY3" fmla="*/ 1575738 h 2975002"/>
              <a:gd name="connsiteX4" fmla="*/ 2519663 w 2827501"/>
              <a:gd name="connsiteY4" fmla="*/ 1186439 h 2975002"/>
              <a:gd name="connsiteX5" fmla="*/ 2139418 w 2827501"/>
              <a:gd name="connsiteY5" fmla="*/ 1430883 h 2975002"/>
              <a:gd name="connsiteX6" fmla="*/ 1876867 w 2827501"/>
              <a:gd name="connsiteY6" fmla="*/ 1783968 h 2975002"/>
              <a:gd name="connsiteX7" fmla="*/ 1804439 w 2827501"/>
              <a:gd name="connsiteY7" fmla="*/ 552697 h 2975002"/>
              <a:gd name="connsiteX8" fmla="*/ 1777279 w 2827501"/>
              <a:gd name="connsiteY8" fmla="*/ 290146 h 2975002"/>
              <a:gd name="connsiteX9" fmla="*/ 1351766 w 2827501"/>
              <a:gd name="connsiteY9" fmla="*/ 353521 h 2975002"/>
              <a:gd name="connsiteX10" fmla="*/ 958544 w 2827501"/>
              <a:gd name="connsiteY10" fmla="*/ 128040 h 2975002"/>
              <a:gd name="connsiteX11" fmla="*/ 781398 w 2827501"/>
              <a:gd name="connsiteY11" fmla="*/ 406986 h 2975002"/>
              <a:gd name="connsiteX12" fmla="*/ 301564 w 2827501"/>
              <a:gd name="connsiteY12" fmla="*/ 561750 h 2975002"/>
              <a:gd name="connsiteX13" fmla="*/ 428313 w 2827501"/>
              <a:gd name="connsiteY13" fmla="*/ 896729 h 2975002"/>
              <a:gd name="connsiteX14" fmla="*/ 33984 w 2827501"/>
              <a:gd name="connsiteY14" fmla="*/ 966239 h 2975002"/>
              <a:gd name="connsiteX15" fmla="*/ 82068 w 2827501"/>
              <a:gd name="connsiteY15" fmla="*/ 1255095 h 2975002"/>
              <a:gd name="connsiteX16" fmla="*/ 564115 w 2827501"/>
              <a:gd name="connsiteY16" fmla="*/ 1983144 h 2975002"/>
              <a:gd name="connsiteX17" fmla="*/ 1053002 w 2827501"/>
              <a:gd name="connsiteY17" fmla="*/ 2924705 h 2975002"/>
              <a:gd name="connsiteX18" fmla="*/ 1550942 w 2827501"/>
              <a:gd name="connsiteY18" fmla="*/ 2770796 h 2975002"/>
              <a:gd name="connsiteX0" fmla="*/ 1550942 w 2827501"/>
              <a:gd name="connsiteY0" fmla="*/ 2770796 h 2975002"/>
              <a:gd name="connsiteX1" fmla="*/ 2220899 w 2827501"/>
              <a:gd name="connsiteY1" fmla="*/ 2164214 h 2975002"/>
              <a:gd name="connsiteX2" fmla="*/ 2420075 w 2827501"/>
              <a:gd name="connsiteY2" fmla="*/ 1802075 h 2975002"/>
              <a:gd name="connsiteX3" fmla="*/ 2727893 w 2827501"/>
              <a:gd name="connsiteY3" fmla="*/ 1575738 h 2975002"/>
              <a:gd name="connsiteX4" fmla="*/ 2519663 w 2827501"/>
              <a:gd name="connsiteY4" fmla="*/ 1186439 h 2975002"/>
              <a:gd name="connsiteX5" fmla="*/ 2139418 w 2827501"/>
              <a:gd name="connsiteY5" fmla="*/ 1430883 h 2975002"/>
              <a:gd name="connsiteX6" fmla="*/ 1876867 w 2827501"/>
              <a:gd name="connsiteY6" fmla="*/ 1783968 h 2975002"/>
              <a:gd name="connsiteX7" fmla="*/ 1804439 w 2827501"/>
              <a:gd name="connsiteY7" fmla="*/ 552697 h 2975002"/>
              <a:gd name="connsiteX8" fmla="*/ 1777279 w 2827501"/>
              <a:gd name="connsiteY8" fmla="*/ 290146 h 2975002"/>
              <a:gd name="connsiteX9" fmla="*/ 1351766 w 2827501"/>
              <a:gd name="connsiteY9" fmla="*/ 353521 h 2975002"/>
              <a:gd name="connsiteX10" fmla="*/ 958544 w 2827501"/>
              <a:gd name="connsiteY10" fmla="*/ 128040 h 2975002"/>
              <a:gd name="connsiteX11" fmla="*/ 781398 w 2827501"/>
              <a:gd name="connsiteY11" fmla="*/ 406986 h 2975002"/>
              <a:gd name="connsiteX12" fmla="*/ 301564 w 2827501"/>
              <a:gd name="connsiteY12" fmla="*/ 561750 h 2975002"/>
              <a:gd name="connsiteX13" fmla="*/ 428313 w 2827501"/>
              <a:gd name="connsiteY13" fmla="*/ 896729 h 2975002"/>
              <a:gd name="connsiteX14" fmla="*/ 33984 w 2827501"/>
              <a:gd name="connsiteY14" fmla="*/ 966239 h 2975002"/>
              <a:gd name="connsiteX15" fmla="*/ 82068 w 2827501"/>
              <a:gd name="connsiteY15" fmla="*/ 1255095 h 2975002"/>
              <a:gd name="connsiteX16" fmla="*/ 564115 w 2827501"/>
              <a:gd name="connsiteY16" fmla="*/ 1983144 h 2975002"/>
              <a:gd name="connsiteX17" fmla="*/ 1053002 w 2827501"/>
              <a:gd name="connsiteY17" fmla="*/ 2924705 h 2975002"/>
              <a:gd name="connsiteX18" fmla="*/ 1550942 w 2827501"/>
              <a:gd name="connsiteY18" fmla="*/ 2770796 h 2975002"/>
              <a:gd name="connsiteX0" fmla="*/ 1550942 w 2827501"/>
              <a:gd name="connsiteY0" fmla="*/ 2770796 h 2975002"/>
              <a:gd name="connsiteX1" fmla="*/ 2220899 w 2827501"/>
              <a:gd name="connsiteY1" fmla="*/ 2164214 h 2975002"/>
              <a:gd name="connsiteX2" fmla="*/ 2420075 w 2827501"/>
              <a:gd name="connsiteY2" fmla="*/ 1802075 h 2975002"/>
              <a:gd name="connsiteX3" fmla="*/ 2727893 w 2827501"/>
              <a:gd name="connsiteY3" fmla="*/ 1575738 h 2975002"/>
              <a:gd name="connsiteX4" fmla="*/ 2519663 w 2827501"/>
              <a:gd name="connsiteY4" fmla="*/ 1186439 h 2975002"/>
              <a:gd name="connsiteX5" fmla="*/ 2139418 w 2827501"/>
              <a:gd name="connsiteY5" fmla="*/ 1430883 h 2975002"/>
              <a:gd name="connsiteX6" fmla="*/ 1876867 w 2827501"/>
              <a:gd name="connsiteY6" fmla="*/ 1783968 h 2975002"/>
              <a:gd name="connsiteX7" fmla="*/ 1804439 w 2827501"/>
              <a:gd name="connsiteY7" fmla="*/ 552697 h 2975002"/>
              <a:gd name="connsiteX8" fmla="*/ 1777279 w 2827501"/>
              <a:gd name="connsiteY8" fmla="*/ 290146 h 2975002"/>
              <a:gd name="connsiteX9" fmla="*/ 1351766 w 2827501"/>
              <a:gd name="connsiteY9" fmla="*/ 353521 h 2975002"/>
              <a:gd name="connsiteX10" fmla="*/ 958544 w 2827501"/>
              <a:gd name="connsiteY10" fmla="*/ 128040 h 2975002"/>
              <a:gd name="connsiteX11" fmla="*/ 781398 w 2827501"/>
              <a:gd name="connsiteY11" fmla="*/ 406986 h 2975002"/>
              <a:gd name="connsiteX12" fmla="*/ 301564 w 2827501"/>
              <a:gd name="connsiteY12" fmla="*/ 561750 h 2975002"/>
              <a:gd name="connsiteX13" fmla="*/ 428313 w 2827501"/>
              <a:gd name="connsiteY13" fmla="*/ 896729 h 2975002"/>
              <a:gd name="connsiteX14" fmla="*/ 33984 w 2827501"/>
              <a:gd name="connsiteY14" fmla="*/ 966239 h 2975002"/>
              <a:gd name="connsiteX15" fmla="*/ 82068 w 2827501"/>
              <a:gd name="connsiteY15" fmla="*/ 1255095 h 2975002"/>
              <a:gd name="connsiteX16" fmla="*/ 564115 w 2827501"/>
              <a:gd name="connsiteY16" fmla="*/ 1983144 h 2975002"/>
              <a:gd name="connsiteX17" fmla="*/ 1053002 w 2827501"/>
              <a:gd name="connsiteY17" fmla="*/ 2924705 h 2975002"/>
              <a:gd name="connsiteX18" fmla="*/ 1550942 w 2827501"/>
              <a:gd name="connsiteY18" fmla="*/ 2770796 h 2975002"/>
              <a:gd name="connsiteX0" fmla="*/ 1550942 w 2827501"/>
              <a:gd name="connsiteY0" fmla="*/ 2770796 h 2975002"/>
              <a:gd name="connsiteX1" fmla="*/ 2220899 w 2827501"/>
              <a:gd name="connsiteY1" fmla="*/ 2164214 h 2975002"/>
              <a:gd name="connsiteX2" fmla="*/ 2420075 w 2827501"/>
              <a:gd name="connsiteY2" fmla="*/ 1802075 h 2975002"/>
              <a:gd name="connsiteX3" fmla="*/ 2727893 w 2827501"/>
              <a:gd name="connsiteY3" fmla="*/ 1575738 h 2975002"/>
              <a:gd name="connsiteX4" fmla="*/ 2519663 w 2827501"/>
              <a:gd name="connsiteY4" fmla="*/ 1186439 h 2975002"/>
              <a:gd name="connsiteX5" fmla="*/ 2139418 w 2827501"/>
              <a:gd name="connsiteY5" fmla="*/ 1430883 h 2975002"/>
              <a:gd name="connsiteX6" fmla="*/ 1876867 w 2827501"/>
              <a:gd name="connsiteY6" fmla="*/ 1783968 h 2975002"/>
              <a:gd name="connsiteX7" fmla="*/ 1804439 w 2827501"/>
              <a:gd name="connsiteY7" fmla="*/ 552697 h 2975002"/>
              <a:gd name="connsiteX8" fmla="*/ 1777279 w 2827501"/>
              <a:gd name="connsiteY8" fmla="*/ 290146 h 2975002"/>
              <a:gd name="connsiteX9" fmla="*/ 1351766 w 2827501"/>
              <a:gd name="connsiteY9" fmla="*/ 353521 h 2975002"/>
              <a:gd name="connsiteX10" fmla="*/ 958544 w 2827501"/>
              <a:gd name="connsiteY10" fmla="*/ 128040 h 2975002"/>
              <a:gd name="connsiteX11" fmla="*/ 781398 w 2827501"/>
              <a:gd name="connsiteY11" fmla="*/ 406986 h 2975002"/>
              <a:gd name="connsiteX12" fmla="*/ 301564 w 2827501"/>
              <a:gd name="connsiteY12" fmla="*/ 561750 h 2975002"/>
              <a:gd name="connsiteX13" fmla="*/ 428313 w 2827501"/>
              <a:gd name="connsiteY13" fmla="*/ 896729 h 2975002"/>
              <a:gd name="connsiteX14" fmla="*/ 33984 w 2827501"/>
              <a:gd name="connsiteY14" fmla="*/ 966239 h 2975002"/>
              <a:gd name="connsiteX15" fmla="*/ 82068 w 2827501"/>
              <a:gd name="connsiteY15" fmla="*/ 1255095 h 2975002"/>
              <a:gd name="connsiteX16" fmla="*/ 564115 w 2827501"/>
              <a:gd name="connsiteY16" fmla="*/ 1983144 h 2975002"/>
              <a:gd name="connsiteX17" fmla="*/ 1053002 w 2827501"/>
              <a:gd name="connsiteY17" fmla="*/ 2924705 h 2975002"/>
              <a:gd name="connsiteX18" fmla="*/ 1550942 w 2827501"/>
              <a:gd name="connsiteY18" fmla="*/ 2770796 h 2975002"/>
              <a:gd name="connsiteX0" fmla="*/ 1550942 w 2827501"/>
              <a:gd name="connsiteY0" fmla="*/ 2770796 h 2975002"/>
              <a:gd name="connsiteX1" fmla="*/ 2220899 w 2827501"/>
              <a:gd name="connsiteY1" fmla="*/ 2164214 h 2975002"/>
              <a:gd name="connsiteX2" fmla="*/ 2420075 w 2827501"/>
              <a:gd name="connsiteY2" fmla="*/ 1802075 h 2975002"/>
              <a:gd name="connsiteX3" fmla="*/ 2727893 w 2827501"/>
              <a:gd name="connsiteY3" fmla="*/ 1575738 h 2975002"/>
              <a:gd name="connsiteX4" fmla="*/ 2519663 w 2827501"/>
              <a:gd name="connsiteY4" fmla="*/ 1186439 h 2975002"/>
              <a:gd name="connsiteX5" fmla="*/ 2139418 w 2827501"/>
              <a:gd name="connsiteY5" fmla="*/ 1430883 h 2975002"/>
              <a:gd name="connsiteX6" fmla="*/ 1876867 w 2827501"/>
              <a:gd name="connsiteY6" fmla="*/ 1783968 h 2975002"/>
              <a:gd name="connsiteX7" fmla="*/ 1804439 w 2827501"/>
              <a:gd name="connsiteY7" fmla="*/ 552697 h 2975002"/>
              <a:gd name="connsiteX8" fmla="*/ 1777279 w 2827501"/>
              <a:gd name="connsiteY8" fmla="*/ 290146 h 2975002"/>
              <a:gd name="connsiteX9" fmla="*/ 1351766 w 2827501"/>
              <a:gd name="connsiteY9" fmla="*/ 353521 h 2975002"/>
              <a:gd name="connsiteX10" fmla="*/ 958544 w 2827501"/>
              <a:gd name="connsiteY10" fmla="*/ 128040 h 2975002"/>
              <a:gd name="connsiteX11" fmla="*/ 781398 w 2827501"/>
              <a:gd name="connsiteY11" fmla="*/ 406986 h 2975002"/>
              <a:gd name="connsiteX12" fmla="*/ 301564 w 2827501"/>
              <a:gd name="connsiteY12" fmla="*/ 561750 h 2975002"/>
              <a:gd name="connsiteX13" fmla="*/ 428313 w 2827501"/>
              <a:gd name="connsiteY13" fmla="*/ 896729 h 2975002"/>
              <a:gd name="connsiteX14" fmla="*/ 33984 w 2827501"/>
              <a:gd name="connsiteY14" fmla="*/ 966239 h 2975002"/>
              <a:gd name="connsiteX15" fmla="*/ 82068 w 2827501"/>
              <a:gd name="connsiteY15" fmla="*/ 1255095 h 2975002"/>
              <a:gd name="connsiteX16" fmla="*/ 564115 w 2827501"/>
              <a:gd name="connsiteY16" fmla="*/ 1983144 h 2975002"/>
              <a:gd name="connsiteX17" fmla="*/ 1053002 w 2827501"/>
              <a:gd name="connsiteY17" fmla="*/ 2924705 h 2975002"/>
              <a:gd name="connsiteX18" fmla="*/ 1550942 w 2827501"/>
              <a:gd name="connsiteY18" fmla="*/ 2770796 h 2975002"/>
              <a:gd name="connsiteX0" fmla="*/ 1550942 w 2827501"/>
              <a:gd name="connsiteY0" fmla="*/ 2770796 h 2975002"/>
              <a:gd name="connsiteX1" fmla="*/ 2220899 w 2827501"/>
              <a:gd name="connsiteY1" fmla="*/ 2164214 h 2975002"/>
              <a:gd name="connsiteX2" fmla="*/ 2420075 w 2827501"/>
              <a:gd name="connsiteY2" fmla="*/ 1802075 h 2975002"/>
              <a:gd name="connsiteX3" fmla="*/ 2727893 w 2827501"/>
              <a:gd name="connsiteY3" fmla="*/ 1575738 h 2975002"/>
              <a:gd name="connsiteX4" fmla="*/ 2519663 w 2827501"/>
              <a:gd name="connsiteY4" fmla="*/ 1186439 h 2975002"/>
              <a:gd name="connsiteX5" fmla="*/ 2139418 w 2827501"/>
              <a:gd name="connsiteY5" fmla="*/ 1430883 h 2975002"/>
              <a:gd name="connsiteX6" fmla="*/ 1876867 w 2827501"/>
              <a:gd name="connsiteY6" fmla="*/ 1783968 h 2975002"/>
              <a:gd name="connsiteX7" fmla="*/ 1804439 w 2827501"/>
              <a:gd name="connsiteY7" fmla="*/ 552697 h 2975002"/>
              <a:gd name="connsiteX8" fmla="*/ 1777279 w 2827501"/>
              <a:gd name="connsiteY8" fmla="*/ 290146 h 2975002"/>
              <a:gd name="connsiteX9" fmla="*/ 1351766 w 2827501"/>
              <a:gd name="connsiteY9" fmla="*/ 353521 h 2975002"/>
              <a:gd name="connsiteX10" fmla="*/ 958544 w 2827501"/>
              <a:gd name="connsiteY10" fmla="*/ 128040 h 2975002"/>
              <a:gd name="connsiteX11" fmla="*/ 781398 w 2827501"/>
              <a:gd name="connsiteY11" fmla="*/ 406986 h 2975002"/>
              <a:gd name="connsiteX12" fmla="*/ 301564 w 2827501"/>
              <a:gd name="connsiteY12" fmla="*/ 561750 h 2975002"/>
              <a:gd name="connsiteX13" fmla="*/ 428313 w 2827501"/>
              <a:gd name="connsiteY13" fmla="*/ 896729 h 2975002"/>
              <a:gd name="connsiteX14" fmla="*/ 33984 w 2827501"/>
              <a:gd name="connsiteY14" fmla="*/ 966239 h 2975002"/>
              <a:gd name="connsiteX15" fmla="*/ 82068 w 2827501"/>
              <a:gd name="connsiteY15" fmla="*/ 1255095 h 2975002"/>
              <a:gd name="connsiteX16" fmla="*/ 564115 w 2827501"/>
              <a:gd name="connsiteY16" fmla="*/ 1983144 h 2975002"/>
              <a:gd name="connsiteX17" fmla="*/ 1053002 w 2827501"/>
              <a:gd name="connsiteY17" fmla="*/ 2924705 h 2975002"/>
              <a:gd name="connsiteX18" fmla="*/ 1550942 w 2827501"/>
              <a:gd name="connsiteY18" fmla="*/ 2770796 h 2975002"/>
              <a:gd name="connsiteX0" fmla="*/ 1550942 w 2827501"/>
              <a:gd name="connsiteY0" fmla="*/ 2770796 h 2975002"/>
              <a:gd name="connsiteX1" fmla="*/ 2220899 w 2827501"/>
              <a:gd name="connsiteY1" fmla="*/ 2164214 h 2975002"/>
              <a:gd name="connsiteX2" fmla="*/ 2420075 w 2827501"/>
              <a:gd name="connsiteY2" fmla="*/ 1802075 h 2975002"/>
              <a:gd name="connsiteX3" fmla="*/ 2727893 w 2827501"/>
              <a:gd name="connsiteY3" fmla="*/ 1575738 h 2975002"/>
              <a:gd name="connsiteX4" fmla="*/ 2519663 w 2827501"/>
              <a:gd name="connsiteY4" fmla="*/ 1186439 h 2975002"/>
              <a:gd name="connsiteX5" fmla="*/ 2139418 w 2827501"/>
              <a:gd name="connsiteY5" fmla="*/ 1430883 h 2975002"/>
              <a:gd name="connsiteX6" fmla="*/ 1876867 w 2827501"/>
              <a:gd name="connsiteY6" fmla="*/ 1783968 h 2975002"/>
              <a:gd name="connsiteX7" fmla="*/ 1804439 w 2827501"/>
              <a:gd name="connsiteY7" fmla="*/ 552697 h 2975002"/>
              <a:gd name="connsiteX8" fmla="*/ 1777279 w 2827501"/>
              <a:gd name="connsiteY8" fmla="*/ 290146 h 2975002"/>
              <a:gd name="connsiteX9" fmla="*/ 1351766 w 2827501"/>
              <a:gd name="connsiteY9" fmla="*/ 353521 h 2975002"/>
              <a:gd name="connsiteX10" fmla="*/ 958544 w 2827501"/>
              <a:gd name="connsiteY10" fmla="*/ 128040 h 2975002"/>
              <a:gd name="connsiteX11" fmla="*/ 781398 w 2827501"/>
              <a:gd name="connsiteY11" fmla="*/ 406986 h 2975002"/>
              <a:gd name="connsiteX12" fmla="*/ 301564 w 2827501"/>
              <a:gd name="connsiteY12" fmla="*/ 561750 h 2975002"/>
              <a:gd name="connsiteX13" fmla="*/ 428313 w 2827501"/>
              <a:gd name="connsiteY13" fmla="*/ 896729 h 2975002"/>
              <a:gd name="connsiteX14" fmla="*/ 33984 w 2827501"/>
              <a:gd name="connsiteY14" fmla="*/ 966239 h 2975002"/>
              <a:gd name="connsiteX15" fmla="*/ 82068 w 2827501"/>
              <a:gd name="connsiteY15" fmla="*/ 1255095 h 2975002"/>
              <a:gd name="connsiteX16" fmla="*/ 564115 w 2827501"/>
              <a:gd name="connsiteY16" fmla="*/ 1983144 h 2975002"/>
              <a:gd name="connsiteX17" fmla="*/ 1053002 w 2827501"/>
              <a:gd name="connsiteY17" fmla="*/ 2924705 h 2975002"/>
              <a:gd name="connsiteX18" fmla="*/ 1550942 w 2827501"/>
              <a:gd name="connsiteY18" fmla="*/ 2770796 h 2975002"/>
              <a:gd name="connsiteX0" fmla="*/ 1550942 w 2827501"/>
              <a:gd name="connsiteY0" fmla="*/ 2770796 h 2975002"/>
              <a:gd name="connsiteX1" fmla="*/ 2220899 w 2827501"/>
              <a:gd name="connsiteY1" fmla="*/ 2164214 h 2975002"/>
              <a:gd name="connsiteX2" fmla="*/ 2420075 w 2827501"/>
              <a:gd name="connsiteY2" fmla="*/ 1802075 h 2975002"/>
              <a:gd name="connsiteX3" fmla="*/ 2727893 w 2827501"/>
              <a:gd name="connsiteY3" fmla="*/ 1575738 h 2975002"/>
              <a:gd name="connsiteX4" fmla="*/ 2519663 w 2827501"/>
              <a:gd name="connsiteY4" fmla="*/ 1186439 h 2975002"/>
              <a:gd name="connsiteX5" fmla="*/ 2139418 w 2827501"/>
              <a:gd name="connsiteY5" fmla="*/ 1430883 h 2975002"/>
              <a:gd name="connsiteX6" fmla="*/ 1876867 w 2827501"/>
              <a:gd name="connsiteY6" fmla="*/ 1783968 h 2975002"/>
              <a:gd name="connsiteX7" fmla="*/ 1804439 w 2827501"/>
              <a:gd name="connsiteY7" fmla="*/ 552697 h 2975002"/>
              <a:gd name="connsiteX8" fmla="*/ 1777279 w 2827501"/>
              <a:gd name="connsiteY8" fmla="*/ 290146 h 2975002"/>
              <a:gd name="connsiteX9" fmla="*/ 1351766 w 2827501"/>
              <a:gd name="connsiteY9" fmla="*/ 353521 h 2975002"/>
              <a:gd name="connsiteX10" fmla="*/ 958544 w 2827501"/>
              <a:gd name="connsiteY10" fmla="*/ 128040 h 2975002"/>
              <a:gd name="connsiteX11" fmla="*/ 781398 w 2827501"/>
              <a:gd name="connsiteY11" fmla="*/ 406986 h 2975002"/>
              <a:gd name="connsiteX12" fmla="*/ 301564 w 2827501"/>
              <a:gd name="connsiteY12" fmla="*/ 561750 h 2975002"/>
              <a:gd name="connsiteX13" fmla="*/ 428313 w 2827501"/>
              <a:gd name="connsiteY13" fmla="*/ 896729 h 2975002"/>
              <a:gd name="connsiteX14" fmla="*/ 33984 w 2827501"/>
              <a:gd name="connsiteY14" fmla="*/ 966239 h 2975002"/>
              <a:gd name="connsiteX15" fmla="*/ 82068 w 2827501"/>
              <a:gd name="connsiteY15" fmla="*/ 1255095 h 2975002"/>
              <a:gd name="connsiteX16" fmla="*/ 564115 w 2827501"/>
              <a:gd name="connsiteY16" fmla="*/ 1983144 h 2975002"/>
              <a:gd name="connsiteX17" fmla="*/ 1053002 w 2827501"/>
              <a:gd name="connsiteY17" fmla="*/ 2924705 h 2975002"/>
              <a:gd name="connsiteX18" fmla="*/ 1550942 w 2827501"/>
              <a:gd name="connsiteY18" fmla="*/ 2770796 h 2975002"/>
              <a:gd name="connsiteX0" fmla="*/ 1550942 w 2827501"/>
              <a:gd name="connsiteY0" fmla="*/ 2770796 h 2975002"/>
              <a:gd name="connsiteX1" fmla="*/ 2220899 w 2827501"/>
              <a:gd name="connsiteY1" fmla="*/ 2164214 h 2975002"/>
              <a:gd name="connsiteX2" fmla="*/ 2420075 w 2827501"/>
              <a:gd name="connsiteY2" fmla="*/ 1802075 h 2975002"/>
              <a:gd name="connsiteX3" fmla="*/ 2727893 w 2827501"/>
              <a:gd name="connsiteY3" fmla="*/ 1575738 h 2975002"/>
              <a:gd name="connsiteX4" fmla="*/ 2519663 w 2827501"/>
              <a:gd name="connsiteY4" fmla="*/ 1186439 h 2975002"/>
              <a:gd name="connsiteX5" fmla="*/ 2139418 w 2827501"/>
              <a:gd name="connsiteY5" fmla="*/ 1430883 h 2975002"/>
              <a:gd name="connsiteX6" fmla="*/ 1876867 w 2827501"/>
              <a:gd name="connsiteY6" fmla="*/ 1783968 h 2975002"/>
              <a:gd name="connsiteX7" fmla="*/ 1804439 w 2827501"/>
              <a:gd name="connsiteY7" fmla="*/ 552697 h 2975002"/>
              <a:gd name="connsiteX8" fmla="*/ 1777279 w 2827501"/>
              <a:gd name="connsiteY8" fmla="*/ 290146 h 2975002"/>
              <a:gd name="connsiteX9" fmla="*/ 1351766 w 2827501"/>
              <a:gd name="connsiteY9" fmla="*/ 353521 h 2975002"/>
              <a:gd name="connsiteX10" fmla="*/ 958544 w 2827501"/>
              <a:gd name="connsiteY10" fmla="*/ 128040 h 2975002"/>
              <a:gd name="connsiteX11" fmla="*/ 781398 w 2827501"/>
              <a:gd name="connsiteY11" fmla="*/ 406986 h 2975002"/>
              <a:gd name="connsiteX12" fmla="*/ 301564 w 2827501"/>
              <a:gd name="connsiteY12" fmla="*/ 561750 h 2975002"/>
              <a:gd name="connsiteX13" fmla="*/ 428313 w 2827501"/>
              <a:gd name="connsiteY13" fmla="*/ 896729 h 2975002"/>
              <a:gd name="connsiteX14" fmla="*/ 33984 w 2827501"/>
              <a:gd name="connsiteY14" fmla="*/ 966239 h 2975002"/>
              <a:gd name="connsiteX15" fmla="*/ 82068 w 2827501"/>
              <a:gd name="connsiteY15" fmla="*/ 1255095 h 2975002"/>
              <a:gd name="connsiteX16" fmla="*/ 564115 w 2827501"/>
              <a:gd name="connsiteY16" fmla="*/ 1983144 h 2975002"/>
              <a:gd name="connsiteX17" fmla="*/ 1053002 w 2827501"/>
              <a:gd name="connsiteY17" fmla="*/ 2924705 h 2975002"/>
              <a:gd name="connsiteX18" fmla="*/ 1550942 w 2827501"/>
              <a:gd name="connsiteY18" fmla="*/ 2770796 h 2975002"/>
              <a:gd name="connsiteX0" fmla="*/ 1550942 w 2827501"/>
              <a:gd name="connsiteY0" fmla="*/ 2770796 h 2975002"/>
              <a:gd name="connsiteX1" fmla="*/ 2220899 w 2827501"/>
              <a:gd name="connsiteY1" fmla="*/ 2164214 h 2975002"/>
              <a:gd name="connsiteX2" fmla="*/ 2420075 w 2827501"/>
              <a:gd name="connsiteY2" fmla="*/ 1802075 h 2975002"/>
              <a:gd name="connsiteX3" fmla="*/ 2727893 w 2827501"/>
              <a:gd name="connsiteY3" fmla="*/ 1575738 h 2975002"/>
              <a:gd name="connsiteX4" fmla="*/ 2519663 w 2827501"/>
              <a:gd name="connsiteY4" fmla="*/ 1186439 h 2975002"/>
              <a:gd name="connsiteX5" fmla="*/ 2139418 w 2827501"/>
              <a:gd name="connsiteY5" fmla="*/ 1430883 h 2975002"/>
              <a:gd name="connsiteX6" fmla="*/ 1876867 w 2827501"/>
              <a:gd name="connsiteY6" fmla="*/ 1783968 h 2975002"/>
              <a:gd name="connsiteX7" fmla="*/ 1804439 w 2827501"/>
              <a:gd name="connsiteY7" fmla="*/ 552697 h 2975002"/>
              <a:gd name="connsiteX8" fmla="*/ 1777279 w 2827501"/>
              <a:gd name="connsiteY8" fmla="*/ 290146 h 2975002"/>
              <a:gd name="connsiteX9" fmla="*/ 1351766 w 2827501"/>
              <a:gd name="connsiteY9" fmla="*/ 353521 h 2975002"/>
              <a:gd name="connsiteX10" fmla="*/ 958544 w 2827501"/>
              <a:gd name="connsiteY10" fmla="*/ 128040 h 2975002"/>
              <a:gd name="connsiteX11" fmla="*/ 781398 w 2827501"/>
              <a:gd name="connsiteY11" fmla="*/ 406986 h 2975002"/>
              <a:gd name="connsiteX12" fmla="*/ 301564 w 2827501"/>
              <a:gd name="connsiteY12" fmla="*/ 561750 h 2975002"/>
              <a:gd name="connsiteX13" fmla="*/ 428313 w 2827501"/>
              <a:gd name="connsiteY13" fmla="*/ 896729 h 2975002"/>
              <a:gd name="connsiteX14" fmla="*/ 33984 w 2827501"/>
              <a:gd name="connsiteY14" fmla="*/ 966239 h 2975002"/>
              <a:gd name="connsiteX15" fmla="*/ 82068 w 2827501"/>
              <a:gd name="connsiteY15" fmla="*/ 1255095 h 2975002"/>
              <a:gd name="connsiteX16" fmla="*/ 564115 w 2827501"/>
              <a:gd name="connsiteY16" fmla="*/ 1983144 h 2975002"/>
              <a:gd name="connsiteX17" fmla="*/ 1053002 w 2827501"/>
              <a:gd name="connsiteY17" fmla="*/ 2924705 h 2975002"/>
              <a:gd name="connsiteX18" fmla="*/ 1550942 w 2827501"/>
              <a:gd name="connsiteY18" fmla="*/ 2770796 h 2975002"/>
              <a:gd name="connsiteX0" fmla="*/ 1550942 w 2827501"/>
              <a:gd name="connsiteY0" fmla="*/ 2770796 h 2975002"/>
              <a:gd name="connsiteX1" fmla="*/ 2220899 w 2827501"/>
              <a:gd name="connsiteY1" fmla="*/ 2164214 h 2975002"/>
              <a:gd name="connsiteX2" fmla="*/ 2420075 w 2827501"/>
              <a:gd name="connsiteY2" fmla="*/ 1802075 h 2975002"/>
              <a:gd name="connsiteX3" fmla="*/ 2727893 w 2827501"/>
              <a:gd name="connsiteY3" fmla="*/ 1575738 h 2975002"/>
              <a:gd name="connsiteX4" fmla="*/ 2519663 w 2827501"/>
              <a:gd name="connsiteY4" fmla="*/ 1186439 h 2975002"/>
              <a:gd name="connsiteX5" fmla="*/ 2139418 w 2827501"/>
              <a:gd name="connsiteY5" fmla="*/ 1430883 h 2975002"/>
              <a:gd name="connsiteX6" fmla="*/ 1876867 w 2827501"/>
              <a:gd name="connsiteY6" fmla="*/ 1783968 h 2975002"/>
              <a:gd name="connsiteX7" fmla="*/ 1804439 w 2827501"/>
              <a:gd name="connsiteY7" fmla="*/ 552697 h 2975002"/>
              <a:gd name="connsiteX8" fmla="*/ 1777279 w 2827501"/>
              <a:gd name="connsiteY8" fmla="*/ 290146 h 2975002"/>
              <a:gd name="connsiteX9" fmla="*/ 1351766 w 2827501"/>
              <a:gd name="connsiteY9" fmla="*/ 353521 h 2975002"/>
              <a:gd name="connsiteX10" fmla="*/ 958544 w 2827501"/>
              <a:gd name="connsiteY10" fmla="*/ 128040 h 2975002"/>
              <a:gd name="connsiteX11" fmla="*/ 781398 w 2827501"/>
              <a:gd name="connsiteY11" fmla="*/ 406986 h 2975002"/>
              <a:gd name="connsiteX12" fmla="*/ 301564 w 2827501"/>
              <a:gd name="connsiteY12" fmla="*/ 561750 h 2975002"/>
              <a:gd name="connsiteX13" fmla="*/ 428313 w 2827501"/>
              <a:gd name="connsiteY13" fmla="*/ 896729 h 2975002"/>
              <a:gd name="connsiteX14" fmla="*/ 33984 w 2827501"/>
              <a:gd name="connsiteY14" fmla="*/ 966239 h 2975002"/>
              <a:gd name="connsiteX15" fmla="*/ 82068 w 2827501"/>
              <a:gd name="connsiteY15" fmla="*/ 1255095 h 2975002"/>
              <a:gd name="connsiteX16" fmla="*/ 564115 w 2827501"/>
              <a:gd name="connsiteY16" fmla="*/ 1983144 h 2975002"/>
              <a:gd name="connsiteX17" fmla="*/ 1053002 w 2827501"/>
              <a:gd name="connsiteY17" fmla="*/ 2924705 h 2975002"/>
              <a:gd name="connsiteX18" fmla="*/ 1550942 w 2827501"/>
              <a:gd name="connsiteY18" fmla="*/ 2770796 h 2975002"/>
              <a:gd name="connsiteX0" fmla="*/ 1550942 w 2805803"/>
              <a:gd name="connsiteY0" fmla="*/ 2770796 h 2975002"/>
              <a:gd name="connsiteX1" fmla="*/ 2220899 w 2805803"/>
              <a:gd name="connsiteY1" fmla="*/ 2164214 h 2975002"/>
              <a:gd name="connsiteX2" fmla="*/ 2420075 w 2805803"/>
              <a:gd name="connsiteY2" fmla="*/ 1802075 h 2975002"/>
              <a:gd name="connsiteX3" fmla="*/ 2727893 w 2805803"/>
              <a:gd name="connsiteY3" fmla="*/ 1575738 h 2975002"/>
              <a:gd name="connsiteX4" fmla="*/ 2519663 w 2805803"/>
              <a:gd name="connsiteY4" fmla="*/ 1186439 h 2975002"/>
              <a:gd name="connsiteX5" fmla="*/ 2139418 w 2805803"/>
              <a:gd name="connsiteY5" fmla="*/ 1430883 h 2975002"/>
              <a:gd name="connsiteX6" fmla="*/ 1876867 w 2805803"/>
              <a:gd name="connsiteY6" fmla="*/ 1783968 h 2975002"/>
              <a:gd name="connsiteX7" fmla="*/ 1804439 w 2805803"/>
              <a:gd name="connsiteY7" fmla="*/ 552697 h 2975002"/>
              <a:gd name="connsiteX8" fmla="*/ 1777279 w 2805803"/>
              <a:gd name="connsiteY8" fmla="*/ 290146 h 2975002"/>
              <a:gd name="connsiteX9" fmla="*/ 1351766 w 2805803"/>
              <a:gd name="connsiteY9" fmla="*/ 353521 h 2975002"/>
              <a:gd name="connsiteX10" fmla="*/ 958544 w 2805803"/>
              <a:gd name="connsiteY10" fmla="*/ 128040 h 2975002"/>
              <a:gd name="connsiteX11" fmla="*/ 781398 w 2805803"/>
              <a:gd name="connsiteY11" fmla="*/ 406986 h 2975002"/>
              <a:gd name="connsiteX12" fmla="*/ 301564 w 2805803"/>
              <a:gd name="connsiteY12" fmla="*/ 561750 h 2975002"/>
              <a:gd name="connsiteX13" fmla="*/ 428313 w 2805803"/>
              <a:gd name="connsiteY13" fmla="*/ 896729 h 2975002"/>
              <a:gd name="connsiteX14" fmla="*/ 33984 w 2805803"/>
              <a:gd name="connsiteY14" fmla="*/ 966239 h 2975002"/>
              <a:gd name="connsiteX15" fmla="*/ 82068 w 2805803"/>
              <a:gd name="connsiteY15" fmla="*/ 1255095 h 2975002"/>
              <a:gd name="connsiteX16" fmla="*/ 564115 w 2805803"/>
              <a:gd name="connsiteY16" fmla="*/ 1983144 h 2975002"/>
              <a:gd name="connsiteX17" fmla="*/ 1053002 w 2805803"/>
              <a:gd name="connsiteY17" fmla="*/ 2924705 h 2975002"/>
              <a:gd name="connsiteX18" fmla="*/ 1550942 w 2805803"/>
              <a:gd name="connsiteY18" fmla="*/ 2770796 h 2975002"/>
              <a:gd name="connsiteX0" fmla="*/ 1550942 w 2805803"/>
              <a:gd name="connsiteY0" fmla="*/ 2770796 h 2975002"/>
              <a:gd name="connsiteX1" fmla="*/ 2220899 w 2805803"/>
              <a:gd name="connsiteY1" fmla="*/ 2164214 h 2975002"/>
              <a:gd name="connsiteX2" fmla="*/ 2420075 w 2805803"/>
              <a:gd name="connsiteY2" fmla="*/ 1873195 h 2975002"/>
              <a:gd name="connsiteX3" fmla="*/ 2727893 w 2805803"/>
              <a:gd name="connsiteY3" fmla="*/ 1575738 h 2975002"/>
              <a:gd name="connsiteX4" fmla="*/ 2519663 w 2805803"/>
              <a:gd name="connsiteY4" fmla="*/ 1186439 h 2975002"/>
              <a:gd name="connsiteX5" fmla="*/ 2139418 w 2805803"/>
              <a:gd name="connsiteY5" fmla="*/ 1430883 h 2975002"/>
              <a:gd name="connsiteX6" fmla="*/ 1876867 w 2805803"/>
              <a:gd name="connsiteY6" fmla="*/ 1783968 h 2975002"/>
              <a:gd name="connsiteX7" fmla="*/ 1804439 w 2805803"/>
              <a:gd name="connsiteY7" fmla="*/ 552697 h 2975002"/>
              <a:gd name="connsiteX8" fmla="*/ 1777279 w 2805803"/>
              <a:gd name="connsiteY8" fmla="*/ 290146 h 2975002"/>
              <a:gd name="connsiteX9" fmla="*/ 1351766 w 2805803"/>
              <a:gd name="connsiteY9" fmla="*/ 353521 h 2975002"/>
              <a:gd name="connsiteX10" fmla="*/ 958544 w 2805803"/>
              <a:gd name="connsiteY10" fmla="*/ 128040 h 2975002"/>
              <a:gd name="connsiteX11" fmla="*/ 781398 w 2805803"/>
              <a:gd name="connsiteY11" fmla="*/ 406986 h 2975002"/>
              <a:gd name="connsiteX12" fmla="*/ 301564 w 2805803"/>
              <a:gd name="connsiteY12" fmla="*/ 561750 h 2975002"/>
              <a:gd name="connsiteX13" fmla="*/ 428313 w 2805803"/>
              <a:gd name="connsiteY13" fmla="*/ 896729 h 2975002"/>
              <a:gd name="connsiteX14" fmla="*/ 33984 w 2805803"/>
              <a:gd name="connsiteY14" fmla="*/ 966239 h 2975002"/>
              <a:gd name="connsiteX15" fmla="*/ 82068 w 2805803"/>
              <a:gd name="connsiteY15" fmla="*/ 1255095 h 2975002"/>
              <a:gd name="connsiteX16" fmla="*/ 564115 w 2805803"/>
              <a:gd name="connsiteY16" fmla="*/ 1983144 h 2975002"/>
              <a:gd name="connsiteX17" fmla="*/ 1053002 w 2805803"/>
              <a:gd name="connsiteY17" fmla="*/ 2924705 h 2975002"/>
              <a:gd name="connsiteX18" fmla="*/ 1550942 w 2805803"/>
              <a:gd name="connsiteY18" fmla="*/ 2770796 h 2975002"/>
              <a:gd name="connsiteX0" fmla="*/ 1550942 w 2805803"/>
              <a:gd name="connsiteY0" fmla="*/ 2770796 h 2975002"/>
              <a:gd name="connsiteX1" fmla="*/ 2220899 w 2805803"/>
              <a:gd name="connsiteY1" fmla="*/ 2164214 h 2975002"/>
              <a:gd name="connsiteX2" fmla="*/ 2420075 w 2805803"/>
              <a:gd name="connsiteY2" fmla="*/ 1873195 h 2975002"/>
              <a:gd name="connsiteX3" fmla="*/ 2727893 w 2805803"/>
              <a:gd name="connsiteY3" fmla="*/ 1575738 h 2975002"/>
              <a:gd name="connsiteX4" fmla="*/ 2519663 w 2805803"/>
              <a:gd name="connsiteY4" fmla="*/ 1186439 h 2975002"/>
              <a:gd name="connsiteX5" fmla="*/ 2139418 w 2805803"/>
              <a:gd name="connsiteY5" fmla="*/ 1430883 h 2975002"/>
              <a:gd name="connsiteX6" fmla="*/ 1876867 w 2805803"/>
              <a:gd name="connsiteY6" fmla="*/ 1783968 h 2975002"/>
              <a:gd name="connsiteX7" fmla="*/ 1804439 w 2805803"/>
              <a:gd name="connsiteY7" fmla="*/ 552697 h 2975002"/>
              <a:gd name="connsiteX8" fmla="*/ 1777279 w 2805803"/>
              <a:gd name="connsiteY8" fmla="*/ 290146 h 2975002"/>
              <a:gd name="connsiteX9" fmla="*/ 1351766 w 2805803"/>
              <a:gd name="connsiteY9" fmla="*/ 353521 h 2975002"/>
              <a:gd name="connsiteX10" fmla="*/ 958544 w 2805803"/>
              <a:gd name="connsiteY10" fmla="*/ 128040 h 2975002"/>
              <a:gd name="connsiteX11" fmla="*/ 781398 w 2805803"/>
              <a:gd name="connsiteY11" fmla="*/ 406986 h 2975002"/>
              <a:gd name="connsiteX12" fmla="*/ 301564 w 2805803"/>
              <a:gd name="connsiteY12" fmla="*/ 561750 h 2975002"/>
              <a:gd name="connsiteX13" fmla="*/ 428313 w 2805803"/>
              <a:gd name="connsiteY13" fmla="*/ 896729 h 2975002"/>
              <a:gd name="connsiteX14" fmla="*/ 33984 w 2805803"/>
              <a:gd name="connsiteY14" fmla="*/ 966239 h 2975002"/>
              <a:gd name="connsiteX15" fmla="*/ 82068 w 2805803"/>
              <a:gd name="connsiteY15" fmla="*/ 1255095 h 2975002"/>
              <a:gd name="connsiteX16" fmla="*/ 564115 w 2805803"/>
              <a:gd name="connsiteY16" fmla="*/ 1983144 h 2975002"/>
              <a:gd name="connsiteX17" fmla="*/ 1053002 w 2805803"/>
              <a:gd name="connsiteY17" fmla="*/ 2924705 h 2975002"/>
              <a:gd name="connsiteX18" fmla="*/ 1550942 w 2805803"/>
              <a:gd name="connsiteY18" fmla="*/ 2770796 h 2975002"/>
              <a:gd name="connsiteX0" fmla="*/ 1550942 w 2805803"/>
              <a:gd name="connsiteY0" fmla="*/ 2836836 h 3041042"/>
              <a:gd name="connsiteX1" fmla="*/ 2220899 w 2805803"/>
              <a:gd name="connsiteY1" fmla="*/ 2230254 h 3041042"/>
              <a:gd name="connsiteX2" fmla="*/ 2420075 w 2805803"/>
              <a:gd name="connsiteY2" fmla="*/ 1939235 h 3041042"/>
              <a:gd name="connsiteX3" fmla="*/ 2727893 w 2805803"/>
              <a:gd name="connsiteY3" fmla="*/ 1641778 h 3041042"/>
              <a:gd name="connsiteX4" fmla="*/ 2519663 w 2805803"/>
              <a:gd name="connsiteY4" fmla="*/ 1252479 h 3041042"/>
              <a:gd name="connsiteX5" fmla="*/ 2139418 w 2805803"/>
              <a:gd name="connsiteY5" fmla="*/ 1496923 h 3041042"/>
              <a:gd name="connsiteX6" fmla="*/ 1876867 w 2805803"/>
              <a:gd name="connsiteY6" fmla="*/ 1850008 h 3041042"/>
              <a:gd name="connsiteX7" fmla="*/ 1804439 w 2805803"/>
              <a:gd name="connsiteY7" fmla="*/ 618737 h 3041042"/>
              <a:gd name="connsiteX8" fmla="*/ 1777279 w 2805803"/>
              <a:gd name="connsiteY8" fmla="*/ 356186 h 3041042"/>
              <a:gd name="connsiteX9" fmla="*/ 1351766 w 2805803"/>
              <a:gd name="connsiteY9" fmla="*/ 419561 h 3041042"/>
              <a:gd name="connsiteX10" fmla="*/ 958544 w 2805803"/>
              <a:gd name="connsiteY10" fmla="*/ 128040 h 3041042"/>
              <a:gd name="connsiteX11" fmla="*/ 781398 w 2805803"/>
              <a:gd name="connsiteY11" fmla="*/ 473026 h 3041042"/>
              <a:gd name="connsiteX12" fmla="*/ 301564 w 2805803"/>
              <a:gd name="connsiteY12" fmla="*/ 627790 h 3041042"/>
              <a:gd name="connsiteX13" fmla="*/ 428313 w 2805803"/>
              <a:gd name="connsiteY13" fmla="*/ 962769 h 3041042"/>
              <a:gd name="connsiteX14" fmla="*/ 33984 w 2805803"/>
              <a:gd name="connsiteY14" fmla="*/ 1032279 h 3041042"/>
              <a:gd name="connsiteX15" fmla="*/ 82068 w 2805803"/>
              <a:gd name="connsiteY15" fmla="*/ 1321135 h 3041042"/>
              <a:gd name="connsiteX16" fmla="*/ 564115 w 2805803"/>
              <a:gd name="connsiteY16" fmla="*/ 2049184 h 3041042"/>
              <a:gd name="connsiteX17" fmla="*/ 1053002 w 2805803"/>
              <a:gd name="connsiteY17" fmla="*/ 2990745 h 3041042"/>
              <a:gd name="connsiteX18" fmla="*/ 1550942 w 2805803"/>
              <a:gd name="connsiteY18" fmla="*/ 2836836 h 3041042"/>
              <a:gd name="connsiteX0" fmla="*/ 1550942 w 2805803"/>
              <a:gd name="connsiteY0" fmla="*/ 2755556 h 2959762"/>
              <a:gd name="connsiteX1" fmla="*/ 2220899 w 2805803"/>
              <a:gd name="connsiteY1" fmla="*/ 2148974 h 2959762"/>
              <a:gd name="connsiteX2" fmla="*/ 2420075 w 2805803"/>
              <a:gd name="connsiteY2" fmla="*/ 1857955 h 2959762"/>
              <a:gd name="connsiteX3" fmla="*/ 2727893 w 2805803"/>
              <a:gd name="connsiteY3" fmla="*/ 1560498 h 2959762"/>
              <a:gd name="connsiteX4" fmla="*/ 2519663 w 2805803"/>
              <a:gd name="connsiteY4" fmla="*/ 1171199 h 2959762"/>
              <a:gd name="connsiteX5" fmla="*/ 2139418 w 2805803"/>
              <a:gd name="connsiteY5" fmla="*/ 1415643 h 2959762"/>
              <a:gd name="connsiteX6" fmla="*/ 1876867 w 2805803"/>
              <a:gd name="connsiteY6" fmla="*/ 1768728 h 2959762"/>
              <a:gd name="connsiteX7" fmla="*/ 1804439 w 2805803"/>
              <a:gd name="connsiteY7" fmla="*/ 537457 h 2959762"/>
              <a:gd name="connsiteX8" fmla="*/ 1777279 w 2805803"/>
              <a:gd name="connsiteY8" fmla="*/ 274906 h 2959762"/>
              <a:gd name="connsiteX9" fmla="*/ 1351766 w 2805803"/>
              <a:gd name="connsiteY9" fmla="*/ 338281 h 2959762"/>
              <a:gd name="connsiteX10" fmla="*/ 958544 w 2805803"/>
              <a:gd name="connsiteY10" fmla="*/ 46760 h 2959762"/>
              <a:gd name="connsiteX11" fmla="*/ 781398 w 2805803"/>
              <a:gd name="connsiteY11" fmla="*/ 391746 h 2959762"/>
              <a:gd name="connsiteX12" fmla="*/ 301564 w 2805803"/>
              <a:gd name="connsiteY12" fmla="*/ 546510 h 2959762"/>
              <a:gd name="connsiteX13" fmla="*/ 428313 w 2805803"/>
              <a:gd name="connsiteY13" fmla="*/ 881489 h 2959762"/>
              <a:gd name="connsiteX14" fmla="*/ 33984 w 2805803"/>
              <a:gd name="connsiteY14" fmla="*/ 950999 h 2959762"/>
              <a:gd name="connsiteX15" fmla="*/ 82068 w 2805803"/>
              <a:gd name="connsiteY15" fmla="*/ 1239855 h 2959762"/>
              <a:gd name="connsiteX16" fmla="*/ 564115 w 2805803"/>
              <a:gd name="connsiteY16" fmla="*/ 1967904 h 2959762"/>
              <a:gd name="connsiteX17" fmla="*/ 1053002 w 2805803"/>
              <a:gd name="connsiteY17" fmla="*/ 2909465 h 2959762"/>
              <a:gd name="connsiteX18" fmla="*/ 1550942 w 2805803"/>
              <a:gd name="connsiteY18" fmla="*/ 2755556 h 2959762"/>
              <a:gd name="connsiteX0" fmla="*/ 1550942 w 2805803"/>
              <a:gd name="connsiteY0" fmla="*/ 2755556 h 2959762"/>
              <a:gd name="connsiteX1" fmla="*/ 2220899 w 2805803"/>
              <a:gd name="connsiteY1" fmla="*/ 2148974 h 2959762"/>
              <a:gd name="connsiteX2" fmla="*/ 2420075 w 2805803"/>
              <a:gd name="connsiteY2" fmla="*/ 1857955 h 2959762"/>
              <a:gd name="connsiteX3" fmla="*/ 2727893 w 2805803"/>
              <a:gd name="connsiteY3" fmla="*/ 1560498 h 2959762"/>
              <a:gd name="connsiteX4" fmla="*/ 2519663 w 2805803"/>
              <a:gd name="connsiteY4" fmla="*/ 1171199 h 2959762"/>
              <a:gd name="connsiteX5" fmla="*/ 2139418 w 2805803"/>
              <a:gd name="connsiteY5" fmla="*/ 1415643 h 2959762"/>
              <a:gd name="connsiteX6" fmla="*/ 1876867 w 2805803"/>
              <a:gd name="connsiteY6" fmla="*/ 1768728 h 2959762"/>
              <a:gd name="connsiteX7" fmla="*/ 1804439 w 2805803"/>
              <a:gd name="connsiteY7" fmla="*/ 537457 h 2959762"/>
              <a:gd name="connsiteX8" fmla="*/ 1777279 w 2805803"/>
              <a:gd name="connsiteY8" fmla="*/ 274906 h 2959762"/>
              <a:gd name="connsiteX9" fmla="*/ 1351766 w 2805803"/>
              <a:gd name="connsiteY9" fmla="*/ 338281 h 2959762"/>
              <a:gd name="connsiteX10" fmla="*/ 958544 w 2805803"/>
              <a:gd name="connsiteY10" fmla="*/ 46760 h 2959762"/>
              <a:gd name="connsiteX11" fmla="*/ 781398 w 2805803"/>
              <a:gd name="connsiteY11" fmla="*/ 391746 h 2959762"/>
              <a:gd name="connsiteX12" fmla="*/ 301564 w 2805803"/>
              <a:gd name="connsiteY12" fmla="*/ 546510 h 2959762"/>
              <a:gd name="connsiteX13" fmla="*/ 428313 w 2805803"/>
              <a:gd name="connsiteY13" fmla="*/ 881489 h 2959762"/>
              <a:gd name="connsiteX14" fmla="*/ 33984 w 2805803"/>
              <a:gd name="connsiteY14" fmla="*/ 950999 h 2959762"/>
              <a:gd name="connsiteX15" fmla="*/ 82068 w 2805803"/>
              <a:gd name="connsiteY15" fmla="*/ 1239855 h 2959762"/>
              <a:gd name="connsiteX16" fmla="*/ 564115 w 2805803"/>
              <a:gd name="connsiteY16" fmla="*/ 1967904 h 2959762"/>
              <a:gd name="connsiteX17" fmla="*/ 1053002 w 2805803"/>
              <a:gd name="connsiteY17" fmla="*/ 2909465 h 2959762"/>
              <a:gd name="connsiteX18" fmla="*/ 1550942 w 2805803"/>
              <a:gd name="connsiteY18" fmla="*/ 2755556 h 2959762"/>
              <a:gd name="connsiteX0" fmla="*/ 1550942 w 2805803"/>
              <a:gd name="connsiteY0" fmla="*/ 2755556 h 2959762"/>
              <a:gd name="connsiteX1" fmla="*/ 2220899 w 2805803"/>
              <a:gd name="connsiteY1" fmla="*/ 2148974 h 2959762"/>
              <a:gd name="connsiteX2" fmla="*/ 2420075 w 2805803"/>
              <a:gd name="connsiteY2" fmla="*/ 1857955 h 2959762"/>
              <a:gd name="connsiteX3" fmla="*/ 2727893 w 2805803"/>
              <a:gd name="connsiteY3" fmla="*/ 1560498 h 2959762"/>
              <a:gd name="connsiteX4" fmla="*/ 2519663 w 2805803"/>
              <a:gd name="connsiteY4" fmla="*/ 1171199 h 2959762"/>
              <a:gd name="connsiteX5" fmla="*/ 2139418 w 2805803"/>
              <a:gd name="connsiteY5" fmla="*/ 1415643 h 2959762"/>
              <a:gd name="connsiteX6" fmla="*/ 1876867 w 2805803"/>
              <a:gd name="connsiteY6" fmla="*/ 1768728 h 2959762"/>
              <a:gd name="connsiteX7" fmla="*/ 1804439 w 2805803"/>
              <a:gd name="connsiteY7" fmla="*/ 537457 h 2959762"/>
              <a:gd name="connsiteX8" fmla="*/ 1777279 w 2805803"/>
              <a:gd name="connsiteY8" fmla="*/ 274906 h 2959762"/>
              <a:gd name="connsiteX9" fmla="*/ 1351766 w 2805803"/>
              <a:gd name="connsiteY9" fmla="*/ 338281 h 2959762"/>
              <a:gd name="connsiteX10" fmla="*/ 958544 w 2805803"/>
              <a:gd name="connsiteY10" fmla="*/ 46760 h 2959762"/>
              <a:gd name="connsiteX11" fmla="*/ 781398 w 2805803"/>
              <a:gd name="connsiteY11" fmla="*/ 391746 h 2959762"/>
              <a:gd name="connsiteX12" fmla="*/ 301564 w 2805803"/>
              <a:gd name="connsiteY12" fmla="*/ 546510 h 2959762"/>
              <a:gd name="connsiteX13" fmla="*/ 428313 w 2805803"/>
              <a:gd name="connsiteY13" fmla="*/ 881489 h 2959762"/>
              <a:gd name="connsiteX14" fmla="*/ 33984 w 2805803"/>
              <a:gd name="connsiteY14" fmla="*/ 950999 h 2959762"/>
              <a:gd name="connsiteX15" fmla="*/ 82068 w 2805803"/>
              <a:gd name="connsiteY15" fmla="*/ 1239855 h 2959762"/>
              <a:gd name="connsiteX16" fmla="*/ 564115 w 2805803"/>
              <a:gd name="connsiteY16" fmla="*/ 1967904 h 2959762"/>
              <a:gd name="connsiteX17" fmla="*/ 1053002 w 2805803"/>
              <a:gd name="connsiteY17" fmla="*/ 2909465 h 2959762"/>
              <a:gd name="connsiteX18" fmla="*/ 1550942 w 2805803"/>
              <a:gd name="connsiteY18" fmla="*/ 2755556 h 2959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05803" h="2959762">
                <a:moveTo>
                  <a:pt x="1550942" y="2755556"/>
                </a:moveTo>
                <a:cubicBezTo>
                  <a:pt x="1799661" y="2817522"/>
                  <a:pt x="2124580" y="2701688"/>
                  <a:pt x="2220899" y="2148974"/>
                </a:cubicBezTo>
                <a:cubicBezTo>
                  <a:pt x="2257113" y="2084091"/>
                  <a:pt x="2335576" y="1956034"/>
                  <a:pt x="2420075" y="1857955"/>
                </a:cubicBezTo>
                <a:cubicBezTo>
                  <a:pt x="2643946" y="1658578"/>
                  <a:pt x="2670021" y="1695677"/>
                  <a:pt x="2727893" y="1560498"/>
                </a:cubicBezTo>
                <a:cubicBezTo>
                  <a:pt x="2805803" y="1354532"/>
                  <a:pt x="2695753" y="1245085"/>
                  <a:pt x="2519663" y="1171199"/>
                </a:cubicBezTo>
                <a:cubicBezTo>
                  <a:pt x="2342115" y="1100280"/>
                  <a:pt x="2164566" y="1268122"/>
                  <a:pt x="2139418" y="1415643"/>
                </a:cubicBezTo>
                <a:cubicBezTo>
                  <a:pt x="2087461" y="1584138"/>
                  <a:pt x="1964384" y="1651033"/>
                  <a:pt x="1876867" y="1768728"/>
                </a:cubicBezTo>
                <a:lnTo>
                  <a:pt x="1804439" y="537457"/>
                </a:lnTo>
                <a:lnTo>
                  <a:pt x="1777279" y="274906"/>
                </a:lnTo>
                <a:cubicBezTo>
                  <a:pt x="1701481" y="67431"/>
                  <a:pt x="1356444" y="144436"/>
                  <a:pt x="1351766" y="338281"/>
                </a:cubicBezTo>
                <a:cubicBezTo>
                  <a:pt x="1317212" y="125961"/>
                  <a:pt x="1094698" y="0"/>
                  <a:pt x="958544" y="46760"/>
                </a:cubicBezTo>
                <a:cubicBezTo>
                  <a:pt x="807603" y="70911"/>
                  <a:pt x="758815" y="243261"/>
                  <a:pt x="781398" y="391746"/>
                </a:cubicBezTo>
                <a:cubicBezTo>
                  <a:pt x="660182" y="59283"/>
                  <a:pt x="157211" y="293013"/>
                  <a:pt x="301564" y="546510"/>
                </a:cubicBezTo>
                <a:lnTo>
                  <a:pt x="428313" y="881489"/>
                </a:lnTo>
                <a:cubicBezTo>
                  <a:pt x="342590" y="818299"/>
                  <a:pt x="160347" y="668749"/>
                  <a:pt x="33984" y="950999"/>
                </a:cubicBezTo>
                <a:cubicBezTo>
                  <a:pt x="24612" y="1052364"/>
                  <a:pt x="0" y="1092770"/>
                  <a:pt x="82068" y="1239855"/>
                </a:cubicBezTo>
                <a:lnTo>
                  <a:pt x="564115" y="1967904"/>
                </a:lnTo>
                <a:cubicBezTo>
                  <a:pt x="727077" y="2281758"/>
                  <a:pt x="702080" y="2712451"/>
                  <a:pt x="1053002" y="2909465"/>
                </a:cubicBezTo>
                <a:cubicBezTo>
                  <a:pt x="1229142" y="2959762"/>
                  <a:pt x="1440842" y="2903379"/>
                  <a:pt x="1550942" y="2755556"/>
                </a:cubicBezTo>
                <a:close/>
              </a:path>
            </a:pathLst>
          </a:custGeom>
          <a:solidFill>
            <a:srgbClr val="CCE1EC"/>
          </a:solidFill>
          <a:ln w="57150">
            <a:no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332" name="グループ化 331"/>
          <p:cNvGrpSpPr/>
          <p:nvPr/>
        </p:nvGrpSpPr>
        <p:grpSpPr>
          <a:xfrm rot="571762">
            <a:off x="2061569" y="3377756"/>
            <a:ext cx="225800" cy="293898"/>
            <a:chOff x="2219795" y="3340791"/>
            <a:chExt cx="91475" cy="187746"/>
          </a:xfrm>
        </p:grpSpPr>
        <p:sp>
          <p:nvSpPr>
            <p:cNvPr id="330" name="月 329"/>
            <p:cNvSpPr/>
            <p:nvPr/>
          </p:nvSpPr>
          <p:spPr bwMode="auto">
            <a:xfrm rot="11178896">
              <a:off x="2219795" y="3340791"/>
              <a:ext cx="47374" cy="183471"/>
            </a:xfrm>
            <a:prstGeom prst="moon">
              <a:avLst>
                <a:gd name="adj" fmla="val 22507"/>
              </a:avLst>
            </a:prstGeom>
            <a:solidFill>
              <a:schemeClr val="tx1">
                <a:lumMod val="50000"/>
                <a:lumOff val="50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31" name="月 330"/>
            <p:cNvSpPr/>
            <p:nvPr/>
          </p:nvSpPr>
          <p:spPr bwMode="auto">
            <a:xfrm rot="11178896">
              <a:off x="2263896" y="3345065"/>
              <a:ext cx="47374" cy="183472"/>
            </a:xfrm>
            <a:prstGeom prst="moon">
              <a:avLst>
                <a:gd name="adj" fmla="val 23292"/>
              </a:avLst>
            </a:prstGeom>
            <a:solidFill>
              <a:schemeClr val="tx1">
                <a:lumMod val="50000"/>
                <a:lumOff val="50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365" name="グループ化 364"/>
          <p:cNvGrpSpPr/>
          <p:nvPr/>
        </p:nvGrpSpPr>
        <p:grpSpPr>
          <a:xfrm rot="16788629">
            <a:off x="4015248" y="3273718"/>
            <a:ext cx="796705" cy="838049"/>
            <a:chOff x="-1339913" y="1959472"/>
            <a:chExt cx="796705" cy="838049"/>
          </a:xfrm>
        </p:grpSpPr>
        <p:sp>
          <p:nvSpPr>
            <p:cNvPr id="363" name="アーチ 362"/>
            <p:cNvSpPr/>
            <p:nvPr/>
          </p:nvSpPr>
          <p:spPr bwMode="auto">
            <a:xfrm>
              <a:off x="-1339913" y="2000816"/>
              <a:ext cx="796705" cy="796705"/>
            </a:xfrm>
            <a:prstGeom prst="blockArc">
              <a:avLst>
                <a:gd name="adj1" fmla="val 14693117"/>
                <a:gd name="adj2" fmla="val 1716625"/>
                <a:gd name="adj3" fmla="val 21523"/>
              </a:avLst>
            </a:prstGeom>
            <a:solidFill>
              <a:srgbClr val="E94C37"/>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64" name="二等辺三角形 363"/>
            <p:cNvSpPr/>
            <p:nvPr/>
          </p:nvSpPr>
          <p:spPr bwMode="auto">
            <a:xfrm rot="15556100">
              <a:off x="-1334979" y="1964099"/>
              <a:ext cx="342377" cy="333123"/>
            </a:xfrm>
            <a:prstGeom prst="triangle">
              <a:avLst/>
            </a:prstGeom>
            <a:solidFill>
              <a:srgbClr val="E94C37"/>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366" name="グループ化 365"/>
          <p:cNvGrpSpPr/>
          <p:nvPr/>
        </p:nvGrpSpPr>
        <p:grpSpPr>
          <a:xfrm rot="3980081" flipV="1">
            <a:off x="4078159" y="4376732"/>
            <a:ext cx="796705" cy="838049"/>
            <a:chOff x="-1339913" y="1959472"/>
            <a:chExt cx="796705" cy="838049"/>
          </a:xfrm>
        </p:grpSpPr>
        <p:sp>
          <p:nvSpPr>
            <p:cNvPr id="367" name="アーチ 366"/>
            <p:cNvSpPr/>
            <p:nvPr/>
          </p:nvSpPr>
          <p:spPr bwMode="auto">
            <a:xfrm>
              <a:off x="-1339913" y="2000816"/>
              <a:ext cx="796705" cy="796705"/>
            </a:xfrm>
            <a:prstGeom prst="blockArc">
              <a:avLst>
                <a:gd name="adj1" fmla="val 14693117"/>
                <a:gd name="adj2" fmla="val 1716625"/>
                <a:gd name="adj3" fmla="val 21523"/>
              </a:avLst>
            </a:prstGeom>
            <a:solidFill>
              <a:srgbClr val="E94C37"/>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68" name="二等辺三角形 367"/>
            <p:cNvSpPr/>
            <p:nvPr/>
          </p:nvSpPr>
          <p:spPr bwMode="auto">
            <a:xfrm rot="15556100">
              <a:off x="-1334979" y="1964099"/>
              <a:ext cx="342377" cy="333123"/>
            </a:xfrm>
            <a:prstGeom prst="triangle">
              <a:avLst/>
            </a:prstGeom>
            <a:solidFill>
              <a:srgbClr val="E94C37"/>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386" name="正方形/長方形 385"/>
          <p:cNvSpPr/>
          <p:nvPr/>
        </p:nvSpPr>
        <p:spPr bwMode="auto">
          <a:xfrm>
            <a:off x="4326900" y="3132499"/>
            <a:ext cx="4968000" cy="473923"/>
          </a:xfrm>
          <a:prstGeom prst="rect">
            <a:avLst/>
          </a:prstGeom>
          <a:solidFill>
            <a:srgbClr val="E94C37"/>
          </a:solidFill>
          <a:ln w="127000">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01" name="テキスト ボックス 100"/>
          <p:cNvSpPr txBox="1"/>
          <p:nvPr/>
        </p:nvSpPr>
        <p:spPr>
          <a:xfrm>
            <a:off x="197643" y="591656"/>
            <a:ext cx="7492695" cy="443076"/>
          </a:xfrm>
          <a:prstGeom prst="roundRect">
            <a:avLst>
              <a:gd name="adj" fmla="val 13223"/>
            </a:avLst>
          </a:prstGeom>
          <a:solidFill>
            <a:srgbClr val="F6167B"/>
          </a:solidFill>
        </p:spPr>
        <p:txBody>
          <a:bodyPr wrap="square" tIns="36000" rIns="72000" bIns="36000" rtlCol="0" anchor="ctr">
            <a:noAutofit/>
          </a:bodyPr>
          <a:lstStyle/>
          <a:p>
            <a:pPr algn="l" rtl="0">
              <a:lnSpc>
                <a:spcPct val="100000"/>
              </a:lnSpc>
            </a:pPr>
            <a:r>
              <a:rPr kumimoji="1" lang="en-US" sz="2200" b="1" i="0" u="none" dirty="0">
                <a:solidFill>
                  <a:schemeClr val="bg1"/>
                </a:solidFill>
                <a:latin typeface="Arial" panose="020B0604020202020204" pitchFamily="34" charset="0"/>
                <a:ea typeface="メイリオ" pitchFamily="50" charset="-128"/>
              </a:rPr>
              <a:t>Characteristic  </a:t>
            </a:r>
            <a:r>
              <a:rPr kumimoji="1" lang="en-US" sz="2200" b="1" i="0" u="none" dirty="0" smtClean="0">
                <a:solidFill>
                  <a:schemeClr val="bg1"/>
                </a:solidFill>
                <a:latin typeface="Arial" panose="020B0604020202020204" pitchFamily="34" charset="0"/>
                <a:ea typeface="メイリオ" pitchFamily="50" charset="-128"/>
              </a:rPr>
              <a:t>     No warranties and no </a:t>
            </a:r>
            <a:r>
              <a:rPr kumimoji="1" lang="en-US" sz="2200" b="1" i="0" u="none" dirty="0">
                <a:solidFill>
                  <a:schemeClr val="bg1"/>
                </a:solidFill>
                <a:latin typeface="Arial" panose="020B0604020202020204" pitchFamily="34" charset="0"/>
                <a:ea typeface="メイリオ" pitchFamily="50" charset="-128"/>
              </a:rPr>
              <a:t>compensation</a:t>
            </a:r>
          </a:p>
        </p:txBody>
      </p:sp>
      <p:sp>
        <p:nvSpPr>
          <p:cNvPr id="106" name="円/楕円 105"/>
          <p:cNvSpPr/>
          <p:nvPr/>
        </p:nvSpPr>
        <p:spPr bwMode="auto">
          <a:xfrm>
            <a:off x="2206578" y="669560"/>
            <a:ext cx="288000" cy="288000"/>
          </a:xfrm>
          <a:prstGeom prst="ellipse">
            <a:avLst/>
          </a:prstGeom>
          <a:solidFill>
            <a:srgbClr val="FBE5F4"/>
          </a:solidFill>
          <a:ln w="9525">
            <a:noFill/>
            <a:miter lim="800000"/>
            <a:headEnd/>
            <a:tailEnd/>
          </a:ln>
          <a:effectLst/>
        </p:spPr>
        <p:txBody>
          <a:bodyPr wrap="square" lIns="0" tIns="0" rIns="0" bIns="0" rtlCol="0" anchor="ctr" anchorCtr="0">
            <a:noAutofit/>
          </a:bodyPr>
          <a:lstStyle/>
          <a:p>
            <a:pPr algn="ctr" rtl="0">
              <a:lnSpc>
                <a:spcPct val="100000"/>
              </a:lnSpc>
            </a:pPr>
            <a:r>
              <a:rPr lang="en-US" sz="2000" b="1" i="0" u="none" dirty="0">
                <a:solidFill>
                  <a:srgbClr val="F6167B"/>
                </a:solidFill>
                <a:latin typeface="Arial" panose="020B0604020202020204" pitchFamily="34" charset="0"/>
                <a:ea typeface="メイリオ" pitchFamily="50" charset="-128"/>
              </a:rPr>
              <a:t>3</a:t>
            </a:r>
            <a:endParaRPr kumimoji="1" lang="en-US" altLang="ja-JP" sz="2000" b="1" dirty="0" smtClean="0">
              <a:solidFill>
                <a:srgbClr val="F6167B"/>
              </a:solidFill>
              <a:latin typeface="Arial" panose="020B0604020202020204" pitchFamily="34" charset="0"/>
              <a:ea typeface="メイリオ" pitchFamily="50" charset="-128"/>
            </a:endParaRPr>
          </a:p>
        </p:txBody>
      </p:sp>
      <p:sp>
        <p:nvSpPr>
          <p:cNvPr id="108" name="フリーフォーム 107"/>
          <p:cNvSpPr/>
          <p:nvPr/>
        </p:nvSpPr>
        <p:spPr bwMode="auto">
          <a:xfrm>
            <a:off x="7749765" y="3349782"/>
            <a:ext cx="380245" cy="805758"/>
          </a:xfrm>
          <a:custGeom>
            <a:avLst/>
            <a:gdLst>
              <a:gd name="connsiteX0" fmla="*/ 81481 w 380245"/>
              <a:gd name="connsiteY0" fmla="*/ 0 h 760491"/>
              <a:gd name="connsiteX1" fmla="*/ 0 w 380245"/>
              <a:gd name="connsiteY1" fmla="*/ 389299 h 760491"/>
              <a:gd name="connsiteX2" fmla="*/ 190122 w 380245"/>
              <a:gd name="connsiteY2" fmla="*/ 307818 h 760491"/>
              <a:gd name="connsiteX3" fmla="*/ 162962 w 380245"/>
              <a:gd name="connsiteY3" fmla="*/ 588475 h 760491"/>
              <a:gd name="connsiteX4" fmla="*/ 307817 w 380245"/>
              <a:gd name="connsiteY4" fmla="*/ 543208 h 760491"/>
              <a:gd name="connsiteX5" fmla="*/ 380245 w 380245"/>
              <a:gd name="connsiteY5" fmla="*/ 760491 h 760491"/>
              <a:gd name="connsiteX6" fmla="*/ 353085 w 380245"/>
              <a:gd name="connsiteY6" fmla="*/ 407406 h 760491"/>
              <a:gd name="connsiteX7" fmla="*/ 244443 w 380245"/>
              <a:gd name="connsiteY7" fmla="*/ 488887 h 760491"/>
              <a:gd name="connsiteX8" fmla="*/ 298764 w 380245"/>
              <a:gd name="connsiteY8" fmla="*/ 135802 h 760491"/>
              <a:gd name="connsiteX9" fmla="*/ 99588 w 380245"/>
              <a:gd name="connsiteY9" fmla="*/ 217283 h 760491"/>
              <a:gd name="connsiteX10" fmla="*/ 262550 w 380245"/>
              <a:gd name="connsiteY10" fmla="*/ 9054 h 760491"/>
              <a:gd name="connsiteX11" fmla="*/ 81481 w 380245"/>
              <a:gd name="connsiteY11" fmla="*/ 0 h 760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0245" h="760491">
                <a:moveTo>
                  <a:pt x="81481" y="0"/>
                </a:moveTo>
                <a:lnTo>
                  <a:pt x="0" y="389299"/>
                </a:lnTo>
                <a:lnTo>
                  <a:pt x="190122" y="307818"/>
                </a:lnTo>
                <a:lnTo>
                  <a:pt x="162962" y="588475"/>
                </a:lnTo>
                <a:lnTo>
                  <a:pt x="307817" y="543208"/>
                </a:lnTo>
                <a:lnTo>
                  <a:pt x="380245" y="760491"/>
                </a:lnTo>
                <a:lnTo>
                  <a:pt x="353085" y="407406"/>
                </a:lnTo>
                <a:cubicBezTo>
                  <a:pt x="232909" y="490605"/>
                  <a:pt x="187674" y="488887"/>
                  <a:pt x="244443" y="488887"/>
                </a:cubicBezTo>
                <a:lnTo>
                  <a:pt x="298764" y="135802"/>
                </a:lnTo>
                <a:lnTo>
                  <a:pt x="99588" y="217283"/>
                </a:lnTo>
                <a:lnTo>
                  <a:pt x="262550" y="9054"/>
                </a:lnTo>
                <a:lnTo>
                  <a:pt x="81481" y="0"/>
                </a:lnTo>
                <a:close/>
              </a:path>
            </a:pathLst>
          </a:custGeom>
          <a:solidFill>
            <a:srgbClr val="E94C37"/>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09" name="テキスト ボックス 108"/>
          <p:cNvSpPr txBox="1"/>
          <p:nvPr/>
        </p:nvSpPr>
        <p:spPr>
          <a:xfrm>
            <a:off x="4326901" y="3128000"/>
            <a:ext cx="5032588" cy="452432"/>
          </a:xfrm>
          <a:prstGeom prst="rect">
            <a:avLst/>
          </a:prstGeom>
          <a:noFill/>
        </p:spPr>
        <p:txBody>
          <a:bodyPr wrap="square" rtlCol="0">
            <a:noAutofit/>
          </a:bodyPr>
          <a:lstStyle/>
          <a:p>
            <a:pPr algn="l" rtl="0"/>
            <a:r>
              <a:rPr kumimoji="1" lang="en-US" sz="1300" b="1" i="0" u="none" dirty="0" smtClean="0">
                <a:solidFill>
                  <a:schemeClr val="bg1"/>
                </a:solidFill>
                <a:latin typeface="Arial" panose="020B0604020202020204" pitchFamily="34" charset="0"/>
                <a:ea typeface="メイリオ" pitchFamily="50" charset="-128"/>
              </a:rPr>
              <a:t>The customer might ask for corrective actions </a:t>
            </a:r>
            <a:r>
              <a:rPr kumimoji="1" lang="en-US" sz="1300" b="1" i="0" u="none" dirty="0">
                <a:solidFill>
                  <a:schemeClr val="bg1"/>
                </a:solidFill>
                <a:latin typeface="Arial" panose="020B0604020202020204" pitchFamily="34" charset="0"/>
                <a:ea typeface="メイリオ" pitchFamily="50" charset="-128"/>
              </a:rPr>
              <a:t>and damage compensation </a:t>
            </a:r>
            <a:r>
              <a:rPr kumimoji="1" lang="en-US" sz="1300" b="1" i="0" u="none" dirty="0" smtClean="0">
                <a:solidFill>
                  <a:schemeClr val="bg1"/>
                </a:solidFill>
                <a:latin typeface="Arial" panose="020B0604020202020204" pitchFamily="34" charset="0"/>
                <a:ea typeface="メイリオ" pitchFamily="50" charset="-128"/>
              </a:rPr>
              <a:t>for the defects </a:t>
            </a:r>
            <a:r>
              <a:rPr kumimoji="1" lang="en-US" sz="1300" b="1" i="0" u="none" dirty="0">
                <a:solidFill>
                  <a:schemeClr val="bg1"/>
                </a:solidFill>
                <a:latin typeface="Arial" panose="020B0604020202020204" pitchFamily="34" charset="0"/>
                <a:ea typeface="メイリオ" pitchFamily="50" charset="-128"/>
              </a:rPr>
              <a:t>caused by the OSS</a:t>
            </a:r>
            <a:endParaRPr kumimoji="1" lang="en-US" altLang="ja-JP" sz="1300" b="1" dirty="0" smtClean="0">
              <a:solidFill>
                <a:schemeClr val="bg1"/>
              </a:solidFill>
              <a:latin typeface="Arial" panose="020B0604020202020204" pitchFamily="34" charset="0"/>
              <a:ea typeface="メイリオ" pitchFamily="50" charset="-128"/>
            </a:endParaRPr>
          </a:p>
        </p:txBody>
      </p:sp>
      <p:sp>
        <p:nvSpPr>
          <p:cNvPr id="110" name="フリーフォーム 109"/>
          <p:cNvSpPr/>
          <p:nvPr/>
        </p:nvSpPr>
        <p:spPr bwMode="auto">
          <a:xfrm rot="15135788" flipH="1">
            <a:off x="7927573" y="4566718"/>
            <a:ext cx="352892" cy="858966"/>
          </a:xfrm>
          <a:custGeom>
            <a:avLst/>
            <a:gdLst>
              <a:gd name="connsiteX0" fmla="*/ 81481 w 380245"/>
              <a:gd name="connsiteY0" fmla="*/ 0 h 760491"/>
              <a:gd name="connsiteX1" fmla="*/ 0 w 380245"/>
              <a:gd name="connsiteY1" fmla="*/ 389299 h 760491"/>
              <a:gd name="connsiteX2" fmla="*/ 190122 w 380245"/>
              <a:gd name="connsiteY2" fmla="*/ 307818 h 760491"/>
              <a:gd name="connsiteX3" fmla="*/ 162962 w 380245"/>
              <a:gd name="connsiteY3" fmla="*/ 588475 h 760491"/>
              <a:gd name="connsiteX4" fmla="*/ 307817 w 380245"/>
              <a:gd name="connsiteY4" fmla="*/ 543208 h 760491"/>
              <a:gd name="connsiteX5" fmla="*/ 380245 w 380245"/>
              <a:gd name="connsiteY5" fmla="*/ 760491 h 760491"/>
              <a:gd name="connsiteX6" fmla="*/ 353085 w 380245"/>
              <a:gd name="connsiteY6" fmla="*/ 407406 h 760491"/>
              <a:gd name="connsiteX7" fmla="*/ 244443 w 380245"/>
              <a:gd name="connsiteY7" fmla="*/ 488887 h 760491"/>
              <a:gd name="connsiteX8" fmla="*/ 298764 w 380245"/>
              <a:gd name="connsiteY8" fmla="*/ 135802 h 760491"/>
              <a:gd name="connsiteX9" fmla="*/ 99588 w 380245"/>
              <a:gd name="connsiteY9" fmla="*/ 217283 h 760491"/>
              <a:gd name="connsiteX10" fmla="*/ 262550 w 380245"/>
              <a:gd name="connsiteY10" fmla="*/ 9054 h 760491"/>
              <a:gd name="connsiteX11" fmla="*/ 81481 w 380245"/>
              <a:gd name="connsiteY11" fmla="*/ 0 h 760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0245" h="760491">
                <a:moveTo>
                  <a:pt x="81481" y="0"/>
                </a:moveTo>
                <a:lnTo>
                  <a:pt x="0" y="389299"/>
                </a:lnTo>
                <a:lnTo>
                  <a:pt x="190122" y="307818"/>
                </a:lnTo>
                <a:lnTo>
                  <a:pt x="162962" y="588475"/>
                </a:lnTo>
                <a:lnTo>
                  <a:pt x="307817" y="543208"/>
                </a:lnTo>
                <a:lnTo>
                  <a:pt x="380245" y="760491"/>
                </a:lnTo>
                <a:lnTo>
                  <a:pt x="353085" y="407406"/>
                </a:lnTo>
                <a:cubicBezTo>
                  <a:pt x="232909" y="490605"/>
                  <a:pt x="187674" y="488887"/>
                  <a:pt x="244443" y="488887"/>
                </a:cubicBezTo>
                <a:lnTo>
                  <a:pt x="298764" y="135802"/>
                </a:lnTo>
                <a:lnTo>
                  <a:pt x="99588" y="217283"/>
                </a:lnTo>
                <a:lnTo>
                  <a:pt x="262550" y="9054"/>
                </a:lnTo>
                <a:lnTo>
                  <a:pt x="81481" y="0"/>
                </a:lnTo>
                <a:close/>
              </a:path>
            </a:pathLst>
          </a:custGeom>
          <a:solidFill>
            <a:srgbClr val="E94C37"/>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12" name="正方形/長方形 111"/>
          <p:cNvSpPr/>
          <p:nvPr/>
        </p:nvSpPr>
        <p:spPr bwMode="auto">
          <a:xfrm flipV="1">
            <a:off x="4548612" y="4868262"/>
            <a:ext cx="3499301" cy="432000"/>
          </a:xfrm>
          <a:prstGeom prst="rect">
            <a:avLst/>
          </a:prstGeom>
          <a:solidFill>
            <a:srgbClr val="E94C37"/>
          </a:solidFill>
          <a:ln w="127000">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13" name="テキスト ボックス 112"/>
          <p:cNvSpPr txBox="1"/>
          <p:nvPr/>
        </p:nvSpPr>
        <p:spPr>
          <a:xfrm>
            <a:off x="4514403" y="4844406"/>
            <a:ext cx="3510797" cy="452432"/>
          </a:xfrm>
          <a:prstGeom prst="rect">
            <a:avLst/>
          </a:prstGeom>
          <a:noFill/>
        </p:spPr>
        <p:txBody>
          <a:bodyPr wrap="square" rtlCol="0">
            <a:noAutofit/>
          </a:bodyPr>
          <a:lstStyle/>
          <a:p>
            <a:pPr algn="l" rtl="0"/>
            <a:r>
              <a:rPr kumimoji="1" lang="en-US" sz="1300" b="1" i="0" u="none" dirty="0" smtClean="0">
                <a:solidFill>
                  <a:schemeClr val="bg1"/>
                </a:solidFill>
                <a:latin typeface="Arial" panose="020B0604020202020204" pitchFamily="34" charset="0"/>
                <a:ea typeface="メイリオ" pitchFamily="50" charset="-128"/>
              </a:rPr>
              <a:t>Intellectual property right lawsuits might arise over the use of  OSS.</a:t>
            </a:r>
            <a:endParaRPr kumimoji="1" lang="en-US" altLang="ja-JP" sz="1300" b="1" dirty="0" smtClean="0">
              <a:solidFill>
                <a:schemeClr val="bg1"/>
              </a:solidFill>
              <a:latin typeface="Arial" panose="020B0604020202020204" pitchFamily="34" charset="0"/>
              <a:ea typeface="メイリオ" pitchFamily="50" charset="-128"/>
            </a:endParaRPr>
          </a:p>
        </p:txBody>
      </p:sp>
      <p:sp>
        <p:nvSpPr>
          <p:cNvPr id="114" name="角丸四角形 113"/>
          <p:cNvSpPr/>
          <p:nvPr/>
        </p:nvSpPr>
        <p:spPr bwMode="auto">
          <a:xfrm>
            <a:off x="875175" y="187923"/>
            <a:ext cx="935518" cy="328125"/>
          </a:xfrm>
          <a:prstGeom prst="roundRect">
            <a:avLst/>
          </a:prstGeom>
          <a:solidFill>
            <a:srgbClr val="2C4772"/>
          </a:solidFill>
          <a:ln w="9525">
            <a:noFill/>
            <a:miter lim="800000"/>
            <a:headEnd/>
            <a:tailEnd/>
          </a:ln>
          <a:effectLst/>
        </p:spPr>
        <p:txBody>
          <a:bodyPr wrap="square" lIns="0" tIns="0" rIns="0" bIns="0" rtlCol="0" anchor="ctr" anchorCtr="0">
            <a:noAutofit/>
          </a:bodyPr>
          <a:lstStyle/>
          <a:p>
            <a:pPr algn="ctr" rtl="0">
              <a:lnSpc>
                <a:spcPct val="100000"/>
              </a:lnSpc>
            </a:pPr>
            <a:r>
              <a:rPr lang="en-US" sz="1200" b="1" i="0" u="none" dirty="0">
                <a:solidFill>
                  <a:schemeClr val="bg1"/>
                </a:solidFill>
                <a:latin typeface="Arial" panose="020B0604020202020204" pitchFamily="34" charset="0"/>
                <a:ea typeface="メイリオ" pitchFamily="50" charset="-128"/>
              </a:rPr>
              <a:t>Point</a:t>
            </a:r>
            <a:r>
              <a:rPr kumimoji="1" lang="en-US" sz="1200" b="1" i="0" u="none" dirty="0">
                <a:solidFill>
                  <a:schemeClr val="bg1"/>
                </a:solidFill>
                <a:latin typeface="Arial" panose="020B0604020202020204" pitchFamily="34" charset="0"/>
                <a:ea typeface="メイリオ" pitchFamily="50" charset="-128"/>
              </a:rPr>
              <a:t> </a:t>
            </a:r>
            <a:r>
              <a:rPr lang="en-US" sz="2000" b="1" i="0" u="none" dirty="0">
                <a:solidFill>
                  <a:schemeClr val="bg1"/>
                </a:solidFill>
                <a:latin typeface="Arial" panose="020B0604020202020204" pitchFamily="34" charset="0"/>
                <a:ea typeface="メイリオ" pitchFamily="50" charset="-128"/>
              </a:rPr>
              <a:t>1</a:t>
            </a:r>
            <a:endParaRPr kumimoji="1" lang="en-US" altLang="ja-JP" sz="2000" b="1" dirty="0" smtClean="0">
              <a:solidFill>
                <a:schemeClr val="bg1"/>
              </a:solidFill>
              <a:latin typeface="Arial" panose="020B0604020202020204" pitchFamily="34" charset="0"/>
              <a:ea typeface="メイリオ" pitchFamily="50" charset="-128"/>
            </a:endParaRPr>
          </a:p>
        </p:txBody>
      </p:sp>
      <p:grpSp>
        <p:nvGrpSpPr>
          <p:cNvPr id="99" name="グループ化 98"/>
          <p:cNvGrpSpPr/>
          <p:nvPr/>
        </p:nvGrpSpPr>
        <p:grpSpPr>
          <a:xfrm>
            <a:off x="8964782" y="4563064"/>
            <a:ext cx="216782" cy="206159"/>
            <a:chOff x="-1615440" y="3464560"/>
            <a:chExt cx="599440" cy="570065"/>
          </a:xfrm>
          <a:solidFill>
            <a:schemeClr val="bg1">
              <a:lumMod val="75000"/>
            </a:schemeClr>
          </a:solidFill>
        </p:grpSpPr>
        <p:sp>
          <p:nvSpPr>
            <p:cNvPr id="100" name="円/楕円 99"/>
            <p:cNvSpPr/>
            <p:nvPr/>
          </p:nvSpPr>
          <p:spPr bwMode="auto">
            <a:xfrm>
              <a:off x="-1412240" y="3464560"/>
              <a:ext cx="335280" cy="335280"/>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02" name="円/楕円 101"/>
            <p:cNvSpPr/>
            <p:nvPr/>
          </p:nvSpPr>
          <p:spPr bwMode="auto">
            <a:xfrm>
              <a:off x="-1605280" y="3474720"/>
              <a:ext cx="335280" cy="335280"/>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03" name="円/楕円 102"/>
            <p:cNvSpPr/>
            <p:nvPr/>
          </p:nvSpPr>
          <p:spPr bwMode="auto">
            <a:xfrm>
              <a:off x="-1351280" y="3647440"/>
              <a:ext cx="335280" cy="335280"/>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04" name="フリーフォーム 103"/>
            <p:cNvSpPr/>
            <p:nvPr/>
          </p:nvSpPr>
          <p:spPr bwMode="auto">
            <a:xfrm>
              <a:off x="-1615440" y="3657600"/>
              <a:ext cx="396240" cy="377025"/>
            </a:xfrm>
            <a:custGeom>
              <a:avLst/>
              <a:gdLst>
                <a:gd name="connsiteX0" fmla="*/ 701040 w 1188720"/>
                <a:gd name="connsiteY0" fmla="*/ 0 h 1131074"/>
                <a:gd name="connsiteX1" fmla="*/ 0 w 1188720"/>
                <a:gd name="connsiteY1" fmla="*/ 548640 h 1131074"/>
                <a:gd name="connsiteX2" fmla="*/ 132080 w 1188720"/>
                <a:gd name="connsiteY2" fmla="*/ 548640 h 1131074"/>
                <a:gd name="connsiteX3" fmla="*/ 101600 w 1188720"/>
                <a:gd name="connsiteY3" fmla="*/ 741680 h 1131074"/>
                <a:gd name="connsiteX4" fmla="*/ 264160 w 1188720"/>
                <a:gd name="connsiteY4" fmla="*/ 741680 h 1131074"/>
                <a:gd name="connsiteX5" fmla="*/ 233680 w 1188720"/>
                <a:gd name="connsiteY5" fmla="*/ 944880 h 1131074"/>
                <a:gd name="connsiteX6" fmla="*/ 436880 w 1188720"/>
                <a:gd name="connsiteY6" fmla="*/ 934720 h 1131074"/>
                <a:gd name="connsiteX7" fmla="*/ 406400 w 1188720"/>
                <a:gd name="connsiteY7" fmla="*/ 1127760 h 1131074"/>
                <a:gd name="connsiteX8" fmla="*/ 1188720 w 1188720"/>
                <a:gd name="connsiteY8" fmla="*/ 538480 h 1131074"/>
                <a:gd name="connsiteX9" fmla="*/ 701040 w 1188720"/>
                <a:gd name="connsiteY9" fmla="*/ 0 h 113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31074">
                  <a:moveTo>
                    <a:pt x="701040" y="0"/>
                  </a:moveTo>
                  <a:lnTo>
                    <a:pt x="0" y="548640"/>
                  </a:lnTo>
                  <a:lnTo>
                    <a:pt x="132080" y="548640"/>
                  </a:lnTo>
                  <a:cubicBezTo>
                    <a:pt x="79556" y="748230"/>
                    <a:pt x="14743" y="741680"/>
                    <a:pt x="101600" y="741680"/>
                  </a:cubicBezTo>
                  <a:lnTo>
                    <a:pt x="264160" y="741680"/>
                  </a:lnTo>
                  <a:cubicBezTo>
                    <a:pt x="222533" y="939407"/>
                    <a:pt x="177023" y="888223"/>
                    <a:pt x="233680" y="944880"/>
                  </a:cubicBezTo>
                  <a:cubicBezTo>
                    <a:pt x="430102" y="934542"/>
                    <a:pt x="362284" y="934720"/>
                    <a:pt x="436880" y="934720"/>
                  </a:cubicBezTo>
                  <a:cubicBezTo>
                    <a:pt x="395542" y="1131074"/>
                    <a:pt x="330483" y="1127760"/>
                    <a:pt x="406400" y="1127760"/>
                  </a:cubicBezTo>
                  <a:lnTo>
                    <a:pt x="1188720" y="538480"/>
                  </a:lnTo>
                  <a:lnTo>
                    <a:pt x="701040" y="0"/>
                  </a:lnTo>
                  <a:close/>
                </a:path>
              </a:pathLst>
            </a:cu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105" name="下矢印 104"/>
          <p:cNvSpPr/>
          <p:nvPr/>
        </p:nvSpPr>
        <p:spPr bwMode="auto">
          <a:xfrm rot="16200000">
            <a:off x="4871058" y="1272995"/>
            <a:ext cx="409155" cy="492726"/>
          </a:xfrm>
          <a:prstGeom prst="downArrow">
            <a:avLst>
              <a:gd name="adj1" fmla="val 50000"/>
              <a:gd name="adj2" fmla="val 76923"/>
            </a:avLst>
          </a:prstGeom>
          <a:solidFill>
            <a:srgbClr val="F5CC65"/>
          </a:solidFill>
          <a:ln w="38100">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07" name="下矢印 106"/>
          <p:cNvSpPr/>
          <p:nvPr/>
        </p:nvSpPr>
        <p:spPr bwMode="auto">
          <a:xfrm rot="16200000">
            <a:off x="4871058" y="2151536"/>
            <a:ext cx="409155" cy="492726"/>
          </a:xfrm>
          <a:prstGeom prst="downArrow">
            <a:avLst>
              <a:gd name="adj1" fmla="val 50000"/>
              <a:gd name="adj2" fmla="val 76923"/>
            </a:avLst>
          </a:prstGeom>
          <a:solidFill>
            <a:srgbClr val="F5CC65"/>
          </a:solidFill>
          <a:ln w="38100">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121" name="グループ化 120"/>
          <p:cNvGrpSpPr/>
          <p:nvPr/>
        </p:nvGrpSpPr>
        <p:grpSpPr>
          <a:xfrm>
            <a:off x="1981728" y="3689827"/>
            <a:ext cx="642628" cy="523240"/>
            <a:chOff x="1981728" y="3689827"/>
            <a:chExt cx="642628" cy="523240"/>
          </a:xfrm>
        </p:grpSpPr>
        <p:grpSp>
          <p:nvGrpSpPr>
            <p:cNvPr id="111" name="グループ化 110"/>
            <p:cNvGrpSpPr/>
            <p:nvPr/>
          </p:nvGrpSpPr>
          <p:grpSpPr>
            <a:xfrm>
              <a:off x="2061533" y="3689827"/>
              <a:ext cx="523240" cy="523240"/>
              <a:chOff x="-3764280" y="0"/>
              <a:chExt cx="2123440" cy="2123440"/>
            </a:xfrm>
          </p:grpSpPr>
          <p:sp>
            <p:nvSpPr>
              <p:cNvPr id="115" name="パイ 114"/>
              <p:cNvSpPr/>
              <p:nvPr/>
            </p:nvSpPr>
            <p:spPr bwMode="auto">
              <a:xfrm>
                <a:off x="-3764280" y="0"/>
                <a:ext cx="2123440" cy="2123440"/>
              </a:xfrm>
              <a:prstGeom prst="pie">
                <a:avLst>
                  <a:gd name="adj1" fmla="val 0"/>
                  <a:gd name="adj2" fmla="val 21520986"/>
                </a:avLst>
              </a:pr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16" name="パイ 115"/>
              <p:cNvSpPr/>
              <p:nvPr/>
            </p:nvSpPr>
            <p:spPr bwMode="auto">
              <a:xfrm>
                <a:off x="-3764280" y="0"/>
                <a:ext cx="2123440" cy="2123440"/>
              </a:xfrm>
              <a:prstGeom prst="pie">
                <a:avLst>
                  <a:gd name="adj1" fmla="val 0"/>
                  <a:gd name="adj2" fmla="val 2848803"/>
                </a:avLst>
              </a:prstGeom>
              <a:gradFill flip="none" rotWithShape="1">
                <a:gsLst>
                  <a:gs pos="0">
                    <a:schemeClr val="bg1"/>
                  </a:gs>
                  <a:gs pos="50000">
                    <a:schemeClr val="bg1">
                      <a:alpha val="46000"/>
                    </a:schemeClr>
                  </a:gs>
                  <a:gs pos="100000">
                    <a:schemeClr val="accent1">
                      <a:tint val="23500"/>
                      <a:satMod val="160000"/>
                    </a:schemeClr>
                  </a:gs>
                </a:gsLst>
                <a:lin ang="19200000" scaled="0"/>
                <a:tileRect/>
              </a:gra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17" name="パイ 116"/>
              <p:cNvSpPr/>
              <p:nvPr/>
            </p:nvSpPr>
            <p:spPr bwMode="auto">
              <a:xfrm>
                <a:off x="-3764280" y="0"/>
                <a:ext cx="2123440" cy="2123440"/>
              </a:xfrm>
              <a:prstGeom prst="pie">
                <a:avLst>
                  <a:gd name="adj1" fmla="val 16366371"/>
                  <a:gd name="adj2" fmla="val 18868111"/>
                </a:avLst>
              </a:prstGeom>
              <a:gradFill flip="none" rotWithShape="1">
                <a:gsLst>
                  <a:gs pos="0">
                    <a:schemeClr val="bg1"/>
                  </a:gs>
                  <a:gs pos="50000">
                    <a:schemeClr val="bg1">
                      <a:alpha val="46000"/>
                    </a:schemeClr>
                  </a:gs>
                  <a:gs pos="100000">
                    <a:schemeClr val="accent1">
                      <a:tint val="23500"/>
                      <a:satMod val="160000"/>
                    </a:schemeClr>
                  </a:gs>
                </a:gsLst>
                <a:lin ang="13200000" scaled="0"/>
                <a:tileRect/>
              </a:gra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18" name="パイ 117"/>
              <p:cNvSpPr/>
              <p:nvPr/>
            </p:nvSpPr>
            <p:spPr bwMode="auto">
              <a:xfrm>
                <a:off x="-3764280" y="0"/>
                <a:ext cx="2123440" cy="2123440"/>
              </a:xfrm>
              <a:prstGeom prst="pie">
                <a:avLst>
                  <a:gd name="adj1" fmla="val 8639719"/>
                  <a:gd name="adj2" fmla="val 11097295"/>
                </a:avLst>
              </a:prstGeom>
              <a:gradFill flip="none" rotWithShape="1">
                <a:gsLst>
                  <a:gs pos="0">
                    <a:schemeClr val="bg1"/>
                  </a:gs>
                  <a:gs pos="50000">
                    <a:schemeClr val="bg1">
                      <a:alpha val="46000"/>
                    </a:schemeClr>
                  </a:gs>
                  <a:gs pos="100000">
                    <a:schemeClr val="accent1">
                      <a:tint val="23500"/>
                      <a:satMod val="160000"/>
                    </a:schemeClr>
                  </a:gs>
                </a:gsLst>
                <a:lin ang="4200000" scaled="0"/>
                <a:tileRect/>
              </a:gra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19" name="円/楕円 118"/>
              <p:cNvSpPr/>
              <p:nvPr/>
            </p:nvSpPr>
            <p:spPr bwMode="auto">
              <a:xfrm>
                <a:off x="-2981960" y="782320"/>
                <a:ext cx="558800" cy="558800"/>
              </a:xfrm>
              <a:prstGeom prst="ellipse">
                <a:avLst/>
              </a:prstGeom>
              <a:solidFill>
                <a:schemeClr val="bg1">
                  <a:lumMod val="75000"/>
                </a:schemeClr>
              </a:solidFill>
              <a:ln w="57150">
                <a:solidFill>
                  <a:srgbClr val="FFFFFF"/>
                </a:solid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120" name="テキスト ボックス 119"/>
            <p:cNvSpPr txBox="1"/>
            <p:nvPr/>
          </p:nvSpPr>
          <p:spPr>
            <a:xfrm>
              <a:off x="1981728" y="3821723"/>
              <a:ext cx="642628" cy="281416"/>
            </a:xfrm>
            <a:prstGeom prst="rect">
              <a:avLst/>
            </a:prstGeom>
            <a:noFill/>
          </p:spPr>
          <p:txBody>
            <a:bodyPr wrap="square" rtlCol="0" anchor="ctr">
              <a:noAutofit/>
            </a:bodyPr>
            <a:lstStyle/>
            <a:p>
              <a:pPr algn="ctr" rtl="0"/>
              <a:r>
                <a:rPr kumimoji="1" lang="en-US" sz="1200" b="1" i="0" u="none" dirty="0">
                  <a:solidFill>
                    <a:schemeClr val="tx1">
                      <a:lumMod val="75000"/>
                      <a:lumOff val="25000"/>
                    </a:schemeClr>
                  </a:solidFill>
                  <a:latin typeface="Arial" panose="020B0604020202020204" pitchFamily="34" charset="0"/>
                  <a:ea typeface="メイリオ" pitchFamily="50" charset="-128"/>
                </a:rPr>
                <a:t>OSS</a:t>
              </a:r>
              <a:endParaRPr kumimoji="1" lang="en-US" altLang="en-US" sz="1200" b="1" dirty="0" smtClean="0">
                <a:solidFill>
                  <a:schemeClr val="tx1">
                    <a:lumMod val="75000"/>
                    <a:lumOff val="25000"/>
                  </a:schemeClr>
                </a:solidFill>
                <a:latin typeface="Arial" panose="020B0604020202020204" pitchFamily="34" charset="0"/>
                <a:ea typeface="メイリオ" pitchFamily="50" charset="-128"/>
              </a:endParaRPr>
            </a:p>
          </p:txBody>
        </p:sp>
      </p:grpSp>
    </p:spTree>
    <p:extLst>
      <p:ext uri="{BB962C8B-B14F-4D97-AF65-F5344CB8AC3E}">
        <p14:creationId xmlns:p14="http://schemas.microsoft.com/office/powerpoint/2010/main" val="1641657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wrap="square">
            <a:noAutofit/>
          </a:bodyPr>
          <a:lstStyle/>
          <a:p>
            <a:pPr algn="l" rtl="0"/>
            <a:r>
              <a:rPr lang="en-US" b="1" i="0" u="none" spc="0" dirty="0">
                <a:latin typeface="Arial" panose="020B0604020202020204" pitchFamily="34" charset="0"/>
              </a:rPr>
              <a:t>3-5 </a:t>
            </a:r>
            <a:r>
              <a:rPr lang="en-US" b="1" i="0" u="none" spc="0" dirty="0" smtClean="0">
                <a:latin typeface="Arial" panose="020B0604020202020204" pitchFamily="34" charset="0"/>
              </a:rPr>
              <a:t>                  </a:t>
            </a:r>
            <a:r>
              <a:rPr lang="en-US" b="1" i="0" u="none" spc="0" dirty="0">
                <a:latin typeface="Arial" panose="020B0604020202020204" pitchFamily="34" charset="0"/>
              </a:rPr>
              <a:t>Comply with Licenses </a:t>
            </a:r>
            <a:r>
              <a:rPr lang="en-US" b="1" i="0" u="none" spc="0" dirty="0" smtClean="0">
                <a:latin typeface="Arial" panose="020B0604020202020204" pitchFamily="34" charset="0"/>
                <a:sym typeface="Wingdings"/>
              </a:rPr>
              <a:t></a:t>
            </a:r>
            <a:endParaRPr lang="en-US" altLang="en-US" spc="0" dirty="0">
              <a:latin typeface="Arial" panose="020B0604020202020204" pitchFamily="34" charset="0"/>
            </a:endParaRPr>
          </a:p>
        </p:txBody>
      </p:sp>
      <p:sp>
        <p:nvSpPr>
          <p:cNvPr id="243" name="正方形/長方形 242"/>
          <p:cNvSpPr/>
          <p:nvPr/>
        </p:nvSpPr>
        <p:spPr bwMode="auto">
          <a:xfrm>
            <a:off x="257440" y="575734"/>
            <a:ext cx="8957732" cy="1361707"/>
          </a:xfrm>
          <a:prstGeom prst="rect">
            <a:avLst/>
          </a:prstGeom>
          <a:solidFill>
            <a:srgbClr val="71C9E5"/>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44" name="Text Box 31"/>
          <p:cNvSpPr txBox="1">
            <a:spLocks noChangeArrowheads="1"/>
          </p:cNvSpPr>
          <p:nvPr/>
        </p:nvSpPr>
        <p:spPr bwMode="gray">
          <a:xfrm>
            <a:off x="376422" y="715224"/>
            <a:ext cx="8784505" cy="526700"/>
          </a:xfrm>
          <a:prstGeom prst="rect">
            <a:avLst/>
          </a:prstGeom>
          <a:noFill/>
          <a:ln w="3175" cap="rnd">
            <a:noFill/>
            <a:miter lim="800000"/>
            <a:headEnd/>
            <a:tailEnd/>
          </a:ln>
          <a:effectLst/>
        </p:spPr>
        <p:txBody>
          <a:bodyPr wrap="square" lIns="72000" tIns="0" rIns="144000" bIns="0" anchor="t">
            <a:noAutofit/>
          </a:bodyPr>
          <a:lstStyle/>
          <a:p>
            <a:pPr algn="l" rtl="0">
              <a:lnSpc>
                <a:spcPct val="150000"/>
              </a:lnSpc>
              <a:buClr>
                <a:srgbClr val="C00000"/>
              </a:buClr>
              <a:defRPr/>
            </a:pPr>
            <a:r>
              <a:rPr lang="en-US" sz="1600" b="1" i="0" u="none" dirty="0">
                <a:solidFill>
                  <a:schemeClr val="tx1">
                    <a:lumMod val="75000"/>
                    <a:lumOff val="25000"/>
                  </a:schemeClr>
                </a:solidFill>
                <a:latin typeface="Arial" panose="020B0604020202020204" pitchFamily="34" charset="0"/>
                <a:ea typeface="メイリオ" pitchFamily="50" charset="-128"/>
              </a:rPr>
              <a:t>OSS copyrights </a:t>
            </a:r>
            <a:r>
              <a:rPr lang="en-US" sz="1600" b="1" i="0" u="none" dirty="0" smtClean="0">
                <a:solidFill>
                  <a:schemeClr val="tx1">
                    <a:lumMod val="75000"/>
                    <a:lumOff val="25000"/>
                  </a:schemeClr>
                </a:solidFill>
                <a:latin typeface="Arial" panose="020B0604020202020204" pitchFamily="34" charset="0"/>
                <a:ea typeface="メイリオ" pitchFamily="50" charset="-128"/>
              </a:rPr>
              <a:t>belong to the </a:t>
            </a:r>
            <a:r>
              <a:rPr lang="en-US" sz="1600" b="1" i="0" u="none" dirty="0">
                <a:solidFill>
                  <a:schemeClr val="tx1">
                    <a:lumMod val="75000"/>
                    <a:lumOff val="25000"/>
                  </a:schemeClr>
                </a:solidFill>
                <a:latin typeface="Arial" panose="020B0604020202020204" pitchFamily="34" charset="0"/>
                <a:ea typeface="メイリオ" pitchFamily="50" charset="-128"/>
              </a:rPr>
              <a:t>developer of the OSS </a:t>
            </a:r>
            <a:r>
              <a:rPr lang="en-US" sz="1600" b="1" i="0" u="none" dirty="0" smtClean="0">
                <a:solidFill>
                  <a:schemeClr val="tx1">
                    <a:lumMod val="75000"/>
                    <a:lumOff val="25000"/>
                  </a:schemeClr>
                </a:solidFill>
                <a:latin typeface="Arial" panose="020B0604020202020204" pitchFamily="34" charset="0"/>
                <a:ea typeface="メイリオ" pitchFamily="50" charset="-128"/>
              </a:rPr>
              <a:t>and </a:t>
            </a:r>
            <a:r>
              <a:rPr lang="en-US" altLang="ja-JP" sz="1600" b="1" i="0" u="none" dirty="0" smtClean="0">
                <a:solidFill>
                  <a:schemeClr val="tx1">
                    <a:lumMod val="75000"/>
                    <a:lumOff val="25000"/>
                  </a:schemeClr>
                </a:solidFill>
                <a:latin typeface="Arial" panose="020B0604020202020204" pitchFamily="34" charset="0"/>
                <a:ea typeface="メイリオ" pitchFamily="50" charset="-128"/>
              </a:rPr>
              <a:t>/ or</a:t>
            </a:r>
            <a:r>
              <a:rPr lang="en-US" sz="1600" b="1" i="0" u="none" dirty="0" smtClean="0">
                <a:solidFill>
                  <a:schemeClr val="tx1">
                    <a:lumMod val="75000"/>
                    <a:lumOff val="25000"/>
                  </a:schemeClr>
                </a:solidFill>
                <a:latin typeface="Arial" panose="020B0604020202020204" pitchFamily="34" charset="0"/>
                <a:ea typeface="メイリオ" pitchFamily="50" charset="-128"/>
              </a:rPr>
              <a:t> </a:t>
            </a:r>
            <a:r>
              <a:rPr lang="en-US" sz="1600" b="1" i="0" u="none" dirty="0">
                <a:solidFill>
                  <a:schemeClr val="tx1">
                    <a:lumMod val="75000"/>
                    <a:lumOff val="25000"/>
                  </a:schemeClr>
                </a:solidFill>
                <a:latin typeface="Arial" panose="020B0604020202020204" pitchFamily="34" charset="0"/>
                <a:ea typeface="メイリオ" pitchFamily="50" charset="-128"/>
              </a:rPr>
              <a:t>the community providing the OSS. OSS is not </a:t>
            </a:r>
            <a:r>
              <a:rPr lang="en-US" sz="1600" b="1" i="0" u="none" dirty="0" smtClean="0">
                <a:solidFill>
                  <a:schemeClr val="tx1">
                    <a:lumMod val="75000"/>
                    <a:lumOff val="25000"/>
                  </a:schemeClr>
                </a:solidFill>
                <a:latin typeface="Arial" panose="020B0604020202020204" pitchFamily="34" charset="0"/>
                <a:ea typeface="メイリオ" pitchFamily="50" charset="-128"/>
              </a:rPr>
              <a:t>public </a:t>
            </a:r>
            <a:r>
              <a:rPr lang="en-US" sz="1600" b="1" i="0" u="none" dirty="0">
                <a:solidFill>
                  <a:schemeClr val="tx1">
                    <a:lumMod val="75000"/>
                    <a:lumOff val="25000"/>
                  </a:schemeClr>
                </a:solidFill>
                <a:latin typeface="Arial" panose="020B0604020202020204" pitchFamily="34" charset="0"/>
                <a:ea typeface="メイリオ" pitchFamily="50" charset="-128"/>
              </a:rPr>
              <a:t>domain </a:t>
            </a:r>
            <a:r>
              <a:rPr lang="en-US" sz="1600" b="1" i="0" u="none" dirty="0" smtClean="0">
                <a:solidFill>
                  <a:schemeClr val="tx1">
                    <a:lumMod val="75000"/>
                    <a:lumOff val="25000"/>
                  </a:schemeClr>
                </a:solidFill>
                <a:latin typeface="Arial" panose="020B0604020202020204" pitchFamily="34" charset="0"/>
                <a:ea typeface="メイリオ" pitchFamily="50" charset="-128"/>
              </a:rPr>
              <a:t>software </a:t>
            </a:r>
            <a:r>
              <a:rPr lang="en-US" sz="1600" b="1" i="0" u="none" dirty="0">
                <a:solidFill>
                  <a:schemeClr val="tx1">
                    <a:lumMod val="75000"/>
                    <a:lumOff val="25000"/>
                  </a:schemeClr>
                </a:solidFill>
                <a:latin typeface="Arial" panose="020B0604020202020204" pitchFamily="34" charset="0"/>
                <a:ea typeface="メイリオ" pitchFamily="50" charset="-128"/>
              </a:rPr>
              <a:t>for which the copyright has been abandoned.</a:t>
            </a:r>
            <a:r>
              <a:rPr lang="en-US" sz="1600" b="0" i="0" u="none" dirty="0">
                <a:solidFill>
                  <a:schemeClr val="tx1">
                    <a:lumMod val="75000"/>
                    <a:lumOff val="25000"/>
                  </a:schemeClr>
                </a:solidFill>
                <a:latin typeface="Arial" panose="020B0604020202020204" pitchFamily="34" charset="0"/>
                <a:ea typeface="メイリオ" pitchFamily="50" charset="-128"/>
              </a:rPr>
              <a:t> </a:t>
            </a:r>
            <a:r>
              <a:rPr lang="en-US" sz="1600" b="1" i="0" u="none" dirty="0" smtClean="0">
                <a:solidFill>
                  <a:schemeClr val="tx1">
                    <a:lumMod val="75000"/>
                    <a:lumOff val="25000"/>
                  </a:schemeClr>
                </a:solidFill>
                <a:latin typeface="Arial" panose="020B0604020202020204" pitchFamily="34" charset="0"/>
                <a:ea typeface="メイリオ" pitchFamily="50" charset="-128"/>
              </a:rPr>
              <a:t>When using OSS, you must comply with the licenses.</a:t>
            </a:r>
            <a:endParaRPr lang="en-US" sz="1600" b="1" i="0" u="none" dirty="0">
              <a:solidFill>
                <a:schemeClr val="tx1">
                  <a:lumMod val="75000"/>
                  <a:lumOff val="25000"/>
                </a:schemeClr>
              </a:solidFill>
              <a:latin typeface="Arial" panose="020B0604020202020204" pitchFamily="34" charset="0"/>
              <a:ea typeface="メイリオ" pitchFamily="50" charset="-128"/>
            </a:endParaRPr>
          </a:p>
        </p:txBody>
      </p:sp>
      <p:cxnSp>
        <p:nvCxnSpPr>
          <p:cNvPr id="245" name="直線コネクタ 244"/>
          <p:cNvCxnSpPr/>
          <p:nvPr/>
        </p:nvCxnSpPr>
        <p:spPr bwMode="auto">
          <a:xfrm>
            <a:off x="350573" y="643467"/>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246" name="直線コネクタ 245"/>
          <p:cNvCxnSpPr/>
          <p:nvPr/>
        </p:nvCxnSpPr>
        <p:spPr bwMode="auto">
          <a:xfrm>
            <a:off x="350573" y="1877634"/>
            <a:ext cx="8771467" cy="0"/>
          </a:xfrm>
          <a:prstGeom prst="line">
            <a:avLst/>
          </a:prstGeom>
          <a:noFill/>
          <a:ln w="19050" cap="flat" cmpd="sng" algn="ctr">
            <a:solidFill>
              <a:schemeClr val="bg1"/>
            </a:solidFill>
            <a:prstDash val="dash"/>
            <a:round/>
            <a:headEnd type="none" w="med" len="med"/>
            <a:tailEnd type="none" w="med" len="med"/>
          </a:ln>
          <a:effectLst/>
        </p:spPr>
      </p:cxnSp>
      <p:sp>
        <p:nvSpPr>
          <p:cNvPr id="305" name="角丸四角形 304"/>
          <p:cNvSpPr/>
          <p:nvPr/>
        </p:nvSpPr>
        <p:spPr bwMode="auto">
          <a:xfrm>
            <a:off x="875175" y="169814"/>
            <a:ext cx="935518" cy="328125"/>
          </a:xfrm>
          <a:prstGeom prst="roundRect">
            <a:avLst/>
          </a:prstGeom>
          <a:solidFill>
            <a:srgbClr val="2C4772"/>
          </a:solidFill>
          <a:ln w="9525">
            <a:noFill/>
            <a:miter lim="800000"/>
            <a:headEnd/>
            <a:tailEnd/>
          </a:ln>
          <a:effectLst/>
        </p:spPr>
        <p:txBody>
          <a:bodyPr wrap="square" lIns="0" tIns="0" rIns="0" bIns="0" rtlCol="0" anchor="ctr" anchorCtr="0">
            <a:noAutofit/>
          </a:bodyPr>
          <a:lstStyle/>
          <a:p>
            <a:pPr algn="ctr" rtl="0">
              <a:lnSpc>
                <a:spcPct val="100000"/>
              </a:lnSpc>
            </a:pPr>
            <a:r>
              <a:rPr lang="en-US" sz="1200" b="1" i="0" u="none" dirty="0">
                <a:solidFill>
                  <a:schemeClr val="bg1"/>
                </a:solidFill>
                <a:latin typeface="Arial" panose="020B0604020202020204" pitchFamily="34" charset="0"/>
                <a:ea typeface="メイリオ" pitchFamily="50" charset="-128"/>
              </a:rPr>
              <a:t>Point</a:t>
            </a:r>
            <a:r>
              <a:rPr kumimoji="1" lang="en-US" sz="1200" b="1" i="0" u="none" dirty="0">
                <a:solidFill>
                  <a:schemeClr val="bg1"/>
                </a:solidFill>
                <a:latin typeface="Arial" panose="020B0604020202020204" pitchFamily="34" charset="0"/>
                <a:ea typeface="メイリオ" pitchFamily="50" charset="-128"/>
              </a:rPr>
              <a:t> </a:t>
            </a:r>
            <a:r>
              <a:rPr lang="en-US" sz="2000" b="1" i="0" u="none" dirty="0">
                <a:solidFill>
                  <a:schemeClr val="bg1"/>
                </a:solidFill>
                <a:latin typeface="Arial" panose="020B0604020202020204" pitchFamily="34" charset="0"/>
                <a:ea typeface="メイリオ" pitchFamily="50" charset="-128"/>
              </a:rPr>
              <a:t>2</a:t>
            </a:r>
            <a:endParaRPr kumimoji="1" lang="en-US" altLang="ja-JP" sz="2000" b="1" dirty="0" smtClean="0">
              <a:solidFill>
                <a:schemeClr val="bg1"/>
              </a:solidFill>
              <a:latin typeface="Arial" panose="020B0604020202020204" pitchFamily="34" charset="0"/>
              <a:ea typeface="メイリオ" pitchFamily="50" charset="-128"/>
            </a:endParaRPr>
          </a:p>
        </p:txBody>
      </p:sp>
      <p:grpSp>
        <p:nvGrpSpPr>
          <p:cNvPr id="57" name="グループ化 56"/>
          <p:cNvGrpSpPr/>
          <p:nvPr/>
        </p:nvGrpSpPr>
        <p:grpSpPr>
          <a:xfrm>
            <a:off x="717809" y="1883015"/>
            <a:ext cx="8615931" cy="3417428"/>
            <a:chOff x="1131684" y="1883015"/>
            <a:chExt cx="8615931" cy="3417428"/>
          </a:xfrm>
        </p:grpSpPr>
        <p:grpSp>
          <p:nvGrpSpPr>
            <p:cNvPr id="268" name="グループ化 267"/>
            <p:cNvGrpSpPr/>
            <p:nvPr/>
          </p:nvGrpSpPr>
          <p:grpSpPr>
            <a:xfrm>
              <a:off x="7037344" y="3706186"/>
              <a:ext cx="1706881" cy="924560"/>
              <a:chOff x="375921" y="3556000"/>
              <a:chExt cx="1706881" cy="924560"/>
            </a:xfrm>
          </p:grpSpPr>
          <p:grpSp>
            <p:nvGrpSpPr>
              <p:cNvPr id="269" name="グループ化 94"/>
              <p:cNvGrpSpPr/>
              <p:nvPr/>
            </p:nvGrpSpPr>
            <p:grpSpPr>
              <a:xfrm>
                <a:off x="375921" y="3556000"/>
                <a:ext cx="1706881" cy="924560"/>
                <a:chOff x="-2600960" y="2824480"/>
                <a:chExt cx="1463041" cy="894080"/>
              </a:xfrm>
            </p:grpSpPr>
            <p:sp>
              <p:nvSpPr>
                <p:cNvPr id="271" name="円/楕円 270"/>
                <p:cNvSpPr/>
                <p:nvPr/>
              </p:nvSpPr>
              <p:spPr bwMode="auto">
                <a:xfrm>
                  <a:off x="-2194560" y="2824480"/>
                  <a:ext cx="54864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72" name="円/楕円 271"/>
                <p:cNvSpPr/>
                <p:nvPr/>
              </p:nvSpPr>
              <p:spPr bwMode="auto">
                <a:xfrm>
                  <a:off x="-2600960" y="294640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73" name="円/楕円 272"/>
                <p:cNvSpPr/>
                <p:nvPr/>
              </p:nvSpPr>
              <p:spPr bwMode="auto">
                <a:xfrm rot="20505470">
                  <a:off x="-1950719" y="2936241"/>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74" name="円/楕円 273"/>
                <p:cNvSpPr/>
                <p:nvPr/>
              </p:nvSpPr>
              <p:spPr bwMode="auto">
                <a:xfrm rot="1219292">
                  <a:off x="-2032000" y="30886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75" name="円/楕円 274"/>
                <p:cNvSpPr/>
                <p:nvPr/>
              </p:nvSpPr>
              <p:spPr bwMode="auto">
                <a:xfrm rot="19172392">
                  <a:off x="-2418080" y="31394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270" name="テキスト ボックス 269"/>
              <p:cNvSpPr txBox="1"/>
              <p:nvPr/>
            </p:nvSpPr>
            <p:spPr>
              <a:xfrm>
                <a:off x="448799" y="3897209"/>
                <a:ext cx="1579880" cy="286232"/>
              </a:xfrm>
              <a:prstGeom prst="rect">
                <a:avLst/>
              </a:prstGeom>
              <a:noFill/>
            </p:spPr>
            <p:txBody>
              <a:bodyPr wrap="square" rtlCol="0">
                <a:noAutofit/>
              </a:bodyPr>
              <a:lstStyle/>
              <a:p>
                <a:pPr algn="ctr" rtl="0"/>
                <a:r>
                  <a:rPr kumimoji="1" lang="en-US" sz="1400" b="1" i="0" u="none" dirty="0">
                    <a:solidFill>
                      <a:schemeClr val="bg1"/>
                    </a:solidFill>
                    <a:latin typeface="Arial" panose="020B0604020202020204" pitchFamily="34" charset="0"/>
                    <a:ea typeface="メイリオ" pitchFamily="50" charset="-128"/>
                  </a:rPr>
                  <a:t>OSS</a:t>
                </a:r>
                <a:r>
                  <a:rPr lang="en-US" sz="1400" b="1" i="0" u="none" dirty="0">
                    <a:solidFill>
                      <a:schemeClr val="bg1"/>
                    </a:solidFill>
                    <a:latin typeface="Arial" panose="020B0604020202020204" pitchFamily="34" charset="0"/>
                    <a:ea typeface="メイリオ" pitchFamily="50" charset="-128"/>
                  </a:rPr>
                  <a:t> community</a:t>
                </a:r>
                <a:endParaRPr kumimoji="1" lang="en-US" altLang="en-US" sz="1400" b="1" dirty="0" smtClean="0">
                  <a:solidFill>
                    <a:schemeClr val="bg1"/>
                  </a:solidFill>
                  <a:latin typeface="Arial" panose="020B0604020202020204" pitchFamily="34" charset="0"/>
                  <a:ea typeface="メイリオ" pitchFamily="50" charset="-128"/>
                </a:endParaRPr>
              </a:p>
            </p:txBody>
          </p:sp>
        </p:grpSp>
        <p:grpSp>
          <p:nvGrpSpPr>
            <p:cNvPr id="281" name="グループ化 280"/>
            <p:cNvGrpSpPr/>
            <p:nvPr/>
          </p:nvGrpSpPr>
          <p:grpSpPr>
            <a:xfrm>
              <a:off x="6412127" y="3869157"/>
              <a:ext cx="581815" cy="543027"/>
              <a:chOff x="6962775" y="2838450"/>
              <a:chExt cx="819150" cy="764540"/>
            </a:xfrm>
          </p:grpSpPr>
          <p:sp>
            <p:nvSpPr>
              <p:cNvPr id="282" name="円/楕円 281"/>
              <p:cNvSpPr/>
              <p:nvPr/>
            </p:nvSpPr>
            <p:spPr bwMode="auto">
              <a:xfrm>
                <a:off x="6962775" y="2838450"/>
                <a:ext cx="819150" cy="76454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83" name="円/楕円 282"/>
              <p:cNvSpPr/>
              <p:nvPr/>
            </p:nvSpPr>
            <p:spPr bwMode="auto">
              <a:xfrm>
                <a:off x="7126224" y="3096006"/>
                <a:ext cx="85344" cy="121920"/>
              </a:xfrm>
              <a:prstGeom prst="ellipse">
                <a:avLst/>
              </a:prstGeom>
              <a:solidFill>
                <a:schemeClr val="tx1">
                  <a:lumMod val="75000"/>
                  <a:lumOff val="2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84" name="円/楕円 283"/>
              <p:cNvSpPr/>
              <p:nvPr/>
            </p:nvSpPr>
            <p:spPr bwMode="auto">
              <a:xfrm>
                <a:off x="7443216" y="3102102"/>
                <a:ext cx="85344" cy="121920"/>
              </a:xfrm>
              <a:prstGeom prst="ellipse">
                <a:avLst/>
              </a:prstGeom>
              <a:solidFill>
                <a:schemeClr val="tx1">
                  <a:lumMod val="75000"/>
                  <a:lumOff val="2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85" name="フリーフォーム 284"/>
              <p:cNvSpPr/>
              <p:nvPr/>
            </p:nvSpPr>
            <p:spPr bwMode="auto">
              <a:xfrm>
                <a:off x="7254240" y="3333750"/>
                <a:ext cx="195072" cy="45720"/>
              </a:xfrm>
              <a:custGeom>
                <a:avLst/>
                <a:gdLst>
                  <a:gd name="connsiteX0" fmla="*/ 0 w 195072"/>
                  <a:gd name="connsiteY0" fmla="*/ 0 h 0"/>
                  <a:gd name="connsiteX1" fmla="*/ 195072 w 195072"/>
                  <a:gd name="connsiteY1" fmla="*/ 0 h 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Lst>
                <a:ahLst/>
                <a:cxnLst>
                  <a:cxn ang="0">
                    <a:pos x="connsiteX0" y="connsiteY0"/>
                  </a:cxn>
                  <a:cxn ang="0">
                    <a:pos x="connsiteX1" y="connsiteY1"/>
                  </a:cxn>
                  <a:cxn ang="0">
                    <a:pos x="connsiteX2" y="connsiteY2"/>
                  </a:cxn>
                </a:cxnLst>
                <a:rect l="l" t="t" r="r" b="b"/>
                <a:pathLst>
                  <a:path w="195072" h="45720">
                    <a:moveTo>
                      <a:pt x="0" y="0"/>
                    </a:moveTo>
                    <a:cubicBezTo>
                      <a:pt x="16510" y="17145"/>
                      <a:pt x="17780" y="36195"/>
                      <a:pt x="95250" y="45720"/>
                    </a:cubicBezTo>
                    <a:cubicBezTo>
                      <a:pt x="183769" y="34290"/>
                      <a:pt x="190373" y="5715"/>
                      <a:pt x="195072" y="0"/>
                    </a:cubicBezTo>
                  </a:path>
                </a:pathLst>
              </a:custGeom>
              <a:noFill/>
              <a:ln w="38100" cap="rnd" cmpd="sng" algn="ctr">
                <a:solidFill>
                  <a:schemeClr val="tx1"/>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grpSp>
        <p:grpSp>
          <p:nvGrpSpPr>
            <p:cNvPr id="286" name="グループ化 285"/>
            <p:cNvGrpSpPr/>
            <p:nvPr/>
          </p:nvGrpSpPr>
          <p:grpSpPr>
            <a:xfrm>
              <a:off x="4192135" y="2273966"/>
              <a:ext cx="2220835" cy="1667690"/>
              <a:chOff x="3625889" y="3152775"/>
              <a:chExt cx="2220835" cy="1667690"/>
            </a:xfrm>
          </p:grpSpPr>
          <p:grpSp>
            <p:nvGrpSpPr>
              <p:cNvPr id="287" name="グループ化 12"/>
              <p:cNvGrpSpPr/>
              <p:nvPr/>
            </p:nvGrpSpPr>
            <p:grpSpPr>
              <a:xfrm>
                <a:off x="3793331" y="3152776"/>
                <a:ext cx="1885950" cy="1667691"/>
                <a:chOff x="2914558" y="1925512"/>
                <a:chExt cx="2449012" cy="2237056"/>
              </a:xfrm>
            </p:grpSpPr>
            <p:sp>
              <p:nvSpPr>
                <p:cNvPr id="289" name="Puzzle3"/>
                <p:cNvSpPr>
                  <a:spLocks noEditPoints="1" noChangeArrowheads="1"/>
                </p:cNvSpPr>
                <p:nvPr/>
              </p:nvSpPr>
              <p:spPr bwMode="auto">
                <a:xfrm>
                  <a:off x="4114092" y="1925512"/>
                  <a:ext cx="957303" cy="1188804"/>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DDAB3B"/>
                </a:solidFill>
                <a:ln w="28575">
                  <a:solidFill>
                    <a:srgbClr val="DDAB3B"/>
                  </a:solidFill>
                  <a:miter lim="800000"/>
                  <a:headEnd/>
                  <a:tailEnd/>
                </a:ln>
              </p:spPr>
              <p:txBody>
                <a:bodyPr vert="horz" wrap="square" lIns="91440" tIns="45720" rIns="91440" bIns="45720" numCol="1" anchor="t" anchorCtr="0" compatLnSpc="1">
                  <a:prstTxWarp prst="textNoShape">
                    <a:avLst/>
                  </a:prstTxWarp>
                  <a:noAutofit/>
                </a:bodyPr>
                <a:lstStyle/>
                <a:p>
                  <a:endParaRPr lang="en-US" altLang="en-US" dirty="0">
                    <a:latin typeface="Arial" panose="020B0604020202020204" pitchFamily="34" charset="0"/>
                  </a:endParaRPr>
                </a:p>
              </p:txBody>
            </p:sp>
            <p:sp>
              <p:nvSpPr>
                <p:cNvPr id="290" name="Puzzle2"/>
                <p:cNvSpPr>
                  <a:spLocks noEditPoints="1" noChangeArrowheads="1"/>
                </p:cNvSpPr>
                <p:nvPr/>
              </p:nvSpPr>
              <p:spPr bwMode="auto">
                <a:xfrm>
                  <a:off x="3835667" y="2791596"/>
                  <a:ext cx="1527903" cy="1082801"/>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94B854"/>
                </a:solidFill>
                <a:ln w="28575">
                  <a:solidFill>
                    <a:srgbClr val="94B854"/>
                  </a:solidFill>
                  <a:miter lim="800000"/>
                  <a:headEnd/>
                  <a:tailEnd/>
                </a:ln>
              </p:spPr>
              <p:txBody>
                <a:bodyPr vert="horz" wrap="square" lIns="91440" tIns="45720" rIns="91440" bIns="45720" numCol="1" anchor="t" anchorCtr="0" compatLnSpc="1">
                  <a:prstTxWarp prst="textNoShape">
                    <a:avLst/>
                  </a:prstTxWarp>
                  <a:noAutofit/>
                </a:bodyPr>
                <a:lstStyle/>
                <a:p>
                  <a:endParaRPr lang="en-US" altLang="en-US" dirty="0">
                    <a:latin typeface="Arial" panose="020B0604020202020204" pitchFamily="34" charset="0"/>
                  </a:endParaRPr>
                </a:p>
              </p:txBody>
            </p:sp>
            <p:sp>
              <p:nvSpPr>
                <p:cNvPr id="291" name="Puzzle4"/>
                <p:cNvSpPr>
                  <a:spLocks noEditPoints="1" noChangeArrowheads="1"/>
                </p:cNvSpPr>
                <p:nvPr/>
              </p:nvSpPr>
              <p:spPr bwMode="auto">
                <a:xfrm>
                  <a:off x="3244442" y="2778247"/>
                  <a:ext cx="921210" cy="1384321"/>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66A5C4"/>
                </a:solidFill>
                <a:ln w="28575">
                  <a:solidFill>
                    <a:srgbClr val="66A5C4"/>
                  </a:solidFill>
                  <a:miter lim="800000"/>
                  <a:headEnd/>
                  <a:tailEnd/>
                </a:ln>
              </p:spPr>
              <p:txBody>
                <a:bodyPr vert="horz" wrap="square" lIns="91440" tIns="45720" rIns="91440" bIns="45720" numCol="1" anchor="t" anchorCtr="0" compatLnSpc="1">
                  <a:prstTxWarp prst="textNoShape">
                    <a:avLst/>
                  </a:prstTxWarp>
                  <a:noAutofit/>
                </a:bodyPr>
                <a:lstStyle/>
                <a:p>
                  <a:endParaRPr lang="en-US" altLang="en-US" dirty="0">
                    <a:latin typeface="Arial" panose="020B0604020202020204" pitchFamily="34" charset="0"/>
                  </a:endParaRPr>
                </a:p>
              </p:txBody>
            </p:sp>
            <p:sp>
              <p:nvSpPr>
                <p:cNvPr id="292" name="Puzzle1"/>
                <p:cNvSpPr>
                  <a:spLocks noEditPoints="1" noChangeArrowheads="1"/>
                </p:cNvSpPr>
                <p:nvPr/>
              </p:nvSpPr>
              <p:spPr bwMode="auto">
                <a:xfrm>
                  <a:off x="2914558" y="2285137"/>
                  <a:ext cx="1546808" cy="825253"/>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F6167B"/>
                </a:solidFill>
                <a:ln w="28575">
                  <a:solidFill>
                    <a:srgbClr val="F6167B"/>
                  </a:solidFill>
                  <a:miter lim="800000"/>
                  <a:headEnd/>
                  <a:tailEnd/>
                </a:ln>
              </p:spPr>
              <p:txBody>
                <a:bodyPr vert="horz" wrap="square" lIns="91440" tIns="45720" rIns="91440" bIns="45720" numCol="1" anchor="t" anchorCtr="0" compatLnSpc="1">
                  <a:prstTxWarp prst="textNoShape">
                    <a:avLst/>
                  </a:prstTxWarp>
                  <a:noAutofit/>
                </a:bodyPr>
                <a:lstStyle/>
                <a:p>
                  <a:endParaRPr lang="en-US" altLang="en-US" dirty="0">
                    <a:latin typeface="Arial" panose="020B0604020202020204" pitchFamily="34" charset="0"/>
                  </a:endParaRPr>
                </a:p>
              </p:txBody>
            </p:sp>
          </p:grpSp>
          <p:sp>
            <p:nvSpPr>
              <p:cNvPr id="288" name="テキスト ボックス 287"/>
              <p:cNvSpPr txBox="1"/>
              <p:nvPr/>
            </p:nvSpPr>
            <p:spPr bwMode="gray">
              <a:xfrm>
                <a:off x="3625889" y="3770354"/>
                <a:ext cx="2220835" cy="480131"/>
              </a:xfrm>
              <a:prstGeom prst="rect">
                <a:avLst/>
              </a:prstGeom>
              <a:noFill/>
              <a:ln w="3175" cap="rnd">
                <a:noFill/>
                <a:miter lim="800000"/>
                <a:headEnd/>
                <a:tailEnd/>
              </a:ln>
              <a:effectLst/>
            </p:spPr>
            <p:txBody>
              <a:bodyPr wrap="square" rtlCol="0">
                <a:noAutofit/>
              </a:bodyPr>
              <a:lstStyle/>
              <a:p>
                <a:pPr algn="ctr" rtl="0" fontAlgn="auto">
                  <a:spcBef>
                    <a:spcPts val="0"/>
                  </a:spcBef>
                  <a:spcAft>
                    <a:spcPts val="300"/>
                  </a:spcAft>
                  <a:buClr>
                    <a:srgbClr val="C00000"/>
                  </a:buClr>
                </a:pPr>
                <a:r>
                  <a:rPr kumimoji="0" lang="en-US" sz="2800" b="1" i="0" u="none" kern="0" dirty="0">
                    <a:solidFill>
                      <a:schemeClr val="bg1"/>
                    </a:solidFill>
                    <a:latin typeface="Arial" panose="020B0604020202020204" pitchFamily="34" charset="0"/>
                    <a:ea typeface="メイリオ" pitchFamily="50" charset="-128"/>
                  </a:rPr>
                  <a:t>OSS</a:t>
                </a:r>
                <a:endParaRPr kumimoji="0" lang="en-US" altLang="en-US" sz="2800" b="1" kern="0" dirty="0" smtClean="0">
                  <a:solidFill>
                    <a:schemeClr val="bg1"/>
                  </a:solidFill>
                  <a:latin typeface="Arial" panose="020B0604020202020204" pitchFamily="34" charset="0"/>
                  <a:ea typeface="メイリオ" pitchFamily="50" charset="-128"/>
                </a:endParaRPr>
              </a:p>
            </p:txBody>
          </p:sp>
        </p:grpSp>
        <p:sp>
          <p:nvSpPr>
            <p:cNvPr id="293" name="星 24 292"/>
            <p:cNvSpPr/>
            <p:nvPr/>
          </p:nvSpPr>
          <p:spPr bwMode="auto">
            <a:xfrm>
              <a:off x="2762322" y="1883015"/>
              <a:ext cx="2381074" cy="2381074"/>
            </a:xfrm>
            <a:prstGeom prst="star24">
              <a:avLst/>
            </a:prstGeom>
            <a:gradFill flip="none" rotWithShape="1">
              <a:gsLst>
                <a:gs pos="0">
                  <a:srgbClr val="FFC000"/>
                </a:gs>
                <a:gs pos="50000">
                  <a:srgbClr val="FFC000">
                    <a:alpha val="59000"/>
                  </a:srgbClr>
                </a:gs>
                <a:gs pos="100000">
                  <a:srgbClr val="FFC000">
                    <a:alpha val="0"/>
                  </a:srgbClr>
                </a:gs>
              </a:gsLst>
              <a:path path="circle">
                <a:fillToRect l="50000" t="50000" r="50000" b="50000"/>
              </a:path>
              <a:tileRect/>
            </a:gra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94" name="テキスト ボックス 293"/>
            <p:cNvSpPr txBox="1"/>
            <p:nvPr/>
          </p:nvSpPr>
          <p:spPr>
            <a:xfrm>
              <a:off x="3338666" y="2193087"/>
              <a:ext cx="1297632" cy="1563415"/>
            </a:xfrm>
            <a:prstGeom prst="rect">
              <a:avLst/>
            </a:prstGeom>
            <a:solidFill>
              <a:schemeClr val="bg1">
                <a:lumMod val="65000"/>
              </a:schemeClr>
            </a:solidFill>
            <a:ln>
              <a:noFill/>
            </a:ln>
            <a:effectLst>
              <a:outerShdw blurRad="558800" dist="241300" dir="4320000" algn="tl" rotWithShape="0">
                <a:prstClr val="black">
                  <a:alpha val="21000"/>
                </a:prstClr>
              </a:outerShdw>
            </a:effectLst>
            <a:scene3d>
              <a:camera prst="isometricOffAxis2Top">
                <a:rot lat="19801316" lon="1449542" rev="20023386"/>
              </a:camera>
              <a:lightRig rig="threePt" dir="t"/>
            </a:scene3d>
          </p:spPr>
          <p:txBody>
            <a:bodyPr wrap="square" lIns="36000" tIns="36000" rIns="36000" bIns="36000" rtlCol="0" anchor="ctr">
              <a:noAutofit/>
            </a:bodyPr>
            <a:lstStyle/>
            <a:p>
              <a:pPr algn="ctr" rtl="0"/>
              <a:r>
                <a:rPr lang="en-US" sz="1800" b="1" i="0" u="none" dirty="0">
                  <a:solidFill>
                    <a:schemeClr val="tx1"/>
                  </a:solidFill>
                  <a:latin typeface="Arial" panose="020B0604020202020204" pitchFamily="34" charset="0"/>
                  <a:ea typeface="メイリオ" pitchFamily="50" charset="-128"/>
                </a:rPr>
                <a:t>OSS license</a:t>
              </a:r>
              <a:r>
                <a:rPr kumimoji="1" lang="en-US" sz="1800" b="1" i="0" u="none" dirty="0">
                  <a:solidFill>
                    <a:schemeClr val="tx1"/>
                  </a:solidFill>
                  <a:latin typeface="Arial" panose="020B0604020202020204" pitchFamily="34" charset="0"/>
                  <a:ea typeface="メイリオ" pitchFamily="50" charset="-128"/>
                </a:rPr>
                <a:t> provisions</a:t>
              </a:r>
              <a:endParaRPr kumimoji="1" lang="en-US" altLang="en-US" sz="1800" b="1" dirty="0" smtClean="0">
                <a:solidFill>
                  <a:schemeClr val="tx1"/>
                </a:solidFill>
                <a:latin typeface="Arial" panose="020B0604020202020204" pitchFamily="34" charset="0"/>
                <a:ea typeface="メイリオ" pitchFamily="50" charset="-128"/>
              </a:endParaRPr>
            </a:p>
          </p:txBody>
        </p:sp>
        <p:sp>
          <p:nvSpPr>
            <p:cNvPr id="295" name="Text Box 31"/>
            <p:cNvSpPr txBox="1">
              <a:spLocks noChangeArrowheads="1"/>
            </p:cNvSpPr>
            <p:nvPr/>
          </p:nvSpPr>
          <p:spPr bwMode="gray">
            <a:xfrm>
              <a:off x="6252983" y="4818615"/>
              <a:ext cx="3494632" cy="309326"/>
            </a:xfrm>
            <a:prstGeom prst="rect">
              <a:avLst/>
            </a:prstGeom>
            <a:noFill/>
            <a:ln w="3175" cap="rnd">
              <a:noFill/>
              <a:miter lim="800000"/>
              <a:headEnd/>
              <a:tailEnd/>
            </a:ln>
            <a:effectLst/>
          </p:spPr>
          <p:txBody>
            <a:bodyPr wrap="square" lIns="72000" tIns="0" rIns="144000" bIns="0" anchor="t">
              <a:noAutofit/>
            </a:bodyPr>
            <a:lstStyle/>
            <a:p>
              <a:pPr algn="l" rtl="0">
                <a:lnSpc>
                  <a:spcPct val="100000"/>
                </a:lnSpc>
                <a:buClr>
                  <a:srgbClr val="C00000"/>
                </a:buClr>
                <a:defRPr/>
              </a:pPr>
              <a:r>
                <a:rPr lang="en-US" sz="1200" b="1" i="0" u="none" dirty="0">
                  <a:solidFill>
                    <a:schemeClr val="tx1">
                      <a:lumMod val="75000"/>
                      <a:lumOff val="25000"/>
                    </a:schemeClr>
                  </a:solidFill>
                  <a:latin typeface="Arial" panose="020B0604020202020204" pitchFamily="34" charset="0"/>
                  <a:ea typeface="メイリオ" pitchFamily="50" charset="-128"/>
                </a:rPr>
                <a:t>OSS copyrights belong to the OSS developer </a:t>
              </a:r>
              <a:r>
                <a:rPr lang="en-US" sz="1200" b="1" i="0" u="none" dirty="0" smtClean="0">
                  <a:solidFill>
                    <a:schemeClr val="tx1">
                      <a:lumMod val="75000"/>
                      <a:lumOff val="25000"/>
                    </a:schemeClr>
                  </a:solidFill>
                  <a:latin typeface="Arial" panose="020B0604020202020204" pitchFamily="34" charset="0"/>
                  <a:ea typeface="メイリオ" pitchFamily="50" charset="-128"/>
                </a:rPr>
                <a:t>and </a:t>
              </a:r>
              <a:r>
                <a:rPr lang="en-US" altLang="ja-JP" sz="1200" b="1" i="0" u="none" dirty="0" smtClean="0">
                  <a:solidFill>
                    <a:schemeClr val="tx1">
                      <a:lumMod val="75000"/>
                      <a:lumOff val="25000"/>
                    </a:schemeClr>
                  </a:solidFill>
                  <a:latin typeface="Arial" panose="020B0604020202020204" pitchFamily="34" charset="0"/>
                  <a:ea typeface="メイリオ" pitchFamily="50" charset="-128"/>
                </a:rPr>
                <a:t>/ or</a:t>
              </a:r>
              <a:r>
                <a:rPr lang="en-US" sz="1200" b="1" i="0" u="none" dirty="0" smtClean="0">
                  <a:solidFill>
                    <a:schemeClr val="tx1">
                      <a:lumMod val="75000"/>
                      <a:lumOff val="25000"/>
                    </a:schemeClr>
                  </a:solidFill>
                  <a:latin typeface="Arial" panose="020B0604020202020204" pitchFamily="34" charset="0"/>
                  <a:ea typeface="メイリオ" pitchFamily="50" charset="-128"/>
                </a:rPr>
                <a:t> </a:t>
              </a:r>
              <a:r>
                <a:rPr lang="en-US" sz="1200" b="1" i="0" u="none" dirty="0">
                  <a:solidFill>
                    <a:schemeClr val="tx1">
                      <a:lumMod val="75000"/>
                      <a:lumOff val="25000"/>
                    </a:schemeClr>
                  </a:solidFill>
                  <a:latin typeface="Arial" panose="020B0604020202020204" pitchFamily="34" charset="0"/>
                  <a:ea typeface="メイリオ" pitchFamily="50" charset="-128"/>
                </a:rPr>
                <a:t>community</a:t>
              </a:r>
            </a:p>
          </p:txBody>
        </p:sp>
        <p:sp>
          <p:nvSpPr>
            <p:cNvPr id="296" name="フリーフォーム 295"/>
            <p:cNvSpPr/>
            <p:nvPr/>
          </p:nvSpPr>
          <p:spPr bwMode="auto">
            <a:xfrm rot="646772">
              <a:off x="4933923" y="3577069"/>
              <a:ext cx="1533667" cy="701632"/>
            </a:xfrm>
            <a:custGeom>
              <a:avLst/>
              <a:gdLst>
                <a:gd name="connsiteX0" fmla="*/ 0 w 1520982"/>
                <a:gd name="connsiteY0" fmla="*/ 0 h 570368"/>
                <a:gd name="connsiteX1" fmla="*/ 416459 w 1520982"/>
                <a:gd name="connsiteY1" fmla="*/ 27160 h 570368"/>
                <a:gd name="connsiteX2" fmla="*/ 289711 w 1520982"/>
                <a:gd name="connsiteY2" fmla="*/ 108641 h 570368"/>
                <a:gd name="connsiteX3" fmla="*/ 1285592 w 1520982"/>
                <a:gd name="connsiteY3" fmla="*/ 353085 h 570368"/>
                <a:gd name="connsiteX4" fmla="*/ 1213164 w 1520982"/>
                <a:gd name="connsiteY4" fmla="*/ 235390 h 570368"/>
                <a:gd name="connsiteX5" fmla="*/ 1520982 w 1520982"/>
                <a:gd name="connsiteY5" fmla="*/ 479833 h 570368"/>
                <a:gd name="connsiteX6" fmla="*/ 1167897 w 1520982"/>
                <a:gd name="connsiteY6" fmla="*/ 570368 h 570368"/>
                <a:gd name="connsiteX7" fmla="*/ 1276539 w 1520982"/>
                <a:gd name="connsiteY7" fmla="*/ 470780 h 570368"/>
                <a:gd name="connsiteX8" fmla="*/ 226337 w 1520982"/>
                <a:gd name="connsiteY8" fmla="*/ 226336 h 570368"/>
                <a:gd name="connsiteX9" fmla="*/ 226337 w 1520982"/>
                <a:gd name="connsiteY9" fmla="*/ 371192 h 570368"/>
                <a:gd name="connsiteX10" fmla="*/ 0 w 1520982"/>
                <a:gd name="connsiteY10" fmla="*/ 0 h 570368"/>
                <a:gd name="connsiteX0" fmla="*/ 0 w 1520982"/>
                <a:gd name="connsiteY0" fmla="*/ 0 h 570368"/>
                <a:gd name="connsiteX1" fmla="*/ 416459 w 1520982"/>
                <a:gd name="connsiteY1" fmla="*/ 27160 h 570368"/>
                <a:gd name="connsiteX2" fmla="*/ 289711 w 1520982"/>
                <a:gd name="connsiteY2" fmla="*/ 108641 h 570368"/>
                <a:gd name="connsiteX3" fmla="*/ 1285592 w 1520982"/>
                <a:gd name="connsiteY3" fmla="*/ 353085 h 570368"/>
                <a:gd name="connsiteX4" fmla="*/ 1213164 w 1520982"/>
                <a:gd name="connsiteY4" fmla="*/ 235390 h 570368"/>
                <a:gd name="connsiteX5" fmla="*/ 1520982 w 1520982"/>
                <a:gd name="connsiteY5" fmla="*/ 479833 h 570368"/>
                <a:gd name="connsiteX6" fmla="*/ 1167897 w 1520982"/>
                <a:gd name="connsiteY6" fmla="*/ 570368 h 570368"/>
                <a:gd name="connsiteX7" fmla="*/ 1276539 w 1520982"/>
                <a:gd name="connsiteY7" fmla="*/ 470780 h 570368"/>
                <a:gd name="connsiteX8" fmla="*/ 226337 w 1520982"/>
                <a:gd name="connsiteY8" fmla="*/ 226336 h 570368"/>
                <a:gd name="connsiteX9" fmla="*/ 226337 w 1520982"/>
                <a:gd name="connsiteY9" fmla="*/ 371192 h 570368"/>
                <a:gd name="connsiteX10" fmla="*/ 0 w 1520982"/>
                <a:gd name="connsiteY10" fmla="*/ 0 h 570368"/>
                <a:gd name="connsiteX0" fmla="*/ 0 w 1520982"/>
                <a:gd name="connsiteY0" fmla="*/ 0 h 570368"/>
                <a:gd name="connsiteX1" fmla="*/ 416459 w 1520982"/>
                <a:gd name="connsiteY1" fmla="*/ 27160 h 570368"/>
                <a:gd name="connsiteX2" fmla="*/ 289711 w 1520982"/>
                <a:gd name="connsiteY2" fmla="*/ 108641 h 570368"/>
                <a:gd name="connsiteX3" fmla="*/ 1285592 w 1520982"/>
                <a:gd name="connsiteY3" fmla="*/ 353085 h 570368"/>
                <a:gd name="connsiteX4" fmla="*/ 1213164 w 1520982"/>
                <a:gd name="connsiteY4" fmla="*/ 235390 h 570368"/>
                <a:gd name="connsiteX5" fmla="*/ 1520982 w 1520982"/>
                <a:gd name="connsiteY5" fmla="*/ 479833 h 570368"/>
                <a:gd name="connsiteX6" fmla="*/ 1167897 w 1520982"/>
                <a:gd name="connsiteY6" fmla="*/ 570368 h 570368"/>
                <a:gd name="connsiteX7" fmla="*/ 1276539 w 1520982"/>
                <a:gd name="connsiteY7" fmla="*/ 470780 h 570368"/>
                <a:gd name="connsiteX8" fmla="*/ 226337 w 1520982"/>
                <a:gd name="connsiteY8" fmla="*/ 226336 h 570368"/>
                <a:gd name="connsiteX9" fmla="*/ 226337 w 1520982"/>
                <a:gd name="connsiteY9" fmla="*/ 371192 h 570368"/>
                <a:gd name="connsiteX10" fmla="*/ 0 w 1520982"/>
                <a:gd name="connsiteY10" fmla="*/ 0 h 570368"/>
                <a:gd name="connsiteX0" fmla="*/ 0 w 1520982"/>
                <a:gd name="connsiteY0" fmla="*/ 0 h 570368"/>
                <a:gd name="connsiteX1" fmla="*/ 416459 w 1520982"/>
                <a:gd name="connsiteY1" fmla="*/ 27160 h 570368"/>
                <a:gd name="connsiteX2" fmla="*/ 289711 w 1520982"/>
                <a:gd name="connsiteY2" fmla="*/ 108641 h 570368"/>
                <a:gd name="connsiteX3" fmla="*/ 1285592 w 1520982"/>
                <a:gd name="connsiteY3" fmla="*/ 353085 h 570368"/>
                <a:gd name="connsiteX4" fmla="*/ 1213164 w 1520982"/>
                <a:gd name="connsiteY4" fmla="*/ 235390 h 570368"/>
                <a:gd name="connsiteX5" fmla="*/ 1520982 w 1520982"/>
                <a:gd name="connsiteY5" fmla="*/ 479833 h 570368"/>
                <a:gd name="connsiteX6" fmla="*/ 1167897 w 1520982"/>
                <a:gd name="connsiteY6" fmla="*/ 570368 h 570368"/>
                <a:gd name="connsiteX7" fmla="*/ 1276539 w 1520982"/>
                <a:gd name="connsiteY7" fmla="*/ 470780 h 570368"/>
                <a:gd name="connsiteX8" fmla="*/ 226337 w 1520982"/>
                <a:gd name="connsiteY8" fmla="*/ 226336 h 570368"/>
                <a:gd name="connsiteX9" fmla="*/ 226337 w 1520982"/>
                <a:gd name="connsiteY9" fmla="*/ 371192 h 570368"/>
                <a:gd name="connsiteX10" fmla="*/ 0 w 1520982"/>
                <a:gd name="connsiteY10" fmla="*/ 0 h 570368"/>
                <a:gd name="connsiteX0" fmla="*/ 0 w 1520982"/>
                <a:gd name="connsiteY0" fmla="*/ 0 h 570368"/>
                <a:gd name="connsiteX1" fmla="*/ 416459 w 1520982"/>
                <a:gd name="connsiteY1" fmla="*/ 27160 h 570368"/>
                <a:gd name="connsiteX2" fmla="*/ 289711 w 1520982"/>
                <a:gd name="connsiteY2" fmla="*/ 108641 h 570368"/>
                <a:gd name="connsiteX3" fmla="*/ 1285592 w 1520982"/>
                <a:gd name="connsiteY3" fmla="*/ 353085 h 570368"/>
                <a:gd name="connsiteX4" fmla="*/ 1213164 w 1520982"/>
                <a:gd name="connsiteY4" fmla="*/ 235390 h 570368"/>
                <a:gd name="connsiteX5" fmla="*/ 1520982 w 1520982"/>
                <a:gd name="connsiteY5" fmla="*/ 479833 h 570368"/>
                <a:gd name="connsiteX6" fmla="*/ 1167897 w 1520982"/>
                <a:gd name="connsiteY6" fmla="*/ 570368 h 570368"/>
                <a:gd name="connsiteX7" fmla="*/ 1276539 w 1520982"/>
                <a:gd name="connsiteY7" fmla="*/ 470780 h 570368"/>
                <a:gd name="connsiteX8" fmla="*/ 226337 w 1520982"/>
                <a:gd name="connsiteY8" fmla="*/ 226336 h 570368"/>
                <a:gd name="connsiteX9" fmla="*/ 226337 w 1520982"/>
                <a:gd name="connsiteY9" fmla="*/ 371192 h 570368"/>
                <a:gd name="connsiteX10" fmla="*/ 0 w 1520982"/>
                <a:gd name="connsiteY10" fmla="*/ 0 h 570368"/>
                <a:gd name="connsiteX0" fmla="*/ 0 w 1520982"/>
                <a:gd name="connsiteY0" fmla="*/ 0 h 570368"/>
                <a:gd name="connsiteX1" fmla="*/ 416459 w 1520982"/>
                <a:gd name="connsiteY1" fmla="*/ 27160 h 570368"/>
                <a:gd name="connsiteX2" fmla="*/ 289711 w 1520982"/>
                <a:gd name="connsiteY2" fmla="*/ 108641 h 570368"/>
                <a:gd name="connsiteX3" fmla="*/ 1285592 w 1520982"/>
                <a:gd name="connsiteY3" fmla="*/ 353085 h 570368"/>
                <a:gd name="connsiteX4" fmla="*/ 1213164 w 1520982"/>
                <a:gd name="connsiteY4" fmla="*/ 235390 h 570368"/>
                <a:gd name="connsiteX5" fmla="*/ 1520982 w 1520982"/>
                <a:gd name="connsiteY5" fmla="*/ 449353 h 570368"/>
                <a:gd name="connsiteX6" fmla="*/ 1167897 w 1520982"/>
                <a:gd name="connsiteY6" fmla="*/ 570368 h 570368"/>
                <a:gd name="connsiteX7" fmla="*/ 1276539 w 1520982"/>
                <a:gd name="connsiteY7" fmla="*/ 470780 h 570368"/>
                <a:gd name="connsiteX8" fmla="*/ 226337 w 1520982"/>
                <a:gd name="connsiteY8" fmla="*/ 226336 h 570368"/>
                <a:gd name="connsiteX9" fmla="*/ 226337 w 1520982"/>
                <a:gd name="connsiteY9" fmla="*/ 371192 h 570368"/>
                <a:gd name="connsiteX10" fmla="*/ 0 w 1520982"/>
                <a:gd name="connsiteY10" fmla="*/ 0 h 570368"/>
                <a:gd name="connsiteX0" fmla="*/ 0 w 1571782"/>
                <a:gd name="connsiteY0" fmla="*/ 0 h 603388"/>
                <a:gd name="connsiteX1" fmla="*/ 467259 w 1571782"/>
                <a:gd name="connsiteY1" fmla="*/ 60180 h 603388"/>
                <a:gd name="connsiteX2" fmla="*/ 340511 w 1571782"/>
                <a:gd name="connsiteY2" fmla="*/ 141661 h 603388"/>
                <a:gd name="connsiteX3" fmla="*/ 1336392 w 1571782"/>
                <a:gd name="connsiteY3" fmla="*/ 386105 h 603388"/>
                <a:gd name="connsiteX4" fmla="*/ 1263964 w 1571782"/>
                <a:gd name="connsiteY4" fmla="*/ 268410 h 603388"/>
                <a:gd name="connsiteX5" fmla="*/ 1571782 w 1571782"/>
                <a:gd name="connsiteY5" fmla="*/ 482373 h 603388"/>
                <a:gd name="connsiteX6" fmla="*/ 1218697 w 1571782"/>
                <a:gd name="connsiteY6" fmla="*/ 603388 h 603388"/>
                <a:gd name="connsiteX7" fmla="*/ 1327339 w 1571782"/>
                <a:gd name="connsiteY7" fmla="*/ 503800 h 603388"/>
                <a:gd name="connsiteX8" fmla="*/ 277137 w 1571782"/>
                <a:gd name="connsiteY8" fmla="*/ 259356 h 603388"/>
                <a:gd name="connsiteX9" fmla="*/ 277137 w 1571782"/>
                <a:gd name="connsiteY9" fmla="*/ 404212 h 603388"/>
                <a:gd name="connsiteX10" fmla="*/ 0 w 1571782"/>
                <a:gd name="connsiteY10" fmla="*/ 0 h 60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1782" h="603388">
                  <a:moveTo>
                    <a:pt x="0" y="0"/>
                  </a:moveTo>
                  <a:lnTo>
                    <a:pt x="467259" y="60180"/>
                  </a:lnTo>
                  <a:lnTo>
                    <a:pt x="340511" y="141661"/>
                  </a:lnTo>
                  <a:cubicBezTo>
                    <a:pt x="626751" y="263782"/>
                    <a:pt x="1004432" y="352884"/>
                    <a:pt x="1336392" y="386105"/>
                  </a:cubicBezTo>
                  <a:lnTo>
                    <a:pt x="1263964" y="268410"/>
                  </a:lnTo>
                  <a:lnTo>
                    <a:pt x="1571782" y="482373"/>
                  </a:lnTo>
                  <a:lnTo>
                    <a:pt x="1218697" y="603388"/>
                  </a:lnTo>
                  <a:lnTo>
                    <a:pt x="1327339" y="503800"/>
                  </a:lnTo>
                  <a:cubicBezTo>
                    <a:pt x="982352" y="485819"/>
                    <a:pt x="586564" y="401797"/>
                    <a:pt x="277137" y="259356"/>
                  </a:cubicBezTo>
                  <a:lnTo>
                    <a:pt x="277137" y="404212"/>
                  </a:lnTo>
                  <a:lnTo>
                    <a:pt x="0" y="0"/>
                  </a:lnTo>
                  <a:close/>
                </a:path>
              </a:pathLst>
            </a:custGeom>
            <a:gradFill flip="none" rotWithShape="1">
              <a:gsLst>
                <a:gs pos="0">
                  <a:srgbClr val="E94C37"/>
                </a:gs>
                <a:gs pos="25000">
                  <a:srgbClr val="E94C37">
                    <a:alpha val="72000"/>
                  </a:srgbClr>
                </a:gs>
                <a:gs pos="63000">
                  <a:srgbClr val="E94C37">
                    <a:alpha val="58000"/>
                  </a:srgbClr>
                </a:gs>
                <a:gs pos="100000">
                  <a:srgbClr val="C00000"/>
                </a:gs>
              </a:gsLst>
              <a:lin ang="2700000" scaled="1"/>
              <a:tileRect/>
            </a:gra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Arial" panose="020B0604020202020204" pitchFamily="34" charset="0"/>
                <a:ea typeface="メイリオ" pitchFamily="50" charset="-128"/>
              </a:endParaRPr>
            </a:p>
          </p:txBody>
        </p:sp>
        <p:grpSp>
          <p:nvGrpSpPr>
            <p:cNvPr id="300" name="グループ化 299"/>
            <p:cNvGrpSpPr/>
            <p:nvPr/>
          </p:nvGrpSpPr>
          <p:grpSpPr>
            <a:xfrm>
              <a:off x="1131684" y="2643612"/>
              <a:ext cx="1910281" cy="940049"/>
              <a:chOff x="697117" y="2860895"/>
              <a:chExt cx="1910281" cy="940049"/>
            </a:xfrm>
          </p:grpSpPr>
          <p:sp>
            <p:nvSpPr>
              <p:cNvPr id="298" name="二等辺三角形 297"/>
              <p:cNvSpPr/>
              <p:nvPr/>
            </p:nvSpPr>
            <p:spPr bwMode="auto">
              <a:xfrm flipV="1">
                <a:off x="1479487" y="3212469"/>
                <a:ext cx="345540" cy="588475"/>
              </a:xfrm>
              <a:prstGeom prst="triangle">
                <a:avLst/>
              </a:prstGeom>
              <a:solidFill>
                <a:srgbClr val="E94C37"/>
              </a:solidFill>
              <a:ln w="9525">
                <a:noFill/>
                <a:miter lim="800000"/>
                <a:headEnd/>
                <a:tailEnd/>
              </a:ln>
              <a:effectLst/>
            </p:spPr>
            <p:txBody>
              <a:bodyPr wrap="square" lIns="0" tIns="0" rIns="0" bIns="0" rtlCol="0" anchor="ctr"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99" name="角丸四角形 298"/>
              <p:cNvSpPr/>
              <p:nvPr/>
            </p:nvSpPr>
            <p:spPr bwMode="auto">
              <a:xfrm>
                <a:off x="697117" y="2860895"/>
                <a:ext cx="1910281" cy="733331"/>
              </a:xfrm>
              <a:prstGeom prst="roundRect">
                <a:avLst/>
              </a:prstGeom>
              <a:solidFill>
                <a:srgbClr val="E94C37"/>
              </a:solidFill>
              <a:ln w="9525">
                <a:noFill/>
                <a:miter lim="800000"/>
                <a:headEnd/>
                <a:tailEnd/>
              </a:ln>
              <a:effectLst/>
            </p:spPr>
            <p:txBody>
              <a:bodyPr wrap="square" lIns="0" tIns="0" rIns="0" bIns="0" rtlCol="0" anchor="ctr" anchorCtr="0">
                <a:noAutofit/>
              </a:bodyPr>
              <a:lstStyle/>
              <a:p>
                <a:pPr algn="ctr" rtl="0">
                  <a:lnSpc>
                    <a:spcPct val="100000"/>
                  </a:lnSpc>
                </a:pPr>
                <a:r>
                  <a:rPr lang="en-US" sz="2400" b="1" i="0" u="none" dirty="0">
                    <a:solidFill>
                      <a:schemeClr val="bg1"/>
                    </a:solidFill>
                    <a:latin typeface="Arial" panose="020B0604020202020204" pitchFamily="34" charset="0"/>
                    <a:ea typeface="メイリオ" pitchFamily="50" charset="-128"/>
                  </a:rPr>
                  <a:t>Compliance</a:t>
                </a:r>
                <a:r>
                  <a:rPr lang="en-US" sz="2000" b="1" i="0" u="none" dirty="0">
                    <a:solidFill>
                      <a:schemeClr val="bg1"/>
                    </a:solidFill>
                    <a:latin typeface="Arial" panose="020B0604020202020204" pitchFamily="34" charset="0"/>
                    <a:ea typeface="メイリオ" pitchFamily="50" charset="-128"/>
                  </a:rPr>
                  <a:t> required</a:t>
                </a:r>
                <a:r>
                  <a:rPr lang="en-US" sz="1600" b="1" i="0" u="none" dirty="0">
                    <a:solidFill>
                      <a:schemeClr val="bg1"/>
                    </a:solidFill>
                    <a:latin typeface="Arial" panose="020B0604020202020204" pitchFamily="34" charset="0"/>
                    <a:ea typeface="メイリオ" pitchFamily="50" charset="-128"/>
                  </a:rPr>
                  <a:t>!</a:t>
                </a:r>
                <a:endParaRPr kumimoji="1" lang="en-US" altLang="en-US" sz="1600" b="1" dirty="0" smtClean="0">
                  <a:solidFill>
                    <a:schemeClr val="bg1"/>
                  </a:solidFill>
                  <a:latin typeface="Arial" panose="020B0604020202020204" pitchFamily="34" charset="0"/>
                  <a:ea typeface="メイリオ" pitchFamily="50" charset="-128"/>
                </a:endParaRPr>
              </a:p>
            </p:txBody>
          </p:sp>
        </p:grpSp>
        <p:sp>
          <p:nvSpPr>
            <p:cNvPr id="303" name="円/楕円 302"/>
            <p:cNvSpPr/>
            <p:nvPr/>
          </p:nvSpPr>
          <p:spPr bwMode="auto">
            <a:xfrm>
              <a:off x="1249378" y="5035609"/>
              <a:ext cx="1441424" cy="264834"/>
            </a:xfrm>
            <a:prstGeom prst="ellipse">
              <a:avLst/>
            </a:prstGeom>
            <a:solidFill>
              <a:srgbClr val="EAEAEA"/>
            </a:solidFill>
            <a:ln w="38100" cap="flat" cmpd="sng" algn="ctr">
              <a:noFill/>
              <a:prstDash val="solid"/>
              <a:round/>
              <a:headEnd type="none" w="med" len="med"/>
              <a:tailEnd type="none" w="med" len="med"/>
            </a:ln>
            <a:effectLst/>
          </p:spPr>
          <p:txBody>
            <a:bodyPr wrap="square" rtlCol="0" anchor="ctr">
              <a:noAutofit/>
            </a:bodyPr>
            <a:lstStyle/>
            <a:p>
              <a:pPr algn="ctr" rtl="0">
                <a:lnSpc>
                  <a:spcPct val="90000"/>
                </a:lnSpc>
              </a:pPr>
              <a:endParaRPr kumimoji="1" lang="en-US" altLang="en-US" sz="1100" dirty="0">
                <a:latin typeface="Arial" panose="020B0604020202020204" pitchFamily="34" charset="0"/>
              </a:endParaRPr>
            </a:p>
          </p:txBody>
        </p:sp>
        <p:pic>
          <p:nvPicPr>
            <p:cNvPr id="304" name="図 303" descr="chizaisozai.png"/>
            <p:cNvPicPr>
              <a:picLocks noChangeAspect="1"/>
            </p:cNvPicPr>
            <p:nvPr/>
          </p:nvPicPr>
          <p:blipFill>
            <a:blip r:embed="rId3" cstate="print"/>
            <a:srcRect l="26537" t="33496" r="48221" b="16898"/>
            <a:stretch>
              <a:fillRect/>
            </a:stretch>
          </p:blipFill>
          <p:spPr>
            <a:xfrm>
              <a:off x="1530036" y="3764887"/>
              <a:ext cx="1358018" cy="1491186"/>
            </a:xfrm>
            <a:prstGeom prst="rect">
              <a:avLst/>
            </a:prstGeom>
          </p:spPr>
        </p:pic>
        <p:grpSp>
          <p:nvGrpSpPr>
            <p:cNvPr id="306" name="グループ化 305"/>
            <p:cNvGrpSpPr/>
            <p:nvPr/>
          </p:nvGrpSpPr>
          <p:grpSpPr>
            <a:xfrm>
              <a:off x="7222312" y="3414005"/>
              <a:ext cx="596491" cy="556725"/>
              <a:chOff x="6962775" y="2838450"/>
              <a:chExt cx="819150" cy="764540"/>
            </a:xfrm>
          </p:grpSpPr>
          <p:sp>
            <p:nvSpPr>
              <p:cNvPr id="307" name="円/楕円 306"/>
              <p:cNvSpPr/>
              <p:nvPr/>
            </p:nvSpPr>
            <p:spPr bwMode="auto">
              <a:xfrm>
                <a:off x="6962775" y="2838450"/>
                <a:ext cx="819150" cy="764540"/>
              </a:xfrm>
              <a:prstGeom prst="ellipse">
                <a:avLst/>
              </a:prstGeom>
              <a:solidFill>
                <a:srgbClr val="DDAB3B"/>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08" name="円/楕円 307"/>
              <p:cNvSpPr/>
              <p:nvPr/>
            </p:nvSpPr>
            <p:spPr bwMode="auto">
              <a:xfrm>
                <a:off x="7126224" y="3115056"/>
                <a:ext cx="85344" cy="121920"/>
              </a:xfrm>
              <a:prstGeom prst="ellipse">
                <a:avLst/>
              </a:prstGeom>
              <a:solidFill>
                <a:schemeClr val="tx1">
                  <a:lumMod val="75000"/>
                  <a:lumOff val="2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09" name="円/楕円 308"/>
              <p:cNvSpPr/>
              <p:nvPr/>
            </p:nvSpPr>
            <p:spPr bwMode="auto">
              <a:xfrm>
                <a:off x="7443216" y="3121152"/>
                <a:ext cx="85344" cy="121920"/>
              </a:xfrm>
              <a:prstGeom prst="ellipse">
                <a:avLst/>
              </a:prstGeom>
              <a:solidFill>
                <a:schemeClr val="tx1">
                  <a:lumMod val="75000"/>
                  <a:lumOff val="2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10" name="フリーフォーム 309"/>
              <p:cNvSpPr/>
              <p:nvPr/>
            </p:nvSpPr>
            <p:spPr bwMode="auto">
              <a:xfrm>
                <a:off x="7254240" y="3352800"/>
                <a:ext cx="195072" cy="45720"/>
              </a:xfrm>
              <a:custGeom>
                <a:avLst/>
                <a:gdLst>
                  <a:gd name="connsiteX0" fmla="*/ 0 w 195072"/>
                  <a:gd name="connsiteY0" fmla="*/ 0 h 0"/>
                  <a:gd name="connsiteX1" fmla="*/ 195072 w 195072"/>
                  <a:gd name="connsiteY1" fmla="*/ 0 h 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Lst>
                <a:ahLst/>
                <a:cxnLst>
                  <a:cxn ang="0">
                    <a:pos x="connsiteX0" y="connsiteY0"/>
                  </a:cxn>
                  <a:cxn ang="0">
                    <a:pos x="connsiteX1" y="connsiteY1"/>
                  </a:cxn>
                  <a:cxn ang="0">
                    <a:pos x="connsiteX2" y="connsiteY2"/>
                  </a:cxn>
                </a:cxnLst>
                <a:rect l="l" t="t" r="r" b="b"/>
                <a:pathLst>
                  <a:path w="195072" h="45720">
                    <a:moveTo>
                      <a:pt x="0" y="0"/>
                    </a:moveTo>
                    <a:cubicBezTo>
                      <a:pt x="16510" y="17145"/>
                      <a:pt x="17780" y="36195"/>
                      <a:pt x="95250" y="45720"/>
                    </a:cubicBezTo>
                    <a:cubicBezTo>
                      <a:pt x="183769" y="34290"/>
                      <a:pt x="190373" y="5715"/>
                      <a:pt x="195072" y="0"/>
                    </a:cubicBezTo>
                  </a:path>
                </a:pathLst>
              </a:custGeom>
              <a:noFill/>
              <a:ln w="38100" cap="rnd" cmpd="sng" algn="ctr">
                <a:solidFill>
                  <a:schemeClr val="tx1"/>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grpSp>
        <p:grpSp>
          <p:nvGrpSpPr>
            <p:cNvPr id="311" name="グループ化 310"/>
            <p:cNvGrpSpPr/>
            <p:nvPr/>
          </p:nvGrpSpPr>
          <p:grpSpPr>
            <a:xfrm>
              <a:off x="6872617" y="2965387"/>
              <a:ext cx="596491" cy="556725"/>
              <a:chOff x="6962775" y="2838450"/>
              <a:chExt cx="819150" cy="764540"/>
            </a:xfrm>
          </p:grpSpPr>
          <p:sp>
            <p:nvSpPr>
              <p:cNvPr id="312" name="円/楕円 311"/>
              <p:cNvSpPr/>
              <p:nvPr/>
            </p:nvSpPr>
            <p:spPr bwMode="auto">
              <a:xfrm>
                <a:off x="6962775" y="2838450"/>
                <a:ext cx="819150" cy="764540"/>
              </a:xfrm>
              <a:prstGeom prst="ellipse">
                <a:avLst/>
              </a:prstGeom>
              <a:solidFill>
                <a:srgbClr val="94B854"/>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13" name="円/楕円 312"/>
              <p:cNvSpPr/>
              <p:nvPr/>
            </p:nvSpPr>
            <p:spPr bwMode="auto">
              <a:xfrm>
                <a:off x="7126224" y="3096006"/>
                <a:ext cx="85344" cy="121920"/>
              </a:xfrm>
              <a:prstGeom prst="ellipse">
                <a:avLst/>
              </a:prstGeom>
              <a:solidFill>
                <a:schemeClr val="tx1">
                  <a:lumMod val="75000"/>
                  <a:lumOff val="2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14" name="円/楕円 313"/>
              <p:cNvSpPr/>
              <p:nvPr/>
            </p:nvSpPr>
            <p:spPr bwMode="auto">
              <a:xfrm>
                <a:off x="7443216" y="3102102"/>
                <a:ext cx="85344" cy="121920"/>
              </a:xfrm>
              <a:prstGeom prst="ellipse">
                <a:avLst/>
              </a:prstGeom>
              <a:solidFill>
                <a:schemeClr val="tx1">
                  <a:lumMod val="75000"/>
                  <a:lumOff val="2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15" name="フリーフォーム 314"/>
              <p:cNvSpPr/>
              <p:nvPr/>
            </p:nvSpPr>
            <p:spPr bwMode="auto">
              <a:xfrm>
                <a:off x="7254240" y="3333750"/>
                <a:ext cx="195072" cy="45720"/>
              </a:xfrm>
              <a:custGeom>
                <a:avLst/>
                <a:gdLst>
                  <a:gd name="connsiteX0" fmla="*/ 0 w 195072"/>
                  <a:gd name="connsiteY0" fmla="*/ 0 h 0"/>
                  <a:gd name="connsiteX1" fmla="*/ 195072 w 195072"/>
                  <a:gd name="connsiteY1" fmla="*/ 0 h 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Lst>
                <a:ahLst/>
                <a:cxnLst>
                  <a:cxn ang="0">
                    <a:pos x="connsiteX0" y="connsiteY0"/>
                  </a:cxn>
                  <a:cxn ang="0">
                    <a:pos x="connsiteX1" y="connsiteY1"/>
                  </a:cxn>
                  <a:cxn ang="0">
                    <a:pos x="connsiteX2" y="connsiteY2"/>
                  </a:cxn>
                </a:cxnLst>
                <a:rect l="l" t="t" r="r" b="b"/>
                <a:pathLst>
                  <a:path w="195072" h="45720">
                    <a:moveTo>
                      <a:pt x="0" y="0"/>
                    </a:moveTo>
                    <a:cubicBezTo>
                      <a:pt x="16510" y="17145"/>
                      <a:pt x="17780" y="36195"/>
                      <a:pt x="95250" y="45720"/>
                    </a:cubicBezTo>
                    <a:cubicBezTo>
                      <a:pt x="183769" y="34290"/>
                      <a:pt x="190373" y="5715"/>
                      <a:pt x="195072" y="0"/>
                    </a:cubicBezTo>
                  </a:path>
                </a:pathLst>
              </a:custGeom>
              <a:noFill/>
              <a:ln w="38100" cap="rnd" cmpd="sng" algn="ctr">
                <a:solidFill>
                  <a:schemeClr val="tx1"/>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grpSp>
        <p:grpSp>
          <p:nvGrpSpPr>
            <p:cNvPr id="316" name="グループ化 315"/>
            <p:cNvGrpSpPr/>
            <p:nvPr/>
          </p:nvGrpSpPr>
          <p:grpSpPr>
            <a:xfrm>
              <a:off x="6561027" y="3299233"/>
              <a:ext cx="596491" cy="556725"/>
              <a:chOff x="6962775" y="2838450"/>
              <a:chExt cx="819150" cy="764540"/>
            </a:xfrm>
          </p:grpSpPr>
          <p:sp>
            <p:nvSpPr>
              <p:cNvPr id="317" name="円/楕円 316"/>
              <p:cNvSpPr/>
              <p:nvPr/>
            </p:nvSpPr>
            <p:spPr bwMode="auto">
              <a:xfrm>
                <a:off x="6962775" y="2838450"/>
                <a:ext cx="819150" cy="764540"/>
              </a:xfrm>
              <a:prstGeom prst="ellipse">
                <a:avLst/>
              </a:prstGeom>
              <a:solidFill>
                <a:srgbClr val="F6167B"/>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18" name="円/楕円 317"/>
              <p:cNvSpPr/>
              <p:nvPr/>
            </p:nvSpPr>
            <p:spPr bwMode="auto">
              <a:xfrm>
                <a:off x="7126224" y="3115056"/>
                <a:ext cx="85344" cy="121920"/>
              </a:xfrm>
              <a:prstGeom prst="ellipse">
                <a:avLst/>
              </a:prstGeom>
              <a:solidFill>
                <a:schemeClr val="tx1">
                  <a:lumMod val="75000"/>
                  <a:lumOff val="2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19" name="円/楕円 318"/>
              <p:cNvSpPr/>
              <p:nvPr/>
            </p:nvSpPr>
            <p:spPr bwMode="auto">
              <a:xfrm>
                <a:off x="7443216" y="3121152"/>
                <a:ext cx="85344" cy="121920"/>
              </a:xfrm>
              <a:prstGeom prst="ellipse">
                <a:avLst/>
              </a:prstGeom>
              <a:solidFill>
                <a:schemeClr val="tx1">
                  <a:lumMod val="75000"/>
                  <a:lumOff val="2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20" name="フリーフォーム 319"/>
              <p:cNvSpPr/>
              <p:nvPr/>
            </p:nvSpPr>
            <p:spPr bwMode="auto">
              <a:xfrm flipH="1">
                <a:off x="7254240" y="3352800"/>
                <a:ext cx="195072" cy="45720"/>
              </a:xfrm>
              <a:custGeom>
                <a:avLst/>
                <a:gdLst>
                  <a:gd name="connsiteX0" fmla="*/ 0 w 195072"/>
                  <a:gd name="connsiteY0" fmla="*/ 0 h 0"/>
                  <a:gd name="connsiteX1" fmla="*/ 195072 w 195072"/>
                  <a:gd name="connsiteY1" fmla="*/ 0 h 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Lst>
                <a:ahLst/>
                <a:cxnLst>
                  <a:cxn ang="0">
                    <a:pos x="connsiteX0" y="connsiteY0"/>
                  </a:cxn>
                  <a:cxn ang="0">
                    <a:pos x="connsiteX1" y="connsiteY1"/>
                  </a:cxn>
                  <a:cxn ang="0">
                    <a:pos x="connsiteX2" y="connsiteY2"/>
                  </a:cxn>
                </a:cxnLst>
                <a:rect l="l" t="t" r="r" b="b"/>
                <a:pathLst>
                  <a:path w="195072" h="45720">
                    <a:moveTo>
                      <a:pt x="0" y="0"/>
                    </a:moveTo>
                    <a:cubicBezTo>
                      <a:pt x="16510" y="17145"/>
                      <a:pt x="17780" y="36195"/>
                      <a:pt x="95250" y="45720"/>
                    </a:cubicBezTo>
                    <a:cubicBezTo>
                      <a:pt x="183769" y="34290"/>
                      <a:pt x="190373" y="5715"/>
                      <a:pt x="195072" y="0"/>
                    </a:cubicBezTo>
                  </a:path>
                </a:pathLst>
              </a:custGeom>
              <a:noFill/>
              <a:ln w="38100" cap="rnd" cmpd="sng" algn="ctr">
                <a:solidFill>
                  <a:schemeClr val="tx1"/>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grpSp>
        <p:grpSp>
          <p:nvGrpSpPr>
            <p:cNvPr id="321" name="グループ化 320"/>
            <p:cNvGrpSpPr/>
            <p:nvPr/>
          </p:nvGrpSpPr>
          <p:grpSpPr>
            <a:xfrm>
              <a:off x="6771331" y="4178928"/>
              <a:ext cx="596491" cy="556725"/>
              <a:chOff x="6962775" y="2838450"/>
              <a:chExt cx="819150" cy="764540"/>
            </a:xfrm>
          </p:grpSpPr>
          <p:sp>
            <p:nvSpPr>
              <p:cNvPr id="322" name="円/楕円 321"/>
              <p:cNvSpPr/>
              <p:nvPr/>
            </p:nvSpPr>
            <p:spPr bwMode="auto">
              <a:xfrm>
                <a:off x="6962775" y="2838450"/>
                <a:ext cx="819150" cy="764540"/>
              </a:xfrm>
              <a:prstGeom prst="ellipse">
                <a:avLst/>
              </a:prstGeom>
              <a:solidFill>
                <a:srgbClr val="FA8ABD"/>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23" name="円/楕円 322"/>
              <p:cNvSpPr/>
              <p:nvPr/>
            </p:nvSpPr>
            <p:spPr bwMode="auto">
              <a:xfrm>
                <a:off x="7126224" y="3115056"/>
                <a:ext cx="85344" cy="121920"/>
              </a:xfrm>
              <a:prstGeom prst="ellipse">
                <a:avLst/>
              </a:prstGeom>
              <a:solidFill>
                <a:schemeClr val="tx1">
                  <a:lumMod val="75000"/>
                  <a:lumOff val="2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24" name="円/楕円 323"/>
              <p:cNvSpPr/>
              <p:nvPr/>
            </p:nvSpPr>
            <p:spPr bwMode="auto">
              <a:xfrm>
                <a:off x="7443216" y="3121152"/>
                <a:ext cx="85344" cy="121920"/>
              </a:xfrm>
              <a:prstGeom prst="ellipse">
                <a:avLst/>
              </a:prstGeom>
              <a:solidFill>
                <a:schemeClr val="tx1">
                  <a:lumMod val="75000"/>
                  <a:lumOff val="2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25" name="フリーフォーム 324"/>
              <p:cNvSpPr/>
              <p:nvPr/>
            </p:nvSpPr>
            <p:spPr bwMode="auto">
              <a:xfrm>
                <a:off x="7254240" y="3352800"/>
                <a:ext cx="195072" cy="45720"/>
              </a:xfrm>
              <a:custGeom>
                <a:avLst/>
                <a:gdLst>
                  <a:gd name="connsiteX0" fmla="*/ 0 w 195072"/>
                  <a:gd name="connsiteY0" fmla="*/ 0 h 0"/>
                  <a:gd name="connsiteX1" fmla="*/ 195072 w 195072"/>
                  <a:gd name="connsiteY1" fmla="*/ 0 h 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 name="connsiteX0" fmla="*/ 0 w 195072"/>
                  <a:gd name="connsiteY0" fmla="*/ 0 h 45720"/>
                  <a:gd name="connsiteX1" fmla="*/ 95250 w 195072"/>
                  <a:gd name="connsiteY1" fmla="*/ 45720 h 45720"/>
                  <a:gd name="connsiteX2" fmla="*/ 195072 w 195072"/>
                  <a:gd name="connsiteY2" fmla="*/ 0 h 45720"/>
                </a:gdLst>
                <a:ahLst/>
                <a:cxnLst>
                  <a:cxn ang="0">
                    <a:pos x="connsiteX0" y="connsiteY0"/>
                  </a:cxn>
                  <a:cxn ang="0">
                    <a:pos x="connsiteX1" y="connsiteY1"/>
                  </a:cxn>
                  <a:cxn ang="0">
                    <a:pos x="connsiteX2" y="connsiteY2"/>
                  </a:cxn>
                </a:cxnLst>
                <a:rect l="l" t="t" r="r" b="b"/>
                <a:pathLst>
                  <a:path w="195072" h="45720">
                    <a:moveTo>
                      <a:pt x="0" y="0"/>
                    </a:moveTo>
                    <a:cubicBezTo>
                      <a:pt x="16510" y="17145"/>
                      <a:pt x="17780" y="36195"/>
                      <a:pt x="95250" y="45720"/>
                    </a:cubicBezTo>
                    <a:cubicBezTo>
                      <a:pt x="183769" y="34290"/>
                      <a:pt x="190373" y="5715"/>
                      <a:pt x="195072" y="0"/>
                    </a:cubicBezTo>
                  </a:path>
                </a:pathLst>
              </a:custGeom>
              <a:noFill/>
              <a:ln w="38100" cap="rnd" cmpd="sng" algn="ctr">
                <a:solidFill>
                  <a:schemeClr val="tx1"/>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grpSp>
      </p:grpSp>
      <p:sp>
        <p:nvSpPr>
          <p:cNvPr id="58" name="角丸四角形 57"/>
          <p:cNvSpPr/>
          <p:nvPr/>
        </p:nvSpPr>
        <p:spPr bwMode="auto">
          <a:xfrm flipH="1">
            <a:off x="2307324" y="4431125"/>
            <a:ext cx="3281567" cy="876337"/>
          </a:xfrm>
          <a:prstGeom prst="roundRect">
            <a:avLst>
              <a:gd name="adj" fmla="val 9050"/>
            </a:avLst>
          </a:prstGeom>
          <a:solidFill>
            <a:srgbClr val="A7DEEF"/>
          </a:solidFill>
          <a:ln w="9525">
            <a:noFill/>
            <a:miter lim="800000"/>
            <a:headEnd/>
            <a:tailEnd/>
          </a:ln>
          <a:effectLst/>
        </p:spPr>
        <p:txBody>
          <a:bodyPr wrap="square" lIns="180000" tIns="144000" rIns="0" bIns="144000" rtlCol="0" anchor="ctr" anchorCtr="0">
            <a:noAutofit/>
          </a:bodyPr>
          <a:lstStyle/>
          <a:p>
            <a:pPr>
              <a:lnSpc>
                <a:spcPts val="1200"/>
              </a:lnSpc>
            </a:pPr>
            <a:r>
              <a:rPr lang="en-US" altLang="ja-JP" sz="1200" b="1" dirty="0" smtClean="0">
                <a:solidFill>
                  <a:schemeClr val="tx1">
                    <a:lumMod val="75000"/>
                    <a:lumOff val="25000"/>
                  </a:schemeClr>
                </a:solidFill>
                <a:latin typeface="Arial" pitchFamily="34" charset="0"/>
                <a:ea typeface="メイリオ" pitchFamily="50" charset="-128"/>
              </a:rPr>
              <a:t>In general, you must add a copyright notice, provide license statements, and indicate the copyright owner</a:t>
            </a:r>
            <a:r>
              <a:rPr lang="ja-JP" altLang="en-US" sz="1200" b="1" dirty="0">
                <a:solidFill>
                  <a:schemeClr val="tx1">
                    <a:lumMod val="75000"/>
                    <a:lumOff val="25000"/>
                  </a:schemeClr>
                </a:solidFill>
                <a:latin typeface="Arial" pitchFamily="34" charset="0"/>
                <a:ea typeface="メイリオ" pitchFamily="50" charset="-128"/>
              </a:rPr>
              <a:t> </a:t>
            </a:r>
            <a:r>
              <a:rPr lang="en-US" altLang="ja-JP" sz="1200" b="1" dirty="0" smtClean="0">
                <a:solidFill>
                  <a:schemeClr val="tx1">
                    <a:lumMod val="75000"/>
                    <a:lumOff val="25000"/>
                  </a:schemeClr>
                </a:solidFill>
                <a:latin typeface="Arial" pitchFamily="34" charset="0"/>
                <a:ea typeface="メイリオ" pitchFamily="50" charset="-128"/>
              </a:rPr>
              <a:t>of the OSS.</a:t>
            </a:r>
            <a:endParaRPr lang="ja-JP" altLang="en-US" sz="1200" b="1" dirty="0" smtClean="0">
              <a:solidFill>
                <a:schemeClr val="tx1">
                  <a:lumMod val="75000"/>
                  <a:lumOff val="25000"/>
                </a:schemeClr>
              </a:solidFill>
              <a:latin typeface="Arial" pitchFamily="34" charset="0"/>
              <a:ea typeface="メイリオ" pitchFamily="50" charset="-128"/>
            </a:endParaRPr>
          </a:p>
        </p:txBody>
      </p:sp>
      <p:sp>
        <p:nvSpPr>
          <p:cNvPr id="61" name="二等辺三角形 60"/>
          <p:cNvSpPr/>
          <p:nvPr/>
        </p:nvSpPr>
        <p:spPr bwMode="auto">
          <a:xfrm rot="17231096">
            <a:off x="2114068" y="4546333"/>
            <a:ext cx="210868" cy="370847"/>
          </a:xfrm>
          <a:prstGeom prst="triangle">
            <a:avLst>
              <a:gd name="adj" fmla="val 100000"/>
            </a:avLst>
          </a:prstGeom>
          <a:solidFill>
            <a:srgbClr val="A7DEEF"/>
          </a:solidFill>
          <a:ln w="9525">
            <a:noFill/>
            <a:miter lim="800000"/>
            <a:headEnd/>
            <a:tailEnd/>
          </a:ln>
          <a:effectLst/>
        </p:spPr>
        <p:txBody>
          <a:bodyPr wrap="square" lIns="252000" tIns="144000" rIns="252000" bIns="144000" rtlCol="0" anchor="ctr" anchorCtr="0">
            <a:noAutofit/>
          </a:bodyPr>
          <a:lstStyle/>
          <a:p>
            <a:pPr>
              <a:lnSpc>
                <a:spcPct val="150000"/>
              </a:lnSpc>
            </a:pPr>
            <a:endParaRPr kumimoji="1" lang="ja-JP" altLang="en-US" sz="1200" b="1" spc="100" dirty="0" smtClean="0">
              <a:solidFill>
                <a:schemeClr val="bg1"/>
              </a:solidFill>
              <a:latin typeface="Arial" panose="020B0604020202020204" pitchFamily="34" charset="0"/>
              <a:ea typeface="メイリオ" pitchFamily="50" charset="-128"/>
            </a:endParaRPr>
          </a:p>
        </p:txBody>
      </p:sp>
    </p:spTree>
    <p:extLst>
      <p:ext uri="{BB962C8B-B14F-4D97-AF65-F5344CB8AC3E}">
        <p14:creationId xmlns:p14="http://schemas.microsoft.com/office/powerpoint/2010/main" val="4036522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idx="4294967295"/>
          </p:nvPr>
        </p:nvSpPr>
        <p:spPr>
          <a:xfrm>
            <a:off x="124692" y="117763"/>
            <a:ext cx="8077194" cy="433965"/>
          </a:xfrm>
          <a:prstGeom prst="rect">
            <a:avLst/>
          </a:prstGeom>
        </p:spPr>
        <p:txBody>
          <a:bodyPr wrap="square">
            <a:noAutofit/>
          </a:bodyPr>
          <a:lstStyle/>
          <a:p>
            <a:pPr algn="l" rtl="0"/>
            <a:r>
              <a:rPr lang="en-US" b="0" i="0" u="none" dirty="0">
                <a:latin typeface="Arial" panose="020B0604020202020204" pitchFamily="34" charset="0"/>
              </a:rPr>
              <a:t>1. </a:t>
            </a:r>
            <a:r>
              <a:rPr lang="en-US" b="0" i="0" u="none" dirty="0" smtClean="0">
                <a:latin typeface="Arial" panose="020B0604020202020204" pitchFamily="34" charset="0"/>
                <a:sym typeface="Wingdings 2"/>
              </a:rPr>
              <a:t></a:t>
            </a:r>
            <a:endParaRPr lang="en-US" altLang="en-US" dirty="0">
              <a:latin typeface="Arial" panose="020B0604020202020204" pitchFamily="34" charset="0"/>
            </a:endParaRPr>
          </a:p>
        </p:txBody>
      </p:sp>
      <p:sp>
        <p:nvSpPr>
          <p:cNvPr id="15" name="正方形/長方形 14"/>
          <p:cNvSpPr/>
          <p:nvPr/>
        </p:nvSpPr>
        <p:spPr bwMode="auto">
          <a:xfrm>
            <a:off x="242867" y="1032808"/>
            <a:ext cx="9049414" cy="4226665"/>
          </a:xfrm>
          <a:prstGeom prst="rect">
            <a:avLst/>
          </a:prstGeom>
          <a:solidFill>
            <a:srgbClr val="FFFFFF">
              <a:alpha val="72157"/>
            </a:srgbClr>
          </a:solidFill>
          <a:ln w="9525">
            <a:noFill/>
            <a:miter lim="800000"/>
            <a:headEnd/>
            <a:tailEnd/>
          </a:ln>
          <a:effectLst/>
        </p:spPr>
        <p:txBody>
          <a:bodyPr wrap="square" lIns="252000" tIns="144000" rIns="144000" bIns="144000" rtlCol="0" anchor="ctr" anchorCtr="0">
            <a:noAutofit/>
          </a:bodyPr>
          <a:lstStyle/>
          <a:p>
            <a:pPr algn="ctr" rtl="0"/>
            <a:endParaRPr kumimoji="1" lang="en-US" altLang="en-US" sz="2400" b="1" spc="100" dirty="0" smtClean="0">
              <a:solidFill>
                <a:srgbClr val="165F84"/>
              </a:solidFill>
              <a:latin typeface="Arial" panose="020B0604020202020204" pitchFamily="34" charset="0"/>
              <a:ea typeface="メイリオ"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wrap="square">
            <a:noAutofit/>
          </a:bodyPr>
          <a:lstStyle/>
          <a:p>
            <a:pPr algn="l" rtl="0"/>
            <a:r>
              <a:rPr lang="en-US" b="1" i="0" u="none" spc="0" dirty="0" smtClean="0">
                <a:latin typeface="Arial" panose="020B0604020202020204" pitchFamily="34" charset="0"/>
              </a:rPr>
              <a:t>3-6                   </a:t>
            </a:r>
            <a:r>
              <a:rPr lang="en-US" b="1" i="0" u="none" spc="0" dirty="0">
                <a:latin typeface="Arial" panose="020B0604020202020204" pitchFamily="34" charset="0"/>
              </a:rPr>
              <a:t>Comply with Licenses </a:t>
            </a:r>
            <a:r>
              <a:rPr lang="en-US" b="1" i="0" u="none" spc="0" dirty="0" smtClean="0">
                <a:latin typeface="Arial" panose="020B0604020202020204" pitchFamily="34" charset="0"/>
                <a:sym typeface="Wingdings"/>
              </a:rPr>
              <a:t></a:t>
            </a:r>
            <a:endParaRPr lang="en-US" altLang="en-US" spc="0" dirty="0">
              <a:latin typeface="Arial" panose="020B0604020202020204" pitchFamily="34" charset="0"/>
            </a:endParaRPr>
          </a:p>
        </p:txBody>
      </p:sp>
      <p:graphicFrame>
        <p:nvGraphicFramePr>
          <p:cNvPr id="15" name="表 14"/>
          <p:cNvGraphicFramePr>
            <a:graphicFrameLocks noGrp="1"/>
          </p:cNvGraphicFramePr>
          <p:nvPr>
            <p:extLst>
              <p:ext uri="{D42A27DB-BD31-4B8C-83A1-F6EECF244321}">
                <p14:modId xmlns:p14="http://schemas.microsoft.com/office/powerpoint/2010/main" val="778114421"/>
              </p:ext>
            </p:extLst>
          </p:nvPr>
        </p:nvGraphicFramePr>
        <p:xfrm>
          <a:off x="298762" y="1521169"/>
          <a:ext cx="8836184" cy="2507623"/>
        </p:xfrm>
        <a:graphic>
          <a:graphicData uri="http://schemas.openxmlformats.org/drawingml/2006/table">
            <a:tbl>
              <a:tblPr firstRow="1" bandRow="1">
                <a:tableStyleId>{5C22544A-7EE6-4342-B048-85BDC9FD1C3A}</a:tableStyleId>
              </a:tblPr>
              <a:tblGrid>
                <a:gridCol w="316874">
                  <a:extLst>
                    <a:ext uri="{9D8B030D-6E8A-4147-A177-3AD203B41FA5}">
                      <a16:colId xmlns:a16="http://schemas.microsoft.com/office/drawing/2014/main" val="20000"/>
                    </a:ext>
                  </a:extLst>
                </a:gridCol>
                <a:gridCol w="2408918">
                  <a:extLst>
                    <a:ext uri="{9D8B030D-6E8A-4147-A177-3AD203B41FA5}">
                      <a16:colId xmlns:a16="http://schemas.microsoft.com/office/drawing/2014/main" val="20001"/>
                    </a:ext>
                  </a:extLst>
                </a:gridCol>
                <a:gridCol w="1863969">
                  <a:extLst>
                    <a:ext uri="{9D8B030D-6E8A-4147-A177-3AD203B41FA5}">
                      <a16:colId xmlns:a16="http://schemas.microsoft.com/office/drawing/2014/main" val="20002"/>
                    </a:ext>
                  </a:extLst>
                </a:gridCol>
                <a:gridCol w="2159977">
                  <a:extLst>
                    <a:ext uri="{9D8B030D-6E8A-4147-A177-3AD203B41FA5}">
                      <a16:colId xmlns:a16="http://schemas.microsoft.com/office/drawing/2014/main" val="20003"/>
                    </a:ext>
                  </a:extLst>
                </a:gridCol>
                <a:gridCol w="2086446">
                  <a:extLst>
                    <a:ext uri="{9D8B030D-6E8A-4147-A177-3AD203B41FA5}">
                      <a16:colId xmlns:a16="http://schemas.microsoft.com/office/drawing/2014/main" val="20004"/>
                    </a:ext>
                  </a:extLst>
                </a:gridCol>
              </a:tblGrid>
              <a:tr h="492600">
                <a:tc rowSpan="2">
                  <a:txBody>
                    <a:bodyPr/>
                    <a:lstStyle/>
                    <a:p>
                      <a:pPr algn="ctr" rtl="0"/>
                      <a:r>
                        <a:rPr kumimoji="1" lang="en-US" sz="1400" b="1" i="0" u="none" spc="0" dirty="0">
                          <a:solidFill>
                            <a:schemeClr val="bg1"/>
                          </a:solidFill>
                          <a:latin typeface="Arial" panose="020B0604020202020204" pitchFamily="34" charset="0"/>
                          <a:ea typeface="小塚明朝 Pr6N L" pitchFamily="18" charset="-128"/>
                        </a:rPr>
                        <a:t>#</a:t>
                      </a:r>
                      <a:endParaRPr kumimoji="1" lang="en-US" altLang="en-US" sz="1400" b="1" spc="0" baseline="0" dirty="0">
                        <a:solidFill>
                          <a:schemeClr val="bg1"/>
                        </a:solidFill>
                        <a:latin typeface="Arial" panose="020B0604020202020204" pitchFamily="34" charset="0"/>
                        <a:ea typeface="小塚明朝 Pr6N L" pitchFamily="18"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rowSpan="2">
                  <a:txBody>
                    <a:bodyPr/>
                    <a:lstStyle/>
                    <a:p>
                      <a:pPr algn="ctr" rtl="0"/>
                      <a:r>
                        <a:rPr kumimoji="1" lang="en-US" sz="1400" b="1" i="0" u="none" spc="0" dirty="0">
                          <a:solidFill>
                            <a:schemeClr val="bg1"/>
                          </a:solidFill>
                          <a:latin typeface="Arial" panose="020B0604020202020204" pitchFamily="34" charset="0"/>
                          <a:ea typeface="小塚明朝 Pr6N L" pitchFamily="18" charset="-128"/>
                        </a:rPr>
                        <a:t>License type</a:t>
                      </a:r>
                      <a:endParaRPr kumimoji="1" lang="en-US" altLang="en-US" sz="1400" b="1" spc="0" baseline="0" dirty="0">
                        <a:solidFill>
                          <a:schemeClr val="bg1"/>
                        </a:solidFill>
                        <a:latin typeface="Arial" panose="020B0604020202020204" pitchFamily="34" charset="0"/>
                        <a:ea typeface="小塚明朝 Pr6N L" pitchFamily="18"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rtl="0"/>
                      <a:r>
                        <a:rPr kumimoji="1" lang="en-US" sz="1400" b="1" i="0" u="none" spc="0" dirty="0">
                          <a:solidFill>
                            <a:schemeClr val="bg1"/>
                          </a:solidFill>
                          <a:latin typeface="Arial" panose="020B0604020202020204" pitchFamily="34" charset="0"/>
                          <a:ea typeface="小塚明朝 Pr6N L" pitchFamily="18" charset="-128"/>
                        </a:rPr>
                        <a:t>Act of use</a:t>
                      </a:r>
                      <a:endParaRPr kumimoji="1" lang="en-US" altLang="en-US" sz="1400" b="1" spc="0" baseline="0" dirty="0">
                        <a:solidFill>
                          <a:schemeClr val="bg1"/>
                        </a:solidFill>
                        <a:latin typeface="Arial" panose="020B0604020202020204" pitchFamily="34" charset="0"/>
                        <a:ea typeface="小塚明朝 Pr6N L" pitchFamily="18"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sz="1400" b="1" i="0" u="none" spc="0" dirty="0">
                          <a:solidFill>
                            <a:schemeClr val="bg1"/>
                          </a:solidFill>
                          <a:latin typeface="Arial" panose="020B0604020202020204" pitchFamily="34" charset="0"/>
                          <a:ea typeface="小塚明朝 Pr6N L" pitchFamily="18" charset="-128"/>
                        </a:rPr>
                        <a:t>Obligation to disclose the source code when </a:t>
                      </a:r>
                      <a:r>
                        <a:rPr kumimoji="1" lang="en-US" altLang="ja-JP" sz="1400" b="1" i="0" u="none" spc="0" dirty="0" smtClean="0">
                          <a:solidFill>
                            <a:schemeClr val="bg1"/>
                          </a:solidFill>
                          <a:latin typeface="Arial" panose="020B0604020202020204" pitchFamily="34" charset="0"/>
                          <a:ea typeface="小塚明朝 Pr6N L" pitchFamily="18" charset="-128"/>
                        </a:rPr>
                        <a:t>(re)</a:t>
                      </a:r>
                      <a:r>
                        <a:rPr kumimoji="1" lang="en-US" sz="1400" b="1" i="0" u="none" spc="0" dirty="0" smtClean="0">
                          <a:solidFill>
                            <a:schemeClr val="bg1"/>
                          </a:solidFill>
                          <a:latin typeface="Arial" panose="020B0604020202020204" pitchFamily="34" charset="0"/>
                          <a:ea typeface="小塚明朝 Pr6N L" pitchFamily="18" charset="-128"/>
                        </a:rPr>
                        <a:t>distributing the OSS</a:t>
                      </a:r>
                      <a:endParaRPr kumimoji="1" lang="en-US" altLang="ja-JP" sz="1400" b="1" spc="0" baseline="0" dirty="0" smtClean="0">
                        <a:solidFill>
                          <a:schemeClr val="bg1"/>
                        </a:solidFill>
                        <a:latin typeface="Arial" panose="020B0604020202020204" pitchFamily="34" charset="0"/>
                        <a:ea typeface="小塚明朝 Pr6N L" pitchFamily="18"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hMerge="1">
                  <a:txBody>
                    <a:bodyPr/>
                    <a:lstStyle/>
                    <a:p>
                      <a:pPr algn="ctr" rtl="0"/>
                      <a:endParaRPr kumimoji="1" lang="en-US" altLang="en-US" sz="1600" dirty="0">
                        <a:latin typeface="HGPｺﾞｼｯｸE" pitchFamily="50" charset="-128"/>
                        <a:ea typeface="HGPｺﾞｼｯｸE"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12615">
                <a:tc vMerge="1">
                  <a:txBody>
                    <a:bodyPr/>
                    <a:lstStyle/>
                    <a:p>
                      <a:endParaRPr kumimoji="1" lang="en-US" altLang="en-US"/>
                    </a:p>
                  </a:txBody>
                  <a:tcPr/>
                </a:tc>
                <a:tc vMerge="1">
                  <a:txBody>
                    <a:bodyPr/>
                    <a:lstStyle/>
                    <a:p>
                      <a:endParaRPr kumimoji="1" lang="en-US"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sz="1400" b="1" i="0" u="none" spc="0" dirty="0" smtClean="0">
                          <a:solidFill>
                            <a:schemeClr val="bg1"/>
                          </a:solidFill>
                          <a:latin typeface="Arial" panose="020B0604020202020204" pitchFamily="34" charset="0"/>
                          <a:ea typeface="小塚明朝 Pr6N L" pitchFamily="18" charset="-128"/>
                        </a:rPr>
                        <a:t>Copy, modify, and </a:t>
                      </a:r>
                      <a:r>
                        <a:rPr kumimoji="1" lang="en-US" altLang="ja-JP" sz="1400" b="1" i="0" u="none" spc="0" dirty="0" smtClean="0">
                          <a:solidFill>
                            <a:schemeClr val="bg1"/>
                          </a:solidFill>
                          <a:latin typeface="Arial" panose="020B0604020202020204" pitchFamily="34" charset="0"/>
                          <a:ea typeface="小塚明朝 Pr6N L" pitchFamily="18" charset="-128"/>
                        </a:rPr>
                        <a:t>(re)</a:t>
                      </a:r>
                      <a:r>
                        <a:rPr kumimoji="1" lang="en-US" sz="1400" b="1" i="0" u="none" spc="0" dirty="0" smtClean="0">
                          <a:solidFill>
                            <a:schemeClr val="bg1"/>
                          </a:solidFill>
                          <a:latin typeface="Arial" panose="020B0604020202020204" pitchFamily="34" charset="0"/>
                          <a:ea typeface="小塚明朝 Pr6N L" pitchFamily="18" charset="-128"/>
                        </a:rPr>
                        <a:t>distribute</a:t>
                      </a:r>
                      <a:endParaRPr kumimoji="1" lang="en-US" sz="1400" b="1" i="0" u="none" spc="0" dirty="0">
                        <a:solidFill>
                          <a:schemeClr val="bg1"/>
                        </a:solidFill>
                        <a:latin typeface="Arial" panose="020B0604020202020204" pitchFamily="34" charset="0"/>
                        <a:ea typeface="小塚明朝 Pr6N L" pitchFamily="18" charset="-128"/>
                      </a:endParaRPr>
                    </a:p>
                  </a:txBody>
                  <a:tcPr marL="36000" marR="36000"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rtl="0"/>
                      <a:r>
                        <a:rPr kumimoji="1" lang="en-US" sz="1400" b="1" i="0" u="none" spc="0" dirty="0">
                          <a:solidFill>
                            <a:schemeClr val="bg1"/>
                          </a:solidFill>
                          <a:latin typeface="Arial" panose="020B0604020202020204" pitchFamily="34" charset="0"/>
                          <a:ea typeface="小塚明朝 Pr6N L" pitchFamily="18" charset="-128"/>
                        </a:rPr>
                        <a:t>Modified </a:t>
                      </a:r>
                      <a:r>
                        <a:rPr kumimoji="1" lang="en-US" sz="1400" b="1" i="0" u="none" spc="0" dirty="0" smtClean="0">
                          <a:solidFill>
                            <a:schemeClr val="bg1"/>
                          </a:solidFill>
                          <a:latin typeface="Arial" panose="020B0604020202020204" pitchFamily="34" charset="0"/>
                          <a:ea typeface="小塚明朝 Pr6N L" pitchFamily="18" charset="-128"/>
                        </a:rPr>
                        <a:t>portion</a:t>
                      </a:r>
                      <a:endParaRPr kumimoji="1" lang="en-US" altLang="en-US" sz="1400" b="1" spc="0" baseline="0" dirty="0">
                        <a:solidFill>
                          <a:schemeClr val="bg1"/>
                        </a:solidFill>
                        <a:latin typeface="Arial" panose="020B0604020202020204" pitchFamily="34" charset="0"/>
                        <a:ea typeface="小塚明朝 Pr6N L" pitchFamily="18"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rtl="0"/>
                      <a:r>
                        <a:rPr kumimoji="1" lang="en-US" sz="1100" b="1" i="0" u="none" spc="0" dirty="0" smtClean="0">
                          <a:solidFill>
                            <a:schemeClr val="bg1"/>
                          </a:solidFill>
                          <a:latin typeface="Arial" panose="020B0604020202020204" pitchFamily="34" charset="0"/>
                          <a:ea typeface="小塚明朝 Pr6N L" pitchFamily="18" charset="-128"/>
                        </a:rPr>
                        <a:t>Portion of </a:t>
                      </a:r>
                      <a:r>
                        <a:rPr kumimoji="1" lang="en-US" sz="1100" b="1" i="0" u="none" spc="0" dirty="0">
                          <a:solidFill>
                            <a:schemeClr val="bg1"/>
                          </a:solidFill>
                          <a:latin typeface="Arial" panose="020B0604020202020204" pitchFamily="34" charset="0"/>
                          <a:ea typeface="小塚明朝 Pr6N L" pitchFamily="18" charset="-128"/>
                        </a:rPr>
                        <a:t>the source code </a:t>
                      </a:r>
                      <a:r>
                        <a:rPr kumimoji="1" lang="en-US" sz="1100" b="1" i="0" u="none" spc="0" dirty="0" smtClean="0">
                          <a:solidFill>
                            <a:schemeClr val="bg1"/>
                          </a:solidFill>
                          <a:latin typeface="Arial" panose="020B0604020202020204" pitchFamily="34" charset="0"/>
                          <a:ea typeface="小塚明朝 Pr6N L" pitchFamily="18" charset="-128"/>
                        </a:rPr>
                        <a:t>linked</a:t>
                      </a:r>
                      <a:r>
                        <a:rPr kumimoji="1" lang="en-US" sz="1100" b="1" i="0" u="none" spc="0" baseline="0" dirty="0" smtClean="0">
                          <a:solidFill>
                            <a:schemeClr val="bg1"/>
                          </a:solidFill>
                          <a:latin typeface="Arial" panose="020B0604020202020204" pitchFamily="34" charset="0"/>
                          <a:ea typeface="小塚明朝 Pr6N L" pitchFamily="18" charset="-128"/>
                        </a:rPr>
                        <a:t> </a:t>
                      </a:r>
                      <a:r>
                        <a:rPr kumimoji="1" lang="en-US" sz="1100" b="1" i="0" u="none" spc="0" dirty="0" smtClean="0">
                          <a:solidFill>
                            <a:schemeClr val="bg1"/>
                          </a:solidFill>
                          <a:latin typeface="Arial" panose="020B0604020202020204" pitchFamily="34" charset="0"/>
                          <a:ea typeface="小塚明朝 Pr6N L" pitchFamily="18" charset="-128"/>
                        </a:rPr>
                        <a:t>with the OSS</a:t>
                      </a:r>
                      <a:endParaRPr kumimoji="1" lang="en-US" altLang="en-US" sz="1100" b="1" spc="0" baseline="0" dirty="0">
                        <a:solidFill>
                          <a:schemeClr val="bg1"/>
                        </a:solidFill>
                        <a:latin typeface="Arial" panose="020B0604020202020204" pitchFamily="34" charset="0"/>
                        <a:ea typeface="小塚明朝 Pr6N L" pitchFamily="18"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01"/>
                  </a:ext>
                </a:extLst>
              </a:tr>
              <a:tr h="447595">
                <a:tc>
                  <a:txBody>
                    <a:bodyPr/>
                    <a:lstStyle/>
                    <a:p>
                      <a:pPr algn="l" rtl="0"/>
                      <a:r>
                        <a:rPr kumimoji="1" lang="en-US" sz="1400" b="1" i="0" u="none" spc="0" dirty="0">
                          <a:latin typeface="Arial" panose="020B0604020202020204" pitchFamily="34" charset="0"/>
                          <a:ea typeface="小塚明朝 Pr6N L" pitchFamily="18" charset="-128"/>
                        </a:rPr>
                        <a:t>1</a:t>
                      </a:r>
                      <a:endParaRPr kumimoji="1" lang="en-US" altLang="en-US" sz="1400" b="1" spc="0" baseline="0" dirty="0">
                        <a:latin typeface="Arial" panose="020B0604020202020204" pitchFamily="34" charset="0"/>
                        <a:ea typeface="小塚明朝 Pr6N L" pitchFamily="18"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80000" indent="-180000" algn="l" rtl="0">
                        <a:lnSpc>
                          <a:spcPts val="1500"/>
                        </a:lnSpc>
                        <a:buFont typeface="Arial" pitchFamily="34" charset="0"/>
                        <a:buNone/>
                      </a:pPr>
                      <a:r>
                        <a:rPr kumimoji="1" lang="en-US" sz="1400" b="1" i="0" u="none" spc="0" dirty="0">
                          <a:solidFill>
                            <a:schemeClr val="tx1"/>
                          </a:solidFill>
                          <a:latin typeface="Arial" panose="020B0604020202020204" pitchFamily="34" charset="0"/>
                          <a:ea typeface="小塚明朝 Pr6N L" pitchFamily="18" charset="-128"/>
                        </a:rPr>
                        <a:t>Copyleft type</a:t>
                      </a:r>
                      <a:endParaRPr kumimoji="1" lang="en-US" altLang="ja-JP" sz="1400" b="1" spc="0" baseline="0" dirty="0" smtClean="0">
                        <a:solidFill>
                          <a:schemeClr val="tx1"/>
                        </a:solidFill>
                        <a:latin typeface="Arial" panose="020B0604020202020204" pitchFamily="34" charset="0"/>
                        <a:ea typeface="小塚明朝 Pr6N L" pitchFamily="18" charset="-128"/>
                      </a:endParaRPr>
                    </a:p>
                    <a:p>
                      <a:pPr marL="180000" indent="-180000" algn="l" rtl="0">
                        <a:lnSpc>
                          <a:spcPts val="1500"/>
                        </a:lnSpc>
                        <a:buFont typeface="Arial" pitchFamily="34" charset="0"/>
                        <a:buNone/>
                      </a:pPr>
                      <a:r>
                        <a:rPr kumimoji="1" lang="en-US" sz="1400" b="1" i="0" u="none" spc="0" dirty="0">
                          <a:solidFill>
                            <a:srgbClr val="F6167B"/>
                          </a:solidFill>
                          <a:latin typeface="Arial" panose="020B0604020202020204" pitchFamily="34" charset="0"/>
                          <a:ea typeface="小塚明朝 Pr6N L" pitchFamily="18" charset="-128"/>
                        </a:rPr>
                        <a:t>(GPL type)</a:t>
                      </a:r>
                      <a:endParaRPr kumimoji="1" lang="en-US" altLang="ja-JP" sz="1400" b="1" spc="0" baseline="0" dirty="0" smtClean="0">
                        <a:solidFill>
                          <a:srgbClr val="F6167B"/>
                        </a:solidFill>
                        <a:latin typeface="Arial" panose="020B0604020202020204" pitchFamily="34" charset="0"/>
                        <a:ea typeface="小塚明朝 Pr6N L" pitchFamily="18" charset="-128"/>
                      </a:endParaRPr>
                    </a:p>
                  </a:txBody>
                  <a:tcPr marL="36000" marR="36000"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80000" marR="0" indent="-18000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i="0" u="none" strike="noStrike" kern="0" cap="none" spc="0" normalizeH="0" dirty="0" smtClean="0">
                          <a:ln>
                            <a:noFill/>
                          </a:ln>
                          <a:solidFill>
                            <a:schemeClr val="tx1"/>
                          </a:solidFill>
                          <a:effectLst/>
                          <a:uLnTx/>
                          <a:uFillTx/>
                          <a:latin typeface="Arial" panose="020B0604020202020204" pitchFamily="34" charset="0"/>
                          <a:ea typeface="小塚明朝 Pr6N L" pitchFamily="18" charset="-128"/>
                        </a:rPr>
                        <a:t>Permitted</a:t>
                      </a:r>
                      <a:endParaRPr kumimoji="0" lang="en-US" altLang="ja-JP" sz="1400" b="1" i="0" u="none" strike="noStrike" kern="0" cap="none" spc="0" normalizeH="0" baseline="0" noProof="0" dirty="0" smtClean="0">
                        <a:ln>
                          <a:noFill/>
                        </a:ln>
                        <a:solidFill>
                          <a:schemeClr val="tx1"/>
                        </a:solidFill>
                        <a:effectLst/>
                        <a:uLnTx/>
                        <a:uFillTx/>
                        <a:latin typeface="Arial" panose="020B0604020202020204" pitchFamily="34" charset="0"/>
                        <a:ea typeface="小塚明朝 Pr6N L" pitchFamily="18"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9E8ED"/>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1" i="0" u="none" strike="noStrike" kern="0" cap="none" spc="0" normalizeH="0" dirty="0" smtClean="0">
                          <a:ln>
                            <a:noFill/>
                          </a:ln>
                          <a:solidFill>
                            <a:schemeClr val="tx1"/>
                          </a:solidFill>
                          <a:effectLst/>
                          <a:uLnTx/>
                          <a:uFillTx/>
                          <a:latin typeface="Arial" panose="020B0604020202020204" pitchFamily="34" charset="0"/>
                          <a:ea typeface="小塚明朝 Pr6N L" pitchFamily="18" charset="-128"/>
                        </a:rPr>
                        <a:t>Source code disclosure is required </a:t>
                      </a:r>
                      <a:r>
                        <a:rPr kumimoji="0" lang="en-US" sz="1400" b="1" i="0" u="none" strike="noStrike" kern="0" cap="none" spc="0" normalizeH="0" baseline="30000" dirty="0">
                          <a:ln>
                            <a:noFill/>
                          </a:ln>
                          <a:solidFill>
                            <a:srgbClr val="F6167B"/>
                          </a:solidFill>
                          <a:effectLst/>
                          <a:uLnTx/>
                          <a:uFillTx/>
                          <a:latin typeface="Arial" panose="020B0604020202020204" pitchFamily="34" charset="0"/>
                          <a:ea typeface="小塚明朝 Pr6N L" pitchFamily="18" charset="-128"/>
                        </a:rPr>
                        <a:t>*1</a:t>
                      </a:r>
                      <a:endParaRPr kumimoji="0" lang="en-US" altLang="ja-JP" sz="1400" b="1" i="0" u="none" strike="noStrike" kern="0" cap="none" spc="0" normalizeH="0" baseline="30000" noProof="0" dirty="0" smtClean="0">
                        <a:ln>
                          <a:noFill/>
                        </a:ln>
                        <a:solidFill>
                          <a:srgbClr val="F6167B"/>
                        </a:solidFill>
                        <a:effectLst/>
                        <a:uLnTx/>
                        <a:uFillTx/>
                        <a:latin typeface="Arial" panose="020B0604020202020204" pitchFamily="34" charset="0"/>
                        <a:ea typeface="小塚明朝 Pr6N L" pitchFamily="18"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C1DF"/>
                    </a:solidFill>
                  </a:tcPr>
                </a:tc>
                <a:tc>
                  <a:txBody>
                    <a:bodyPr/>
                    <a:lstStyle/>
                    <a:p>
                      <a:pPr marL="0" marR="0" indent="-1800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1" i="0" u="none" strike="noStrike" kern="0" cap="none" spc="0" normalizeH="0" dirty="0" smtClean="0">
                          <a:ln>
                            <a:noFill/>
                          </a:ln>
                          <a:solidFill>
                            <a:schemeClr val="tx1"/>
                          </a:solidFill>
                          <a:effectLst/>
                          <a:uLnTx/>
                          <a:uFillTx/>
                          <a:latin typeface="Arial" panose="020B0604020202020204" pitchFamily="34" charset="0"/>
                          <a:ea typeface="小塚明朝 Pr6N L" pitchFamily="18" charset="-128"/>
                        </a:rPr>
                        <a:t>Source code disclosure is required</a:t>
                      </a:r>
                      <a:r>
                        <a:rPr kumimoji="0" lang="en-US" sz="1400" b="1" i="0" u="none" strike="noStrike" kern="0" cap="none" spc="0" normalizeH="0" dirty="0" smtClean="0">
                          <a:ln>
                            <a:noFill/>
                          </a:ln>
                          <a:solidFill>
                            <a:schemeClr val="tx1"/>
                          </a:solidFill>
                          <a:effectLst/>
                          <a:uLnTx/>
                          <a:uFillTx/>
                          <a:latin typeface="Arial" panose="020B0604020202020204" pitchFamily="34" charset="0"/>
                          <a:ea typeface="小塚明朝 Pr6N L" pitchFamily="18" charset="-128"/>
                        </a:rPr>
                        <a:t> </a:t>
                      </a:r>
                      <a:r>
                        <a:rPr kumimoji="0" lang="en-US" sz="1400" b="1" i="0" u="none" strike="noStrike" kern="0" cap="none" spc="0" normalizeH="0" baseline="30000" dirty="0">
                          <a:ln>
                            <a:noFill/>
                          </a:ln>
                          <a:solidFill>
                            <a:srgbClr val="F6167B"/>
                          </a:solidFill>
                          <a:effectLst/>
                          <a:uLnTx/>
                          <a:uFillTx/>
                          <a:latin typeface="Arial" panose="020B0604020202020204" pitchFamily="34" charset="0"/>
                          <a:ea typeface="小塚明朝 Pr6N L" pitchFamily="18" charset="-128"/>
                        </a:rPr>
                        <a:t>*1</a:t>
                      </a:r>
                      <a:endParaRPr kumimoji="0" lang="en-US" altLang="ja-JP" sz="1400" b="1" i="0" u="none" strike="noStrike" kern="0" cap="none" spc="0" normalizeH="0" baseline="30000" noProof="0" dirty="0" smtClean="0">
                        <a:ln>
                          <a:noFill/>
                        </a:ln>
                        <a:solidFill>
                          <a:srgbClr val="F6167B"/>
                        </a:solidFill>
                        <a:effectLst/>
                        <a:uLnTx/>
                        <a:uFillTx/>
                        <a:latin typeface="Arial" panose="020B0604020202020204" pitchFamily="34" charset="0"/>
                        <a:ea typeface="小塚明朝 Pr6N L" pitchFamily="18"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C1DF"/>
                    </a:solidFill>
                  </a:tcPr>
                </a:tc>
                <a:extLst>
                  <a:ext uri="{0D108BD9-81ED-4DB2-BD59-A6C34878D82A}">
                    <a16:rowId xmlns:a16="http://schemas.microsoft.com/office/drawing/2014/main" val="10002"/>
                  </a:ext>
                </a:extLst>
              </a:tr>
              <a:tr h="447595">
                <a:tc>
                  <a:txBody>
                    <a:bodyPr/>
                    <a:lstStyle/>
                    <a:p>
                      <a:pPr algn="l" rtl="0"/>
                      <a:r>
                        <a:rPr kumimoji="1" lang="en-US" sz="1400" b="1" i="0" u="none" spc="0" dirty="0">
                          <a:latin typeface="Arial" panose="020B0604020202020204" pitchFamily="34" charset="0"/>
                          <a:ea typeface="小塚明朝 Pr6N L" pitchFamily="18" charset="-128"/>
                        </a:rPr>
                        <a:t>2</a:t>
                      </a:r>
                      <a:endParaRPr kumimoji="1" lang="en-US" altLang="en-US" sz="1400" b="1" spc="0" baseline="0" dirty="0">
                        <a:latin typeface="Arial" panose="020B0604020202020204" pitchFamily="34" charset="0"/>
                        <a:ea typeface="小塚明朝 Pr6N L" pitchFamily="18"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kumimoji="1" lang="en-US" sz="1400" b="1" i="0" u="none" spc="0" dirty="0">
                          <a:solidFill>
                            <a:schemeClr val="tx1"/>
                          </a:solidFill>
                          <a:latin typeface="Arial" panose="020B0604020202020204" pitchFamily="34" charset="0"/>
                          <a:ea typeface="小塚明朝 Pr6N L" pitchFamily="18" charset="-128"/>
                        </a:rPr>
                        <a:t>Semi-copyleft type</a:t>
                      </a:r>
                      <a:r>
                        <a:rPr kumimoji="1" lang="en-US" sz="1400" b="1" spc="0" baseline="0" dirty="0">
                          <a:solidFill>
                            <a:schemeClr val="tx1"/>
                          </a:solidFill>
                          <a:latin typeface="Arial" panose="020B0604020202020204" pitchFamily="34" charset="0"/>
                          <a:ea typeface="小塚明朝 Pr6N L" pitchFamily="18" charset="-128"/>
                        </a:rPr>
                        <a:t/>
                      </a:r>
                      <a:br>
                        <a:rPr kumimoji="1" lang="en-US" sz="1400" b="1" spc="0" baseline="0" dirty="0">
                          <a:solidFill>
                            <a:schemeClr val="tx1"/>
                          </a:solidFill>
                          <a:latin typeface="Arial" panose="020B0604020202020204" pitchFamily="34" charset="0"/>
                          <a:ea typeface="小塚明朝 Pr6N L" pitchFamily="18" charset="-128"/>
                        </a:rPr>
                      </a:br>
                      <a:r>
                        <a:rPr kumimoji="1" lang="en-US" sz="1400" b="1" i="0" u="none" spc="0" dirty="0" smtClean="0">
                          <a:solidFill>
                            <a:srgbClr val="F6167B"/>
                          </a:solidFill>
                          <a:latin typeface="Arial" panose="020B0604020202020204" pitchFamily="34" charset="0"/>
                          <a:ea typeface="小塚明朝 Pr6N L" pitchFamily="18" charset="-128"/>
                        </a:rPr>
                        <a:t>(</a:t>
                      </a:r>
                      <a:r>
                        <a:rPr kumimoji="1" lang="en-US" sz="1400" b="1" i="0" u="none" spc="0" dirty="0">
                          <a:solidFill>
                            <a:srgbClr val="F6167B"/>
                          </a:solidFill>
                          <a:latin typeface="Arial" panose="020B0604020202020204" pitchFamily="34" charset="0"/>
                          <a:ea typeface="小塚明朝 Pr6N L" pitchFamily="18" charset="-128"/>
                        </a:rPr>
                        <a:t>MPL type)</a:t>
                      </a:r>
                      <a:endParaRPr kumimoji="1" lang="en-US" altLang="ja-JP" sz="1400" b="1" spc="0" baseline="0" dirty="0" smtClean="0">
                        <a:solidFill>
                          <a:srgbClr val="F6167B"/>
                        </a:solidFill>
                        <a:latin typeface="Arial" panose="020B0604020202020204" pitchFamily="34" charset="0"/>
                        <a:ea typeface="小塚明朝 Pr6N L" pitchFamily="18" charset="-128"/>
                      </a:endParaRPr>
                    </a:p>
                  </a:txBody>
                  <a:tcPr marL="36000" marR="36000"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80000" marR="0" indent="-18000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i="0" u="none" strike="noStrike" kern="0" cap="none" spc="0" normalizeH="0" dirty="0" smtClean="0">
                          <a:ln>
                            <a:noFill/>
                          </a:ln>
                          <a:solidFill>
                            <a:schemeClr val="tx1"/>
                          </a:solidFill>
                          <a:effectLst/>
                          <a:uLnTx/>
                          <a:uFillTx/>
                          <a:latin typeface="Arial" panose="020B0604020202020204" pitchFamily="34" charset="0"/>
                          <a:ea typeface="小塚明朝 Pr6N L" pitchFamily="18" charset="-128"/>
                        </a:rPr>
                        <a:t>Permitted</a:t>
                      </a:r>
                      <a:endParaRPr kumimoji="0" lang="en-US" altLang="ja-JP" sz="1400" b="1" i="0" u="none" strike="noStrike" kern="0" cap="none" spc="0" normalizeH="0" baseline="0" noProof="0" dirty="0" smtClean="0">
                        <a:ln>
                          <a:noFill/>
                        </a:ln>
                        <a:solidFill>
                          <a:schemeClr val="tx1"/>
                        </a:solidFill>
                        <a:effectLst/>
                        <a:uLnTx/>
                        <a:uFillTx/>
                        <a:latin typeface="Arial" panose="020B0604020202020204" pitchFamily="34" charset="0"/>
                        <a:ea typeface="小塚明朝 Pr6N L" pitchFamily="18"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9E8ED"/>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1" i="0" u="none" strike="noStrike" kern="0" cap="none" spc="0" normalizeH="0" dirty="0" smtClean="0">
                          <a:ln>
                            <a:noFill/>
                          </a:ln>
                          <a:solidFill>
                            <a:schemeClr val="tx1"/>
                          </a:solidFill>
                          <a:effectLst/>
                          <a:uLnTx/>
                          <a:uFillTx/>
                          <a:latin typeface="Arial" panose="020B0604020202020204" pitchFamily="34" charset="0"/>
                          <a:ea typeface="小塚明朝 Pr6N L" pitchFamily="18" charset="-128"/>
                        </a:rPr>
                        <a:t>Source code disclosure is required</a:t>
                      </a:r>
                      <a:endParaRPr kumimoji="1" lang="en-US" sz="1200" b="1" i="0" u="none" spc="0" dirty="0">
                        <a:solidFill>
                          <a:schemeClr val="tx1"/>
                        </a:solidFill>
                        <a:latin typeface="Arial" panose="020B0604020202020204" pitchFamily="34" charset="0"/>
                        <a:ea typeface="小塚明朝 Pr6N L" pitchFamily="18"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C1DF"/>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1" lang="en-US" sz="1200" b="1" i="0" u="none" spc="0" dirty="0" smtClean="0">
                          <a:solidFill>
                            <a:schemeClr val="tx1"/>
                          </a:solidFill>
                          <a:latin typeface="Arial" panose="020B0604020202020204" pitchFamily="34" charset="0"/>
                          <a:ea typeface="小塚明朝 Pr6N L" pitchFamily="18" charset="-128"/>
                        </a:rPr>
                        <a:t>Source code disclosure is not required</a:t>
                      </a:r>
                      <a:r>
                        <a:rPr kumimoji="1" lang="en-US" sz="1400" b="1" i="0" u="none" spc="0" dirty="0" smtClean="0">
                          <a:solidFill>
                            <a:schemeClr val="tx1"/>
                          </a:solidFill>
                          <a:latin typeface="Arial" panose="020B0604020202020204" pitchFamily="34" charset="0"/>
                          <a:ea typeface="小塚明朝 Pr6N L" pitchFamily="18" charset="-128"/>
                        </a:rPr>
                        <a:t> </a:t>
                      </a:r>
                      <a:r>
                        <a:rPr kumimoji="0" lang="en-US" sz="1400" b="1" i="0" u="none" strike="noStrike" kern="0" cap="none" spc="0" normalizeH="0" baseline="30000" dirty="0" smtClean="0">
                          <a:ln>
                            <a:noFill/>
                          </a:ln>
                          <a:solidFill>
                            <a:srgbClr val="F6167B"/>
                          </a:solidFill>
                          <a:effectLst/>
                          <a:uLnTx/>
                          <a:uFillTx/>
                          <a:latin typeface="Arial" panose="020B0604020202020204" pitchFamily="34" charset="0"/>
                          <a:ea typeface="小塚明朝 Pr6N L" pitchFamily="18" charset="-128"/>
                        </a:rPr>
                        <a:t>*2</a:t>
                      </a:r>
                      <a:endParaRPr kumimoji="1" lang="en-US" altLang="en-US" sz="1400" b="1" spc="0" baseline="0" dirty="0" smtClean="0">
                        <a:solidFill>
                          <a:srgbClr val="F6167B"/>
                        </a:solidFill>
                        <a:latin typeface="Arial" panose="020B0604020202020204" pitchFamily="34" charset="0"/>
                        <a:ea typeface="小塚明朝 Pr6N L" pitchFamily="18"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9E8ED"/>
                    </a:solidFill>
                  </a:tcPr>
                </a:tc>
                <a:extLst>
                  <a:ext uri="{0D108BD9-81ED-4DB2-BD59-A6C34878D82A}">
                    <a16:rowId xmlns:a16="http://schemas.microsoft.com/office/drawing/2014/main" val="10003"/>
                  </a:ext>
                </a:extLst>
              </a:tr>
              <a:tr h="447595">
                <a:tc>
                  <a:txBody>
                    <a:bodyPr/>
                    <a:lstStyle/>
                    <a:p>
                      <a:pPr algn="l" rtl="0"/>
                      <a:r>
                        <a:rPr kumimoji="1" lang="en-US" sz="1400" b="1" i="0" u="none" spc="0" dirty="0">
                          <a:latin typeface="Arial" panose="020B0604020202020204" pitchFamily="34" charset="0"/>
                          <a:ea typeface="小塚明朝 Pr6N L" pitchFamily="18" charset="-128"/>
                        </a:rPr>
                        <a:t>3</a:t>
                      </a:r>
                      <a:endParaRPr kumimoji="1" lang="en-US" altLang="en-US" sz="1400" b="1" spc="0" baseline="0" dirty="0">
                        <a:latin typeface="Arial" panose="020B0604020202020204" pitchFamily="34" charset="0"/>
                        <a:ea typeface="小塚明朝 Pr6N L" pitchFamily="18"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kumimoji="1" lang="en-US" sz="1400" b="1" i="0" u="none" spc="0" dirty="0">
                          <a:solidFill>
                            <a:schemeClr val="tx1"/>
                          </a:solidFill>
                          <a:latin typeface="Arial" panose="020B0604020202020204" pitchFamily="34" charset="0"/>
                          <a:ea typeface="小塚明朝 Pr6N L" pitchFamily="18" charset="-128"/>
                        </a:rPr>
                        <a:t>Non-copyleft type</a:t>
                      </a:r>
                      <a:r>
                        <a:rPr kumimoji="1" lang="en-US" sz="1400" b="1" spc="0" baseline="0" dirty="0">
                          <a:solidFill>
                            <a:schemeClr val="tx1"/>
                          </a:solidFill>
                          <a:latin typeface="Arial" panose="020B0604020202020204" pitchFamily="34" charset="0"/>
                          <a:ea typeface="小塚明朝 Pr6N L" pitchFamily="18" charset="-128"/>
                        </a:rPr>
                        <a:t/>
                      </a:r>
                      <a:br>
                        <a:rPr kumimoji="1" lang="en-US" sz="1400" b="1" spc="0" baseline="0" dirty="0">
                          <a:solidFill>
                            <a:schemeClr val="tx1"/>
                          </a:solidFill>
                          <a:latin typeface="Arial" panose="020B0604020202020204" pitchFamily="34" charset="0"/>
                          <a:ea typeface="小塚明朝 Pr6N L" pitchFamily="18" charset="-128"/>
                        </a:rPr>
                      </a:br>
                      <a:r>
                        <a:rPr kumimoji="1" lang="en-US" sz="1400" b="1" i="0" u="none" spc="0" dirty="0" smtClean="0">
                          <a:solidFill>
                            <a:srgbClr val="F6167B"/>
                          </a:solidFill>
                          <a:latin typeface="Arial" panose="020B0604020202020204" pitchFamily="34" charset="0"/>
                          <a:ea typeface="小塚明朝 Pr6N L" pitchFamily="18" charset="-128"/>
                        </a:rPr>
                        <a:t>(</a:t>
                      </a:r>
                      <a:r>
                        <a:rPr kumimoji="1" lang="en-US" sz="1400" b="1" i="0" u="none" spc="0" dirty="0">
                          <a:solidFill>
                            <a:srgbClr val="F6167B"/>
                          </a:solidFill>
                          <a:latin typeface="Arial" panose="020B0604020202020204" pitchFamily="34" charset="0"/>
                          <a:ea typeface="小塚明朝 Pr6N L" pitchFamily="18" charset="-128"/>
                        </a:rPr>
                        <a:t>BSD license type)</a:t>
                      </a:r>
                      <a:endParaRPr kumimoji="1" lang="en-US" altLang="ja-JP" sz="1400" b="1" spc="0" baseline="0" dirty="0" smtClean="0">
                        <a:solidFill>
                          <a:srgbClr val="F6167B"/>
                        </a:solidFill>
                        <a:latin typeface="Arial" panose="020B0604020202020204" pitchFamily="34" charset="0"/>
                        <a:ea typeface="小塚明朝 Pr6N L" pitchFamily="18" charset="-128"/>
                      </a:endParaRPr>
                    </a:p>
                  </a:txBody>
                  <a:tcPr marL="36000" marR="36000"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80000" marR="0" indent="-18000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i="0" u="none" strike="noStrike" kern="0" cap="none" spc="0" normalizeH="0" dirty="0" smtClean="0">
                          <a:ln>
                            <a:noFill/>
                          </a:ln>
                          <a:solidFill>
                            <a:schemeClr val="tx1"/>
                          </a:solidFill>
                          <a:effectLst/>
                          <a:uLnTx/>
                          <a:uFillTx/>
                          <a:latin typeface="Arial" panose="020B0604020202020204" pitchFamily="34" charset="0"/>
                          <a:ea typeface="小塚明朝 Pr6N L" pitchFamily="18" charset="-128"/>
                        </a:rPr>
                        <a:t>Permitted</a:t>
                      </a:r>
                      <a:endParaRPr kumimoji="0" lang="en-US" altLang="ja-JP" sz="1400" b="1" i="0" u="none" strike="noStrike" kern="0" cap="none" spc="0" normalizeH="0" baseline="0" noProof="0" dirty="0" smtClean="0">
                        <a:ln>
                          <a:noFill/>
                        </a:ln>
                        <a:solidFill>
                          <a:schemeClr val="tx1"/>
                        </a:solidFill>
                        <a:effectLst/>
                        <a:uLnTx/>
                        <a:uFillTx/>
                        <a:latin typeface="Arial" panose="020B0604020202020204" pitchFamily="34" charset="0"/>
                        <a:ea typeface="小塚明朝 Pr6N L" pitchFamily="18"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9E8ED"/>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1" lang="en-US" sz="1200" b="1" i="0" u="none" spc="0" dirty="0" smtClean="0">
                          <a:solidFill>
                            <a:schemeClr val="tx1"/>
                          </a:solidFill>
                          <a:latin typeface="Arial" panose="020B0604020202020204" pitchFamily="34" charset="0"/>
                          <a:ea typeface="小塚明朝 Pr6N L" pitchFamily="18" charset="-128"/>
                        </a:rPr>
                        <a:t>Source code disclosure is not required</a:t>
                      </a:r>
                      <a:endParaRPr kumimoji="0" lang="en-US" altLang="ja-JP" sz="1200" b="1" kern="0" spc="0" baseline="0" dirty="0" smtClean="0">
                        <a:solidFill>
                          <a:schemeClr val="tx1"/>
                        </a:solidFill>
                        <a:latin typeface="Arial" panose="020B0604020202020204" pitchFamily="34" charset="0"/>
                        <a:ea typeface="小塚明朝 Pr6N L" pitchFamily="18"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9E8ED"/>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1" lang="en-US" sz="1200" b="1" i="0" u="none" spc="0" dirty="0" smtClean="0">
                          <a:solidFill>
                            <a:schemeClr val="tx1"/>
                          </a:solidFill>
                          <a:latin typeface="Arial" panose="020B0604020202020204" pitchFamily="34" charset="0"/>
                          <a:ea typeface="小塚明朝 Pr6N L" pitchFamily="18" charset="-128"/>
                        </a:rPr>
                        <a:t>Source code disclosure is not required</a:t>
                      </a:r>
                      <a:endParaRPr kumimoji="0" lang="en-US" altLang="ja-JP" sz="1200" b="1" kern="0" spc="0" baseline="0" dirty="0" smtClean="0">
                        <a:solidFill>
                          <a:schemeClr val="tx1"/>
                        </a:solidFill>
                        <a:latin typeface="Arial" panose="020B0604020202020204" pitchFamily="34" charset="0"/>
                        <a:ea typeface="小塚明朝 Pr6N L" pitchFamily="18"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9E8ED"/>
                    </a:solidFill>
                  </a:tcPr>
                </a:tc>
                <a:extLst>
                  <a:ext uri="{0D108BD9-81ED-4DB2-BD59-A6C34878D82A}">
                    <a16:rowId xmlns:a16="http://schemas.microsoft.com/office/drawing/2014/main" val="10004"/>
                  </a:ext>
                </a:extLst>
              </a:tr>
            </a:tbl>
          </a:graphicData>
        </a:graphic>
      </p:graphicFrame>
      <p:sp>
        <p:nvSpPr>
          <p:cNvPr id="22" name="正方形/長方形 21"/>
          <p:cNvSpPr/>
          <p:nvPr/>
        </p:nvSpPr>
        <p:spPr bwMode="auto">
          <a:xfrm>
            <a:off x="257440" y="539159"/>
            <a:ext cx="8957732" cy="960834"/>
          </a:xfrm>
          <a:prstGeom prst="rect">
            <a:avLst/>
          </a:prstGeom>
          <a:solidFill>
            <a:srgbClr val="71C9E5"/>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3" name="Text Box 31"/>
          <p:cNvSpPr txBox="1">
            <a:spLocks noChangeArrowheads="1"/>
          </p:cNvSpPr>
          <p:nvPr/>
        </p:nvSpPr>
        <p:spPr bwMode="gray">
          <a:xfrm>
            <a:off x="376422" y="678648"/>
            <a:ext cx="8794738" cy="526700"/>
          </a:xfrm>
          <a:prstGeom prst="rect">
            <a:avLst/>
          </a:prstGeom>
          <a:noFill/>
          <a:ln w="3175" cap="rnd">
            <a:noFill/>
            <a:miter lim="800000"/>
            <a:headEnd/>
            <a:tailEnd/>
          </a:ln>
          <a:effectLst/>
        </p:spPr>
        <p:txBody>
          <a:bodyPr wrap="square" lIns="72000" tIns="0" rIns="144000" bIns="0" anchor="t">
            <a:noAutofit/>
          </a:bodyPr>
          <a:lstStyle/>
          <a:p>
            <a:pPr algn="l" rtl="0">
              <a:lnSpc>
                <a:spcPct val="100000"/>
              </a:lnSpc>
              <a:buClr>
                <a:srgbClr val="C00000"/>
              </a:buClr>
              <a:defRPr/>
            </a:pPr>
            <a:r>
              <a:rPr lang="en-US" sz="1400" b="1" i="0" u="none" dirty="0" smtClean="0">
                <a:solidFill>
                  <a:schemeClr val="tx1">
                    <a:lumMod val="75000"/>
                    <a:lumOff val="25000"/>
                  </a:schemeClr>
                </a:solidFill>
                <a:latin typeface="Arial" panose="020B0604020202020204" pitchFamily="34" charset="0"/>
                <a:ea typeface="メイリオ" pitchFamily="50" charset="-128"/>
              </a:rPr>
              <a:t>Knowledge of common characteristics of OSS </a:t>
            </a:r>
            <a:r>
              <a:rPr lang="en-US" sz="1400" b="1" i="0" u="none" dirty="0">
                <a:solidFill>
                  <a:schemeClr val="tx1">
                    <a:lumMod val="75000"/>
                    <a:lumOff val="25000"/>
                  </a:schemeClr>
                </a:solidFill>
                <a:latin typeface="Arial" panose="020B0604020202020204" pitchFamily="34" charset="0"/>
                <a:ea typeface="メイリオ" pitchFamily="50" charset="-128"/>
              </a:rPr>
              <a:t>license conditions will help you </a:t>
            </a:r>
            <a:r>
              <a:rPr lang="en-US" sz="1400" b="1" i="0" u="none" dirty="0" smtClean="0">
                <a:solidFill>
                  <a:schemeClr val="tx1">
                    <a:lumMod val="75000"/>
                    <a:lumOff val="25000"/>
                  </a:schemeClr>
                </a:solidFill>
                <a:latin typeface="Arial" panose="020B0604020202020204" pitchFamily="34" charset="0"/>
                <a:ea typeface="メイリオ" pitchFamily="50" charset="-128"/>
              </a:rPr>
              <a:t>understand various </a:t>
            </a:r>
            <a:r>
              <a:rPr lang="en-US" sz="1400" b="1" i="0" u="none" dirty="0">
                <a:solidFill>
                  <a:schemeClr val="tx1">
                    <a:lumMod val="75000"/>
                    <a:lumOff val="25000"/>
                  </a:schemeClr>
                </a:solidFill>
                <a:latin typeface="Arial" panose="020B0604020202020204" pitchFamily="34" charset="0"/>
                <a:ea typeface="メイリオ" pitchFamily="50" charset="-128"/>
              </a:rPr>
              <a:t>license conditions.</a:t>
            </a:r>
            <a:r>
              <a:rPr lang="en-US" sz="1400" b="0" i="0" u="none" dirty="0">
                <a:solidFill>
                  <a:schemeClr val="tx1">
                    <a:lumMod val="75000"/>
                    <a:lumOff val="25000"/>
                  </a:schemeClr>
                </a:solidFill>
                <a:latin typeface="Arial" panose="020B0604020202020204" pitchFamily="34" charset="0"/>
                <a:ea typeface="メイリオ" pitchFamily="50" charset="-128"/>
              </a:rPr>
              <a:t> </a:t>
            </a:r>
            <a:r>
              <a:rPr lang="en-US" sz="1400" b="1" i="0" u="none" dirty="0">
                <a:solidFill>
                  <a:schemeClr val="tx1">
                    <a:lumMod val="75000"/>
                    <a:lumOff val="25000"/>
                  </a:schemeClr>
                </a:solidFill>
                <a:latin typeface="Arial" panose="020B0604020202020204" pitchFamily="34" charset="0"/>
                <a:ea typeface="メイリオ" pitchFamily="50" charset="-128"/>
              </a:rPr>
              <a:t>The table below shows </a:t>
            </a:r>
            <a:r>
              <a:rPr lang="en-US" sz="1400" b="1" i="0" u="none" dirty="0" smtClean="0">
                <a:solidFill>
                  <a:schemeClr val="tx1">
                    <a:lumMod val="75000"/>
                    <a:lumOff val="25000"/>
                  </a:schemeClr>
                </a:solidFill>
                <a:latin typeface="Arial" panose="020B0604020202020204" pitchFamily="34" charset="0"/>
                <a:ea typeface="メイリオ" pitchFamily="50" charset="-128"/>
              </a:rPr>
              <a:t>3 </a:t>
            </a:r>
            <a:r>
              <a:rPr lang="en-US" sz="1400" b="1" i="0" u="none" dirty="0">
                <a:solidFill>
                  <a:schemeClr val="tx1">
                    <a:lumMod val="75000"/>
                    <a:lumOff val="25000"/>
                  </a:schemeClr>
                </a:solidFill>
                <a:latin typeface="Arial" panose="020B0604020202020204" pitchFamily="34" charset="0"/>
                <a:ea typeface="メイリオ" pitchFamily="50" charset="-128"/>
              </a:rPr>
              <a:t>license types that focus on the act of use and obligations to disclose the source code.</a:t>
            </a:r>
            <a:r>
              <a:rPr lang="en-US" sz="1400" b="0" i="0" u="none" dirty="0">
                <a:solidFill>
                  <a:schemeClr val="tx1">
                    <a:lumMod val="75000"/>
                    <a:lumOff val="25000"/>
                  </a:schemeClr>
                </a:solidFill>
                <a:latin typeface="Arial" panose="020B0604020202020204" pitchFamily="34" charset="0"/>
                <a:ea typeface="メイリオ" pitchFamily="50" charset="-128"/>
              </a:rPr>
              <a:t> </a:t>
            </a:r>
            <a:r>
              <a:rPr lang="en-US" sz="1400" b="1" i="0" u="none" dirty="0">
                <a:solidFill>
                  <a:schemeClr val="tx1">
                    <a:lumMod val="75000"/>
                    <a:lumOff val="25000"/>
                  </a:schemeClr>
                </a:solidFill>
                <a:latin typeface="Arial" panose="020B0604020202020204" pitchFamily="34" charset="0"/>
                <a:ea typeface="メイリオ" pitchFamily="50" charset="-128"/>
              </a:rPr>
              <a:t>Try to remember </a:t>
            </a:r>
            <a:r>
              <a:rPr lang="en-US" sz="1400" b="1" i="0" u="none" dirty="0" smtClean="0">
                <a:solidFill>
                  <a:schemeClr val="tx1">
                    <a:lumMod val="75000"/>
                    <a:lumOff val="25000"/>
                  </a:schemeClr>
                </a:solidFill>
                <a:latin typeface="Arial" panose="020B0604020202020204" pitchFamily="34" charset="0"/>
                <a:ea typeface="メイリオ" pitchFamily="50" charset="-128"/>
              </a:rPr>
              <a:t>the </a:t>
            </a:r>
            <a:r>
              <a:rPr lang="en-US" sz="1400" b="1" i="0" u="none" dirty="0">
                <a:solidFill>
                  <a:schemeClr val="tx1">
                    <a:lumMod val="75000"/>
                    <a:lumOff val="25000"/>
                  </a:schemeClr>
                </a:solidFill>
                <a:latin typeface="Arial" panose="020B0604020202020204" pitchFamily="34" charset="0"/>
                <a:ea typeface="メイリオ" pitchFamily="50" charset="-128"/>
              </a:rPr>
              <a:t>characteristics </a:t>
            </a:r>
            <a:r>
              <a:rPr lang="en-US" sz="1400" b="1" i="0" u="none" dirty="0" smtClean="0">
                <a:solidFill>
                  <a:schemeClr val="tx1">
                    <a:lumMod val="75000"/>
                    <a:lumOff val="25000"/>
                  </a:schemeClr>
                </a:solidFill>
                <a:latin typeface="Arial" panose="020B0604020202020204" pitchFamily="34" charset="0"/>
                <a:ea typeface="メイリオ" pitchFamily="50" charset="-128"/>
              </a:rPr>
              <a:t>of these license types.</a:t>
            </a:r>
            <a:endParaRPr lang="en-US" sz="1400" b="1" i="0" u="none" dirty="0">
              <a:solidFill>
                <a:schemeClr val="tx1">
                  <a:lumMod val="75000"/>
                  <a:lumOff val="25000"/>
                </a:schemeClr>
              </a:solidFill>
              <a:latin typeface="Arial" panose="020B0604020202020204" pitchFamily="34" charset="0"/>
              <a:ea typeface="メイリオ" pitchFamily="50" charset="-128"/>
            </a:endParaRPr>
          </a:p>
        </p:txBody>
      </p:sp>
      <p:cxnSp>
        <p:nvCxnSpPr>
          <p:cNvPr id="24" name="直線コネクタ 23"/>
          <p:cNvCxnSpPr/>
          <p:nvPr/>
        </p:nvCxnSpPr>
        <p:spPr bwMode="auto">
          <a:xfrm>
            <a:off x="350573" y="606891"/>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25" name="直線コネクタ 24"/>
          <p:cNvCxnSpPr/>
          <p:nvPr/>
        </p:nvCxnSpPr>
        <p:spPr bwMode="auto">
          <a:xfrm>
            <a:off x="350573" y="1425896"/>
            <a:ext cx="8771467" cy="0"/>
          </a:xfrm>
          <a:prstGeom prst="line">
            <a:avLst/>
          </a:prstGeom>
          <a:noFill/>
          <a:ln w="19050" cap="flat" cmpd="sng" algn="ctr">
            <a:solidFill>
              <a:schemeClr val="bg1"/>
            </a:solidFill>
            <a:prstDash val="dash"/>
            <a:round/>
            <a:headEnd type="none" w="med" len="med"/>
            <a:tailEnd type="none" w="med" len="med"/>
          </a:ln>
          <a:effectLst/>
        </p:spPr>
      </p:cxnSp>
      <p:grpSp>
        <p:nvGrpSpPr>
          <p:cNvPr id="28" name="グループ化 27"/>
          <p:cNvGrpSpPr/>
          <p:nvPr/>
        </p:nvGrpSpPr>
        <p:grpSpPr>
          <a:xfrm flipH="1">
            <a:off x="1496858" y="4734954"/>
            <a:ext cx="7361391" cy="540000"/>
            <a:chOff x="-1211560" y="4284606"/>
            <a:chExt cx="7361391" cy="540000"/>
          </a:xfrm>
          <a:solidFill>
            <a:srgbClr val="A7DEEF"/>
          </a:solidFill>
          <a:effectLst>
            <a:outerShdw blurRad="50800" dist="38100" dir="2700000" algn="tl" rotWithShape="0">
              <a:prstClr val="black">
                <a:alpha val="40000"/>
              </a:prstClr>
            </a:outerShdw>
          </a:effectLst>
        </p:grpSpPr>
        <p:sp>
          <p:nvSpPr>
            <p:cNvPr id="29" name="二等辺三角形 28"/>
            <p:cNvSpPr/>
            <p:nvPr/>
          </p:nvSpPr>
          <p:spPr bwMode="auto">
            <a:xfrm rot="6423369" flipH="1">
              <a:off x="5846312" y="4470787"/>
              <a:ext cx="235862" cy="371176"/>
            </a:xfrm>
            <a:prstGeom prst="triangle">
              <a:avLst/>
            </a:prstGeom>
            <a:grpFill/>
            <a:ln w="9525">
              <a:noFill/>
              <a:miter lim="800000"/>
              <a:headEnd/>
              <a:tailEnd/>
            </a:ln>
            <a:effectLst/>
          </p:spPr>
          <p:txBody>
            <a:bodyPr wrap="square" lIns="252000" tIns="144000" rIns="252000" bIns="144000" rtlCol="0" anchor="ctr" anchorCtr="0">
              <a:noAutofit/>
            </a:bodyPr>
            <a:lstStyle/>
            <a:p>
              <a:pPr algn="l" rtl="0">
                <a:lnSpc>
                  <a:spcPct val="150000"/>
                </a:lnSpc>
              </a:pPr>
              <a:endParaRPr kumimoji="1" lang="en-US" altLang="en-US" sz="1200" b="1" dirty="0" smtClean="0">
                <a:solidFill>
                  <a:schemeClr val="bg1"/>
                </a:solidFill>
                <a:latin typeface="Arial" panose="020B0604020202020204" pitchFamily="34" charset="0"/>
                <a:ea typeface="メイリオ" pitchFamily="50" charset="-128"/>
              </a:endParaRPr>
            </a:p>
          </p:txBody>
        </p:sp>
        <p:sp>
          <p:nvSpPr>
            <p:cNvPr id="30" name="角丸四角形 29"/>
            <p:cNvSpPr/>
            <p:nvPr/>
          </p:nvSpPr>
          <p:spPr bwMode="auto">
            <a:xfrm>
              <a:off x="-1211560" y="4284606"/>
              <a:ext cx="7160306" cy="540000"/>
            </a:xfrm>
            <a:prstGeom prst="roundRect">
              <a:avLst>
                <a:gd name="adj" fmla="val 9050"/>
              </a:avLst>
            </a:prstGeom>
            <a:grpFill/>
            <a:ln w="9525">
              <a:noFill/>
              <a:miter lim="800000"/>
              <a:headEnd/>
              <a:tailEnd/>
            </a:ln>
            <a:effectLst/>
          </p:spPr>
          <p:txBody>
            <a:bodyPr wrap="square" lIns="144000" tIns="72000" rIns="0" bIns="72000" rtlCol="0" anchor="ctr" anchorCtr="0">
              <a:noAutofit/>
            </a:bodyPr>
            <a:lstStyle/>
            <a:p>
              <a:pPr algn="l" rtl="0">
                <a:lnSpc>
                  <a:spcPts val="1300"/>
                </a:lnSpc>
              </a:pPr>
              <a:r>
                <a:rPr lang="en-US" sz="1200" b="1" i="0" u="none" dirty="0">
                  <a:solidFill>
                    <a:schemeClr val="tx1">
                      <a:lumMod val="75000"/>
                      <a:lumOff val="25000"/>
                    </a:schemeClr>
                  </a:solidFill>
                  <a:latin typeface="Arial" panose="020B0604020202020204" pitchFamily="34" charset="0"/>
                  <a:ea typeface="メイリオ" pitchFamily="50" charset="-128"/>
                </a:rPr>
                <a:t>Some OSS licenses are complicated and difficult to understand. </a:t>
              </a:r>
              <a:r>
                <a:rPr lang="en-US" sz="1200" b="1" i="0" u="none" dirty="0" smtClean="0">
                  <a:solidFill>
                    <a:schemeClr val="tx1">
                      <a:lumMod val="75000"/>
                      <a:lumOff val="25000"/>
                    </a:schemeClr>
                  </a:solidFill>
                  <a:latin typeface="Arial" panose="020B0604020202020204" pitchFamily="34" charset="0"/>
                  <a:ea typeface="メイリオ" pitchFamily="50" charset="-128"/>
                </a:rPr>
                <a:t>If necessary, consult </a:t>
              </a:r>
              <a:r>
                <a:rPr lang="en-US" sz="1200" b="1" i="0" u="none" dirty="0">
                  <a:solidFill>
                    <a:schemeClr val="tx1">
                      <a:lumMod val="75000"/>
                      <a:lumOff val="25000"/>
                    </a:schemeClr>
                  </a:solidFill>
                  <a:latin typeface="Arial" panose="020B0604020202020204" pitchFamily="34" charset="0"/>
                  <a:ea typeface="メイリオ" pitchFamily="50" charset="-128"/>
                </a:rPr>
                <a:t>with </a:t>
              </a:r>
              <a:r>
                <a:rPr lang="en-US" sz="1200" b="1" i="0" u="none" dirty="0" smtClean="0">
                  <a:solidFill>
                    <a:schemeClr val="tx1">
                      <a:lumMod val="75000"/>
                      <a:lumOff val="25000"/>
                    </a:schemeClr>
                  </a:solidFill>
                  <a:latin typeface="Arial" panose="020B0604020202020204" pitchFamily="34" charset="0"/>
                  <a:ea typeface="メイリオ" pitchFamily="50" charset="-128"/>
                </a:rPr>
                <a:t>the departments specializing </a:t>
              </a:r>
              <a:r>
                <a:rPr lang="en-US" sz="1200" b="1" i="0" u="none" dirty="0">
                  <a:solidFill>
                    <a:schemeClr val="tx1">
                      <a:lumMod val="75000"/>
                      <a:lumOff val="25000"/>
                    </a:schemeClr>
                  </a:solidFill>
                  <a:latin typeface="Arial" panose="020B0604020202020204" pitchFamily="34" charset="0"/>
                  <a:ea typeface="メイリオ" pitchFamily="50" charset="-128"/>
                </a:rPr>
                <a:t>in legal affairs, intellectual property, or procurement </a:t>
              </a:r>
              <a:r>
                <a:rPr lang="en-US" sz="1200" b="1" i="0" u="none" dirty="0" smtClean="0">
                  <a:solidFill>
                    <a:schemeClr val="tx1">
                      <a:lumMod val="75000"/>
                      <a:lumOff val="25000"/>
                    </a:schemeClr>
                  </a:solidFill>
                  <a:latin typeface="Arial" panose="020B0604020202020204" pitchFamily="34" charset="0"/>
                  <a:ea typeface="メイリオ" pitchFamily="50" charset="-128"/>
                </a:rPr>
                <a:t>in </a:t>
              </a:r>
              <a:r>
                <a:rPr lang="en-US" sz="1200" b="1" i="0" u="none" dirty="0">
                  <a:solidFill>
                    <a:schemeClr val="tx1">
                      <a:lumMod val="75000"/>
                      <a:lumOff val="25000"/>
                    </a:schemeClr>
                  </a:solidFill>
                  <a:latin typeface="Arial" panose="020B0604020202020204" pitchFamily="34" charset="0"/>
                  <a:ea typeface="メイリオ" pitchFamily="50" charset="-128"/>
                </a:rPr>
                <a:t>your company or business </a:t>
              </a:r>
              <a:r>
                <a:rPr lang="en-US" sz="1200" b="1" i="0" u="none" dirty="0" smtClean="0">
                  <a:solidFill>
                    <a:schemeClr val="tx1">
                      <a:lumMod val="75000"/>
                      <a:lumOff val="25000"/>
                    </a:schemeClr>
                  </a:solidFill>
                  <a:latin typeface="Arial" panose="020B0604020202020204" pitchFamily="34" charset="0"/>
                  <a:ea typeface="メイリオ" pitchFamily="50" charset="-128"/>
                </a:rPr>
                <a:t>division.</a:t>
              </a:r>
              <a:endParaRPr lang="en-US" sz="1200" b="1" i="0" u="none" dirty="0">
                <a:solidFill>
                  <a:schemeClr val="tx1">
                    <a:lumMod val="75000"/>
                    <a:lumOff val="25000"/>
                  </a:schemeClr>
                </a:solidFill>
                <a:latin typeface="Arial" panose="020B0604020202020204" pitchFamily="34" charset="0"/>
                <a:ea typeface="メイリオ" pitchFamily="50" charset="-128"/>
              </a:endParaRPr>
            </a:p>
          </p:txBody>
        </p:sp>
      </p:grpSp>
      <p:pic>
        <p:nvPicPr>
          <p:cNvPr id="31" name="図 30" descr="1.png"/>
          <p:cNvPicPr>
            <a:picLocks noChangeAspect="1"/>
          </p:cNvPicPr>
          <p:nvPr/>
        </p:nvPicPr>
        <p:blipFill>
          <a:blip r:embed="rId3"/>
          <a:srcRect l="21687" t="24387" r="26670" b="28685"/>
          <a:stretch>
            <a:fillRect/>
          </a:stretch>
        </p:blipFill>
        <p:spPr>
          <a:xfrm>
            <a:off x="567037" y="4678589"/>
            <a:ext cx="934382" cy="849086"/>
          </a:xfrm>
          <a:prstGeom prst="rect">
            <a:avLst/>
          </a:prstGeom>
        </p:spPr>
      </p:pic>
      <p:sp>
        <p:nvSpPr>
          <p:cNvPr id="16" name="角丸四角形 15"/>
          <p:cNvSpPr/>
          <p:nvPr/>
        </p:nvSpPr>
        <p:spPr bwMode="auto">
          <a:xfrm>
            <a:off x="875175" y="169814"/>
            <a:ext cx="935518" cy="328125"/>
          </a:xfrm>
          <a:prstGeom prst="roundRect">
            <a:avLst/>
          </a:prstGeom>
          <a:solidFill>
            <a:srgbClr val="2C4772"/>
          </a:solidFill>
          <a:ln w="9525">
            <a:noFill/>
            <a:miter lim="800000"/>
            <a:headEnd/>
            <a:tailEnd/>
          </a:ln>
          <a:effectLst/>
        </p:spPr>
        <p:txBody>
          <a:bodyPr wrap="square" lIns="0" tIns="0" rIns="0" bIns="0" rtlCol="0" anchor="ctr" anchorCtr="0">
            <a:noAutofit/>
          </a:bodyPr>
          <a:lstStyle/>
          <a:p>
            <a:pPr algn="ctr" rtl="0">
              <a:lnSpc>
                <a:spcPct val="100000"/>
              </a:lnSpc>
            </a:pPr>
            <a:r>
              <a:rPr lang="en-US" sz="1200" b="1" i="0" u="none" dirty="0">
                <a:solidFill>
                  <a:schemeClr val="bg1"/>
                </a:solidFill>
                <a:latin typeface="Arial" panose="020B0604020202020204" pitchFamily="34" charset="0"/>
                <a:ea typeface="メイリオ" pitchFamily="50" charset="-128"/>
              </a:rPr>
              <a:t>Point</a:t>
            </a:r>
            <a:r>
              <a:rPr kumimoji="1" lang="en-US" sz="1200" b="1" i="0" u="none" dirty="0">
                <a:solidFill>
                  <a:schemeClr val="bg1"/>
                </a:solidFill>
                <a:latin typeface="Arial" panose="020B0604020202020204" pitchFamily="34" charset="0"/>
                <a:ea typeface="メイリオ" pitchFamily="50" charset="-128"/>
              </a:rPr>
              <a:t> </a:t>
            </a:r>
            <a:r>
              <a:rPr lang="en-US" sz="2000" b="1" i="0" u="none" dirty="0">
                <a:solidFill>
                  <a:schemeClr val="bg1"/>
                </a:solidFill>
                <a:latin typeface="Arial" panose="020B0604020202020204" pitchFamily="34" charset="0"/>
                <a:ea typeface="メイリオ" pitchFamily="50" charset="-128"/>
              </a:rPr>
              <a:t>2</a:t>
            </a:r>
            <a:endParaRPr kumimoji="1" lang="en-US" altLang="ja-JP" sz="2000" b="1" dirty="0" smtClean="0">
              <a:solidFill>
                <a:schemeClr val="bg1"/>
              </a:solidFill>
              <a:latin typeface="Arial" panose="020B0604020202020204" pitchFamily="34" charset="0"/>
              <a:ea typeface="メイリオ" pitchFamily="50" charset="-128"/>
            </a:endParaRPr>
          </a:p>
        </p:txBody>
      </p:sp>
      <p:sp>
        <p:nvSpPr>
          <p:cNvPr id="17" name="正方形/長方形 16"/>
          <p:cNvSpPr/>
          <p:nvPr/>
        </p:nvSpPr>
        <p:spPr>
          <a:xfrm>
            <a:off x="257440" y="3967984"/>
            <a:ext cx="8913720" cy="797654"/>
          </a:xfrm>
          <a:prstGeom prst="rect">
            <a:avLst/>
          </a:prstGeom>
        </p:spPr>
        <p:txBody>
          <a:bodyPr wrap="square">
            <a:noAutofit/>
          </a:bodyPr>
          <a:lstStyle/>
          <a:p>
            <a:pPr marL="263525" indent="-263525">
              <a:lnSpc>
                <a:spcPts val="1100"/>
              </a:lnSpc>
            </a:pPr>
            <a:r>
              <a:rPr kumimoji="0" lang="en-US" altLang="ja-JP" sz="1100" b="1" kern="0" dirty="0" smtClean="0">
                <a:solidFill>
                  <a:srgbClr val="F6167B"/>
                </a:solidFill>
                <a:latin typeface="Arial" pitchFamily="34" charset="0"/>
                <a:ea typeface="メイリオ" pitchFamily="50" charset="-128"/>
              </a:rPr>
              <a:t>*1 </a:t>
            </a:r>
            <a:r>
              <a:rPr kumimoji="0" lang="en-US" altLang="ja-JP" sz="1100" b="1" kern="0" dirty="0" smtClean="0">
                <a:solidFill>
                  <a:schemeClr val="tx1">
                    <a:lumMod val="75000"/>
                    <a:lumOff val="25000"/>
                  </a:schemeClr>
                </a:solidFill>
                <a:latin typeface="Arial" pitchFamily="34" charset="0"/>
                <a:ea typeface="メイリオ" pitchFamily="50" charset="-128"/>
              </a:rPr>
              <a:t>For </a:t>
            </a:r>
            <a:r>
              <a:rPr kumimoji="0" lang="en-US" altLang="ja-JP" sz="1100" b="1" kern="0" dirty="0">
                <a:solidFill>
                  <a:schemeClr val="tx1">
                    <a:lumMod val="75000"/>
                    <a:lumOff val="25000"/>
                  </a:schemeClr>
                </a:solidFill>
                <a:latin typeface="Arial" pitchFamily="34" charset="0"/>
                <a:ea typeface="メイリオ" pitchFamily="50" charset="-128"/>
              </a:rPr>
              <a:t>GPL and AGPL, source code </a:t>
            </a:r>
            <a:r>
              <a:rPr kumimoji="0" lang="en-US" altLang="ja-JP" sz="1100" b="1" kern="0" dirty="0" smtClean="0">
                <a:solidFill>
                  <a:schemeClr val="tx1">
                    <a:lumMod val="75000"/>
                    <a:lumOff val="25000"/>
                  </a:schemeClr>
                </a:solidFill>
                <a:latin typeface="Arial" pitchFamily="34" charset="0"/>
                <a:ea typeface="メイリオ" pitchFamily="50" charset="-128"/>
              </a:rPr>
              <a:t>corresponding to </a:t>
            </a:r>
            <a:r>
              <a:rPr kumimoji="0" lang="en-US" altLang="ja-JP" sz="1100" b="1" kern="0" dirty="0">
                <a:solidFill>
                  <a:schemeClr val="tx1">
                    <a:lumMod val="75000"/>
                    <a:lumOff val="25000"/>
                  </a:schemeClr>
                </a:solidFill>
                <a:latin typeface="Arial" pitchFamily="34" charset="0"/>
                <a:ea typeface="メイリオ" pitchFamily="50" charset="-128"/>
              </a:rPr>
              <a:t>the distributed binary code must also be </a:t>
            </a:r>
            <a:r>
              <a:rPr kumimoji="0" lang="en-US" altLang="ja-JP" sz="1100" b="1" kern="0" dirty="0" smtClean="0">
                <a:solidFill>
                  <a:schemeClr val="tx1">
                    <a:lumMod val="75000"/>
                    <a:lumOff val="25000"/>
                  </a:schemeClr>
                </a:solidFill>
                <a:latin typeface="Arial" pitchFamily="34" charset="0"/>
                <a:ea typeface="メイリオ" pitchFamily="50" charset="-128"/>
              </a:rPr>
              <a:t>provided.</a:t>
            </a:r>
            <a:r>
              <a:rPr kumimoji="0" lang="en-US" altLang="ja-JP" sz="1100" b="1" kern="0" dirty="0">
                <a:solidFill>
                  <a:schemeClr val="tx1"/>
                </a:solidFill>
                <a:latin typeface="Arial" pitchFamily="34" charset="0"/>
                <a:ea typeface="メイリオ" pitchFamily="50" charset="-128"/>
              </a:rPr>
              <a:t/>
            </a:r>
            <a:br>
              <a:rPr kumimoji="0" lang="en-US" altLang="ja-JP" sz="1100" b="1" kern="0" dirty="0">
                <a:solidFill>
                  <a:schemeClr val="tx1"/>
                </a:solidFill>
                <a:latin typeface="Arial" pitchFamily="34" charset="0"/>
                <a:ea typeface="メイリオ" pitchFamily="50" charset="-128"/>
              </a:rPr>
            </a:br>
            <a:r>
              <a:rPr kumimoji="0" lang="en-US" altLang="ja-JP" sz="1100" b="1" kern="0" dirty="0" smtClean="0">
                <a:solidFill>
                  <a:schemeClr val="tx1">
                    <a:lumMod val="75000"/>
                    <a:lumOff val="25000"/>
                  </a:schemeClr>
                </a:solidFill>
                <a:latin typeface="Arial" pitchFamily="34" charset="0"/>
                <a:ea typeface="メイリオ" pitchFamily="50" charset="-128"/>
              </a:rPr>
              <a:t>For </a:t>
            </a:r>
            <a:r>
              <a:rPr kumimoji="0" lang="en-US" altLang="ja-JP" sz="1100" b="1" kern="0" dirty="0">
                <a:solidFill>
                  <a:schemeClr val="tx1">
                    <a:lumMod val="75000"/>
                    <a:lumOff val="25000"/>
                  </a:schemeClr>
                </a:solidFill>
                <a:latin typeface="Arial" pitchFamily="34" charset="0"/>
                <a:ea typeface="メイリオ" pitchFamily="50" charset="-128"/>
              </a:rPr>
              <a:t>AGPL, providing services to external parties (including other corporations and general </a:t>
            </a:r>
            <a:r>
              <a:rPr kumimoji="0" lang="en-US" altLang="ja-JP" sz="1100" b="1" kern="0" dirty="0" smtClean="0">
                <a:solidFill>
                  <a:schemeClr val="tx1">
                    <a:lumMod val="75000"/>
                    <a:lumOff val="25000"/>
                  </a:schemeClr>
                </a:solidFill>
                <a:latin typeface="Arial" pitchFamily="34" charset="0"/>
                <a:ea typeface="メイリオ" pitchFamily="50" charset="-128"/>
              </a:rPr>
              <a:t>consumers) over </a:t>
            </a:r>
            <a:r>
              <a:rPr kumimoji="0" lang="en-US" altLang="ja-JP" sz="1100" b="1" kern="0" dirty="0">
                <a:solidFill>
                  <a:schemeClr val="tx1">
                    <a:lumMod val="75000"/>
                    <a:lumOff val="25000"/>
                  </a:schemeClr>
                </a:solidFill>
                <a:latin typeface="Arial" pitchFamily="34" charset="0"/>
                <a:ea typeface="メイリオ" pitchFamily="50" charset="-128"/>
              </a:rPr>
              <a:t>networks is regarded as distribution.</a:t>
            </a:r>
          </a:p>
          <a:p>
            <a:pPr marL="182563" indent="-182563">
              <a:lnSpc>
                <a:spcPts val="1100"/>
              </a:lnSpc>
            </a:pPr>
            <a:r>
              <a:rPr kumimoji="0" lang="en-US" altLang="ja-JP" sz="1100" b="1" kern="0" dirty="0" smtClean="0">
                <a:solidFill>
                  <a:srgbClr val="F6167B"/>
                </a:solidFill>
                <a:latin typeface="Arial" pitchFamily="34" charset="0"/>
                <a:ea typeface="メイリオ" pitchFamily="50" charset="-128"/>
              </a:rPr>
              <a:t>*2 </a:t>
            </a:r>
            <a:r>
              <a:rPr kumimoji="0" lang="en-US" altLang="ja-JP" sz="1100" b="1" kern="0" dirty="0">
                <a:solidFill>
                  <a:schemeClr val="tx1">
                    <a:lumMod val="75000"/>
                    <a:lumOff val="25000"/>
                  </a:schemeClr>
                </a:solidFill>
                <a:latin typeface="Arial" pitchFamily="34" charset="0"/>
                <a:ea typeface="メイリオ" pitchFamily="50" charset="-128"/>
              </a:rPr>
              <a:t>For LGPL, object code or source code corresponding to the distributed binary </a:t>
            </a:r>
            <a:r>
              <a:rPr kumimoji="0" lang="en-US" altLang="ja-JP" sz="1100" b="1" kern="0" dirty="0" smtClean="0">
                <a:solidFill>
                  <a:schemeClr val="tx1">
                    <a:lumMod val="75000"/>
                    <a:lumOff val="25000"/>
                  </a:schemeClr>
                </a:solidFill>
                <a:latin typeface="Arial" pitchFamily="34" charset="0"/>
                <a:ea typeface="メイリオ" pitchFamily="50" charset="-128"/>
              </a:rPr>
              <a:t>code must be provided. (Note, however, that you can choose which to provide.)</a:t>
            </a:r>
            <a:endParaRPr kumimoji="0" lang="ja-JP" altLang="en-US" sz="1100" b="1" kern="0" dirty="0">
              <a:solidFill>
                <a:schemeClr val="tx1">
                  <a:lumMod val="75000"/>
                  <a:lumOff val="25000"/>
                </a:schemeClr>
              </a:solidFill>
              <a:latin typeface="Arial" pitchFamily="34" charset="0"/>
              <a:ea typeface="メイリオ" pitchFamily="50" charset="-128"/>
            </a:endParaRPr>
          </a:p>
        </p:txBody>
      </p:sp>
    </p:spTree>
    <p:extLst>
      <p:ext uri="{BB962C8B-B14F-4D97-AF65-F5344CB8AC3E}">
        <p14:creationId xmlns:p14="http://schemas.microsoft.com/office/powerpoint/2010/main" val="1801410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wrap="square">
            <a:noAutofit/>
          </a:bodyPr>
          <a:lstStyle/>
          <a:p>
            <a:pPr algn="l" rtl="0"/>
            <a:r>
              <a:rPr lang="en-US" b="1" i="0" u="none" spc="0" dirty="0">
                <a:latin typeface="Arial" panose="020B0604020202020204" pitchFamily="34" charset="0"/>
              </a:rPr>
              <a:t>3-7 </a:t>
            </a:r>
            <a:r>
              <a:rPr lang="en-US" b="1" i="0" u="none" spc="0" dirty="0" smtClean="0">
                <a:latin typeface="Arial" panose="020B0604020202020204" pitchFamily="34" charset="0"/>
              </a:rPr>
              <a:t>                  </a:t>
            </a:r>
            <a:r>
              <a:rPr lang="en-US" b="1" i="0" u="none" spc="0" dirty="0">
                <a:latin typeface="Arial" panose="020B0604020202020204" pitchFamily="34" charset="0"/>
              </a:rPr>
              <a:t>Comply with Licenses </a:t>
            </a:r>
            <a:r>
              <a:rPr lang="en-US" b="1" i="0" u="none" spc="0" dirty="0" smtClean="0">
                <a:latin typeface="Arial" panose="020B0604020202020204" pitchFamily="34" charset="0"/>
                <a:sym typeface="Wingdings"/>
              </a:rPr>
              <a:t></a:t>
            </a:r>
            <a:endParaRPr lang="en-US" altLang="en-US" spc="0" dirty="0">
              <a:latin typeface="Arial" panose="020B0604020202020204" pitchFamily="34" charset="0"/>
            </a:endParaRPr>
          </a:p>
        </p:txBody>
      </p:sp>
      <p:graphicFrame>
        <p:nvGraphicFramePr>
          <p:cNvPr id="5" name="表 4"/>
          <p:cNvGraphicFramePr>
            <a:graphicFrameLocks noGrp="1"/>
          </p:cNvGraphicFramePr>
          <p:nvPr>
            <p:extLst>
              <p:ext uri="{D42A27DB-BD31-4B8C-83A1-F6EECF244321}">
                <p14:modId xmlns:p14="http://schemas.microsoft.com/office/powerpoint/2010/main" val="2124515026"/>
              </p:ext>
            </p:extLst>
          </p:nvPr>
        </p:nvGraphicFramePr>
        <p:xfrm>
          <a:off x="270361" y="1315584"/>
          <a:ext cx="8882693" cy="3586914"/>
        </p:xfrm>
        <a:graphic>
          <a:graphicData uri="http://schemas.openxmlformats.org/drawingml/2006/table">
            <a:tbl>
              <a:tblPr firstRow="1" bandRow="1">
                <a:tableStyleId>{5C22544A-7EE6-4342-B048-85BDC9FD1C3A}</a:tableStyleId>
              </a:tblPr>
              <a:tblGrid>
                <a:gridCol w="467298">
                  <a:extLst>
                    <a:ext uri="{9D8B030D-6E8A-4147-A177-3AD203B41FA5}">
                      <a16:colId xmlns:a16="http://schemas.microsoft.com/office/drawing/2014/main" val="20000"/>
                    </a:ext>
                  </a:extLst>
                </a:gridCol>
                <a:gridCol w="2240931">
                  <a:extLst>
                    <a:ext uri="{9D8B030D-6E8A-4147-A177-3AD203B41FA5}">
                      <a16:colId xmlns:a16="http://schemas.microsoft.com/office/drawing/2014/main" val="20001"/>
                    </a:ext>
                  </a:extLst>
                </a:gridCol>
                <a:gridCol w="6174464">
                  <a:extLst>
                    <a:ext uri="{9D8B030D-6E8A-4147-A177-3AD203B41FA5}">
                      <a16:colId xmlns:a16="http://schemas.microsoft.com/office/drawing/2014/main" val="20002"/>
                    </a:ext>
                  </a:extLst>
                </a:gridCol>
              </a:tblGrid>
              <a:tr h="326776">
                <a:tc>
                  <a:txBody>
                    <a:bodyPr/>
                    <a:lstStyle/>
                    <a:p>
                      <a:pPr algn="ctr" rtl="0"/>
                      <a:r>
                        <a:rPr kumimoji="1" lang="en-US" sz="1600" b="1" i="0" u="none" dirty="0">
                          <a:latin typeface="Arial" pitchFamily="34" charset="0"/>
                          <a:ea typeface="メイリオ" pitchFamily="50" charset="-128"/>
                        </a:rPr>
                        <a:t>#</a:t>
                      </a:r>
                      <a:endParaRPr kumimoji="1" lang="en-US" altLang="en-US" sz="1600" b="1" baseline="0" dirty="0">
                        <a:latin typeface="Arial" pitchFamily="34" charset="0"/>
                        <a:ea typeface="メイリオ" pitchFamily="50"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75000"/>
                        <a:lumOff val="25000"/>
                      </a:schemeClr>
                    </a:solidFill>
                  </a:tcPr>
                </a:tc>
                <a:tc>
                  <a:txBody>
                    <a:bodyPr/>
                    <a:lstStyle/>
                    <a:p>
                      <a:pPr algn="ctr" rtl="0"/>
                      <a:r>
                        <a:rPr kumimoji="1" lang="en-US" sz="1600" b="1" i="0" u="none" dirty="0">
                          <a:latin typeface="Arial" pitchFamily="34" charset="0"/>
                          <a:ea typeface="メイリオ" pitchFamily="50" charset="-128"/>
                        </a:rPr>
                        <a:t>License type</a:t>
                      </a:r>
                      <a:endParaRPr kumimoji="1" lang="en-US" altLang="en-US" sz="1600" b="1" baseline="0" dirty="0">
                        <a:latin typeface="Arial" pitchFamily="34" charset="0"/>
                        <a:ea typeface="メイリオ" pitchFamily="50"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75000"/>
                        <a:lumOff val="25000"/>
                      </a:schemeClr>
                    </a:solidFill>
                  </a:tcPr>
                </a:tc>
                <a:tc>
                  <a:txBody>
                    <a:bodyPr/>
                    <a:lstStyle/>
                    <a:p>
                      <a:pPr algn="ctr" rtl="0"/>
                      <a:r>
                        <a:rPr kumimoji="1" lang="en-US" sz="1600" b="1" i="0" u="none" dirty="0">
                          <a:latin typeface="Arial" pitchFamily="34" charset="0"/>
                          <a:ea typeface="メイリオ" pitchFamily="50" charset="-128"/>
                        </a:rPr>
                        <a:t>Examples of OSI</a:t>
                      </a:r>
                      <a:r>
                        <a:rPr kumimoji="1" lang="en-US" sz="1600" b="1" i="0" u="none" baseline="30000" dirty="0">
                          <a:solidFill>
                            <a:schemeClr val="bg1"/>
                          </a:solidFill>
                          <a:latin typeface="Arial" pitchFamily="34" charset="0"/>
                          <a:ea typeface="メイリオ" pitchFamily="50" charset="-128"/>
                        </a:rPr>
                        <a:t>*</a:t>
                      </a:r>
                      <a:r>
                        <a:rPr kumimoji="1" lang="en-US" sz="1600" b="1" i="0" u="none" dirty="0">
                          <a:latin typeface="Arial" pitchFamily="34" charset="0"/>
                          <a:ea typeface="メイリオ" pitchFamily="50" charset="-128"/>
                        </a:rPr>
                        <a:t> authorized licenses</a:t>
                      </a:r>
                      <a:endParaRPr kumimoji="1" lang="en-US" altLang="en-US" sz="1600" b="1" baseline="0" dirty="0">
                        <a:latin typeface="Arial" pitchFamily="34" charset="0"/>
                        <a:ea typeface="メイリオ" pitchFamily="50"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0"/>
                  </a:ext>
                </a:extLst>
              </a:tr>
              <a:tr h="896430">
                <a:tc>
                  <a:txBody>
                    <a:bodyPr/>
                    <a:lstStyle/>
                    <a:p>
                      <a:pPr algn="l" rtl="0"/>
                      <a:r>
                        <a:rPr kumimoji="1" lang="en-US" sz="1400" b="1" i="0" u="none" dirty="0">
                          <a:latin typeface="Arial" pitchFamily="34" charset="0"/>
                          <a:ea typeface="メイリオ" pitchFamily="50" charset="-128"/>
                        </a:rPr>
                        <a:t>1</a:t>
                      </a:r>
                      <a:endParaRPr kumimoji="1" lang="en-US" altLang="en-US" sz="1400" b="1" baseline="0" dirty="0">
                        <a:latin typeface="Arial" pitchFamily="34" charset="0"/>
                        <a:ea typeface="メイリオ" pitchFamily="50"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180000" indent="-180000" algn="l" rtl="0">
                        <a:buFont typeface="Arial" pitchFamily="34" charset="0"/>
                        <a:buNone/>
                      </a:pPr>
                      <a:r>
                        <a:rPr kumimoji="1" lang="en-US" sz="1400" b="1" i="0" u="none" dirty="0">
                          <a:solidFill>
                            <a:schemeClr val="tx1"/>
                          </a:solidFill>
                          <a:latin typeface="Arial" pitchFamily="34" charset="0"/>
                          <a:ea typeface="メイリオ" pitchFamily="50" charset="-128"/>
                        </a:rPr>
                        <a:t>Copyleft type</a:t>
                      </a:r>
                      <a:endParaRPr kumimoji="1" lang="en-US" altLang="ja-JP" sz="1400" b="1" baseline="0" dirty="0" smtClean="0">
                        <a:solidFill>
                          <a:schemeClr val="tx1"/>
                        </a:solidFill>
                        <a:latin typeface="Arial" pitchFamily="34" charset="0"/>
                        <a:ea typeface="メイリオ" pitchFamily="50" charset="-128"/>
                      </a:endParaRPr>
                    </a:p>
                    <a:p>
                      <a:pPr marL="180000" indent="-180000" algn="l" rtl="0">
                        <a:buFont typeface="Arial" pitchFamily="34" charset="0"/>
                        <a:buNone/>
                      </a:pPr>
                      <a:r>
                        <a:rPr kumimoji="1" lang="en-US" sz="1400" b="1" i="0" u="none" dirty="0">
                          <a:solidFill>
                            <a:srgbClr val="F6167B"/>
                          </a:solidFill>
                          <a:latin typeface="Arial" pitchFamily="34" charset="0"/>
                          <a:ea typeface="メイリオ" pitchFamily="50" charset="-128"/>
                        </a:rPr>
                        <a:t>(GPL type)</a:t>
                      </a:r>
                      <a:endParaRPr kumimoji="1" lang="en-US" altLang="ja-JP" sz="1400" b="1" baseline="0" dirty="0" smtClean="0">
                        <a:solidFill>
                          <a:srgbClr val="F6167B"/>
                        </a:solidFill>
                        <a:latin typeface="Arial" pitchFamily="34" charset="0"/>
                        <a:ea typeface="メイリオ" pitchFamily="50"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180000" marR="0" indent="-18000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1400" b="1" i="0" u="none" strike="noStrike" kern="0" cap="none" spc="0" normalizeH="0" dirty="0">
                          <a:ln>
                            <a:noFill/>
                          </a:ln>
                          <a:solidFill>
                            <a:schemeClr val="tx1"/>
                          </a:solidFill>
                          <a:effectLst/>
                          <a:uLnTx/>
                          <a:uFillTx/>
                          <a:latin typeface="Arial" pitchFamily="34" charset="0"/>
                          <a:ea typeface="メイリオ" pitchFamily="50" charset="-128"/>
                        </a:rPr>
                        <a:t>GPL (GNU General Public License)</a:t>
                      </a:r>
                    </a:p>
                    <a:p>
                      <a:pPr marL="180000" marR="0" indent="-18000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1400" b="1" i="0" u="none" strike="noStrike" kern="0" cap="none" spc="0" normalizeH="0" dirty="0">
                          <a:ln>
                            <a:noFill/>
                          </a:ln>
                          <a:solidFill>
                            <a:schemeClr val="tx1"/>
                          </a:solidFill>
                          <a:effectLst/>
                          <a:uLnTx/>
                          <a:uFillTx/>
                          <a:latin typeface="Arial" pitchFamily="34" charset="0"/>
                          <a:ea typeface="メイリオ" pitchFamily="50" charset="-128"/>
                        </a:rPr>
                        <a:t>AGPL (GNU Affero General Public License)</a:t>
                      </a:r>
                    </a:p>
                    <a:p>
                      <a:pPr marL="180000" marR="0" indent="-18000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1400" b="1" i="0" u="none" strike="noStrike" kern="0" cap="none" spc="0" normalizeH="0" dirty="0">
                          <a:ln>
                            <a:noFill/>
                          </a:ln>
                          <a:solidFill>
                            <a:schemeClr val="tx1"/>
                          </a:solidFill>
                          <a:effectLst/>
                          <a:uLnTx/>
                          <a:uFillTx/>
                          <a:latin typeface="Arial" pitchFamily="34" charset="0"/>
                          <a:ea typeface="メイリオ" pitchFamily="50" charset="-128"/>
                        </a:rPr>
                        <a:t>European Union Public License</a:t>
                      </a: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223206">
                <a:tc>
                  <a:txBody>
                    <a:bodyPr/>
                    <a:lstStyle/>
                    <a:p>
                      <a:pPr algn="l" rtl="0"/>
                      <a:r>
                        <a:rPr kumimoji="1" lang="en-US" sz="1400" b="1" i="0" u="none" dirty="0">
                          <a:latin typeface="Arial" pitchFamily="34" charset="0"/>
                          <a:ea typeface="メイリオ" pitchFamily="50" charset="-128"/>
                        </a:rPr>
                        <a:t>2</a:t>
                      </a:r>
                      <a:endParaRPr kumimoji="1" lang="en-US" altLang="en-US" sz="1400" b="1" baseline="0" dirty="0">
                        <a:latin typeface="Arial" pitchFamily="34" charset="0"/>
                        <a:ea typeface="メイリオ" pitchFamily="50"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1400" b="1" i="0" u="none" dirty="0">
                          <a:solidFill>
                            <a:schemeClr val="tx1"/>
                          </a:solidFill>
                          <a:latin typeface="Arial" pitchFamily="34" charset="0"/>
                          <a:ea typeface="メイリオ" pitchFamily="50" charset="-128"/>
                        </a:rPr>
                        <a:t>Semi-copyleft type</a:t>
                      </a:r>
                      <a:endParaRPr kumimoji="1" lang="en-US" altLang="ja-JP" sz="1400" b="1" baseline="0" dirty="0" smtClean="0">
                        <a:solidFill>
                          <a:schemeClr val="tx1"/>
                        </a:solidFill>
                        <a:latin typeface="Arial" pitchFamily="34" charset="0"/>
                        <a:ea typeface="メイリオ"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sz="1400" b="1" i="0" u="none" dirty="0">
                          <a:solidFill>
                            <a:srgbClr val="F6167B"/>
                          </a:solidFill>
                          <a:latin typeface="Arial" pitchFamily="34" charset="0"/>
                          <a:ea typeface="メイリオ" pitchFamily="50" charset="-128"/>
                        </a:rPr>
                        <a:t>(MPL type)</a:t>
                      </a:r>
                      <a:endParaRPr kumimoji="1" lang="en-US" altLang="ja-JP" sz="1400" b="1" baseline="0" dirty="0" smtClean="0">
                        <a:solidFill>
                          <a:srgbClr val="F6167B"/>
                        </a:solidFill>
                        <a:latin typeface="Arial" pitchFamily="34" charset="0"/>
                        <a:ea typeface="メイリオ" pitchFamily="50"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180000" marR="0" indent="-18000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1" lang="en-US" sz="1400" b="1" i="0" u="none" dirty="0">
                          <a:solidFill>
                            <a:schemeClr val="tx1"/>
                          </a:solidFill>
                          <a:latin typeface="Arial" pitchFamily="34" charset="0"/>
                          <a:ea typeface="メイリオ" pitchFamily="50" charset="-128"/>
                        </a:rPr>
                        <a:t>LGPL (GNU Lesser General Public License)</a:t>
                      </a:r>
                      <a:r>
                        <a:rPr kumimoji="1" lang="en-US" sz="1400" b="0" i="0" u="none" dirty="0">
                          <a:solidFill>
                            <a:schemeClr val="tx1"/>
                          </a:solidFill>
                          <a:latin typeface="Arial" pitchFamily="34" charset="0"/>
                          <a:ea typeface="メイリオ" pitchFamily="50" charset="-128"/>
                        </a:rPr>
                        <a:t> </a:t>
                      </a:r>
                    </a:p>
                    <a:p>
                      <a:pPr marL="180000" marR="0" indent="-18000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1" lang="en-US" sz="1400" b="1" i="0" u="none" dirty="0">
                          <a:solidFill>
                            <a:schemeClr val="tx1"/>
                          </a:solidFill>
                          <a:latin typeface="Arial" pitchFamily="34" charset="0"/>
                          <a:ea typeface="メイリオ" pitchFamily="50" charset="-128"/>
                        </a:rPr>
                        <a:t>MPL (Mozilla Public License)</a:t>
                      </a:r>
                      <a:r>
                        <a:rPr kumimoji="1" lang="en-US" sz="1400" b="0" i="0" u="none" dirty="0">
                          <a:solidFill>
                            <a:schemeClr val="tx1"/>
                          </a:solidFill>
                          <a:latin typeface="Arial" pitchFamily="34" charset="0"/>
                          <a:ea typeface="メイリオ" pitchFamily="50" charset="-128"/>
                        </a:rPr>
                        <a:t> </a:t>
                      </a:r>
                    </a:p>
                    <a:p>
                      <a:pPr marL="180000" marR="0" indent="-18000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1" lang="en-US" sz="1400" b="1" i="0" u="none" dirty="0">
                          <a:solidFill>
                            <a:schemeClr val="tx1"/>
                          </a:solidFill>
                          <a:latin typeface="Arial" pitchFamily="34" charset="0"/>
                          <a:ea typeface="メイリオ" pitchFamily="50" charset="-128"/>
                        </a:rPr>
                        <a:t>Apple Public Source License</a:t>
                      </a:r>
                      <a:r>
                        <a:rPr kumimoji="1" lang="en-US" sz="1400" b="0" i="0" u="none" dirty="0">
                          <a:solidFill>
                            <a:schemeClr val="tx1"/>
                          </a:solidFill>
                          <a:latin typeface="Arial" pitchFamily="34" charset="0"/>
                          <a:ea typeface="メイリオ" pitchFamily="50" charset="-128"/>
                        </a:rPr>
                        <a:t> </a:t>
                      </a:r>
                    </a:p>
                    <a:p>
                      <a:pPr marL="180000" marR="0" lvl="0" indent="-180000" algn="l" defTabSz="914400" rtl="0" eaLnBrk="1" fontAlgn="auto" latinLnBrk="0" hangingPunct="1">
                        <a:lnSpc>
                          <a:spcPct val="100000"/>
                        </a:lnSpc>
                        <a:spcBef>
                          <a:spcPts val="0"/>
                        </a:spcBef>
                        <a:spcAft>
                          <a:spcPts val="0"/>
                        </a:spcAft>
                        <a:buClrTx/>
                        <a:buSzTx/>
                        <a:buFont typeface="Arial" pitchFamily="34" charset="0"/>
                        <a:buChar char="•"/>
                        <a:tabLst/>
                        <a:defRPr/>
                      </a:pPr>
                      <a:r>
                        <a:rPr kumimoji="1" lang="en-US" altLang="ja-JP" sz="1400" b="1" baseline="0" dirty="0" smtClean="0">
                          <a:solidFill>
                            <a:schemeClr val="tx1"/>
                          </a:solidFill>
                          <a:latin typeface="Arial" pitchFamily="34" charset="0"/>
                          <a:ea typeface="メイリオ" pitchFamily="50" charset="-128"/>
                        </a:rPr>
                        <a:t>EPL</a:t>
                      </a:r>
                      <a:r>
                        <a:rPr kumimoji="1" lang="fr-FR" altLang="ja-JP" sz="1400" b="1" baseline="0" dirty="0" smtClean="0">
                          <a:solidFill>
                            <a:schemeClr val="tx1"/>
                          </a:solidFill>
                          <a:latin typeface="Arial" pitchFamily="34" charset="0"/>
                          <a:ea typeface="メイリオ" pitchFamily="50" charset="-128"/>
                        </a:rPr>
                        <a:t> (Eclipse Public License) </a:t>
                      </a:r>
                    </a:p>
                    <a:p>
                      <a:pPr marL="180000" marR="0" indent="-18000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1" lang="en-US" sz="1400" b="1" i="0" u="none" dirty="0" smtClean="0">
                          <a:solidFill>
                            <a:schemeClr val="tx1"/>
                          </a:solidFill>
                          <a:latin typeface="Arial" pitchFamily="34" charset="0"/>
                          <a:ea typeface="メイリオ" pitchFamily="50" charset="-128"/>
                        </a:rPr>
                        <a:t>CPL </a:t>
                      </a:r>
                      <a:r>
                        <a:rPr kumimoji="1" lang="en-US" sz="1400" b="1" i="0" u="none" dirty="0">
                          <a:solidFill>
                            <a:schemeClr val="tx1"/>
                          </a:solidFill>
                          <a:latin typeface="Arial" pitchFamily="34" charset="0"/>
                          <a:ea typeface="メイリオ" pitchFamily="50" charset="-128"/>
                        </a:rPr>
                        <a:t>(Common Public License)</a:t>
                      </a:r>
                      <a:r>
                        <a:rPr kumimoji="1" lang="en-US" sz="1400" b="0" i="0" u="none" dirty="0">
                          <a:solidFill>
                            <a:schemeClr val="tx1"/>
                          </a:solidFill>
                          <a:latin typeface="Arial" pitchFamily="34" charset="0"/>
                          <a:ea typeface="メイリオ" pitchFamily="50" charset="-128"/>
                        </a:rPr>
                        <a:t> </a:t>
                      </a: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1002984">
                <a:tc>
                  <a:txBody>
                    <a:bodyPr/>
                    <a:lstStyle/>
                    <a:p>
                      <a:pPr algn="l" rtl="0"/>
                      <a:r>
                        <a:rPr kumimoji="1" lang="en-US" sz="1400" b="1" i="0" u="none" dirty="0">
                          <a:latin typeface="Arial" pitchFamily="34" charset="0"/>
                          <a:ea typeface="メイリオ" pitchFamily="50" charset="-128"/>
                        </a:rPr>
                        <a:t>3</a:t>
                      </a:r>
                      <a:endParaRPr kumimoji="1" lang="en-US" altLang="en-US" sz="1400" b="1" baseline="0" dirty="0">
                        <a:latin typeface="Arial" pitchFamily="34" charset="0"/>
                        <a:ea typeface="メイリオ" pitchFamily="50"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1400" b="1" i="0" u="none" dirty="0">
                          <a:solidFill>
                            <a:schemeClr val="tx1"/>
                          </a:solidFill>
                          <a:latin typeface="Arial" pitchFamily="34" charset="0"/>
                          <a:ea typeface="メイリオ" pitchFamily="50" charset="-128"/>
                        </a:rPr>
                        <a:t>Non-copyleft type</a:t>
                      </a:r>
                      <a:endParaRPr kumimoji="1" lang="en-US" altLang="ja-JP" sz="1400" b="1" baseline="0" dirty="0" smtClean="0">
                        <a:solidFill>
                          <a:schemeClr val="tx1"/>
                        </a:solidFill>
                        <a:latin typeface="Arial" pitchFamily="34" charset="0"/>
                        <a:ea typeface="メイリオ"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sz="1400" b="1" i="0" u="none" dirty="0">
                          <a:solidFill>
                            <a:srgbClr val="F6167B"/>
                          </a:solidFill>
                          <a:latin typeface="Arial" pitchFamily="34" charset="0"/>
                          <a:ea typeface="メイリオ" pitchFamily="50" charset="-128"/>
                        </a:rPr>
                        <a:t>(BSD license type)</a:t>
                      </a:r>
                      <a:endParaRPr kumimoji="1" lang="en-US" altLang="ja-JP" sz="1400" b="1" baseline="0" dirty="0" smtClean="0">
                        <a:solidFill>
                          <a:srgbClr val="F6167B"/>
                        </a:solidFill>
                        <a:latin typeface="Arial" pitchFamily="34" charset="0"/>
                        <a:ea typeface="メイリオ" pitchFamily="50" charset="-128"/>
                      </a:endParaRP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180000" marR="0" indent="-18000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1400" b="1" i="0" u="none" kern="0" dirty="0">
                          <a:solidFill>
                            <a:schemeClr val="tx1"/>
                          </a:solidFill>
                          <a:latin typeface="Arial" pitchFamily="34" charset="0"/>
                          <a:ea typeface="メイリオ" pitchFamily="50" charset="-128"/>
                        </a:rPr>
                        <a:t>BSD License</a:t>
                      </a:r>
                    </a:p>
                    <a:p>
                      <a:pPr marL="180000" marR="0" indent="-18000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1400" b="1" i="0" u="none" kern="0" dirty="0">
                          <a:solidFill>
                            <a:schemeClr val="tx1"/>
                          </a:solidFill>
                          <a:latin typeface="Arial" pitchFamily="34" charset="0"/>
                          <a:ea typeface="メイリオ" pitchFamily="50" charset="-128"/>
                        </a:rPr>
                        <a:t>MIT License</a:t>
                      </a:r>
                    </a:p>
                    <a:p>
                      <a:pPr marL="180000" marR="0" indent="-18000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1400" b="1" i="0" u="none" kern="0" dirty="0">
                          <a:solidFill>
                            <a:schemeClr val="tx1"/>
                          </a:solidFill>
                          <a:latin typeface="Arial" pitchFamily="34" charset="0"/>
                          <a:ea typeface="メイリオ" pitchFamily="50" charset="-128"/>
                        </a:rPr>
                        <a:t>ZPL (Zope Public License)</a:t>
                      </a:r>
                    </a:p>
                    <a:p>
                      <a:pPr marL="180000" marR="0" indent="-18000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1400" b="1" i="0" u="none" kern="0" dirty="0">
                          <a:solidFill>
                            <a:schemeClr val="tx1"/>
                          </a:solidFill>
                          <a:latin typeface="Arial" pitchFamily="34" charset="0"/>
                          <a:ea typeface="メイリオ" pitchFamily="50" charset="-128"/>
                        </a:rPr>
                        <a:t>Apache Software License</a:t>
                      </a:r>
                    </a:p>
                    <a:p>
                      <a:pPr marL="180000" marR="0" indent="-18000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1400" b="1" i="0" u="none" kern="0" dirty="0">
                          <a:solidFill>
                            <a:schemeClr val="tx1"/>
                          </a:solidFill>
                          <a:latin typeface="Arial" pitchFamily="34" charset="0"/>
                          <a:ea typeface="メイリオ" pitchFamily="50" charset="-128"/>
                        </a:rPr>
                        <a:t>Artistic License (Perl License)</a:t>
                      </a:r>
                    </a:p>
                  </a:txBody>
                  <a:tcPr marL="94726" marR="94726" marT="36851" marB="3685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bl>
          </a:graphicData>
        </a:graphic>
      </p:graphicFrame>
      <p:sp>
        <p:nvSpPr>
          <p:cNvPr id="10" name="正方形/長方形 9"/>
          <p:cNvSpPr/>
          <p:nvPr/>
        </p:nvSpPr>
        <p:spPr bwMode="auto">
          <a:xfrm>
            <a:off x="257440" y="575735"/>
            <a:ext cx="8957732" cy="637429"/>
          </a:xfrm>
          <a:prstGeom prst="rect">
            <a:avLst/>
          </a:prstGeom>
          <a:solidFill>
            <a:srgbClr val="71C9E5"/>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1" name="Text Box 31"/>
          <p:cNvSpPr txBox="1">
            <a:spLocks noChangeArrowheads="1"/>
          </p:cNvSpPr>
          <p:nvPr/>
        </p:nvSpPr>
        <p:spPr bwMode="gray">
          <a:xfrm>
            <a:off x="376422" y="697118"/>
            <a:ext cx="8794738" cy="425513"/>
          </a:xfrm>
          <a:prstGeom prst="rect">
            <a:avLst/>
          </a:prstGeom>
          <a:noFill/>
          <a:ln w="3175" cap="rnd">
            <a:noFill/>
            <a:miter lim="800000"/>
            <a:headEnd/>
            <a:tailEnd/>
          </a:ln>
          <a:effectLst/>
        </p:spPr>
        <p:txBody>
          <a:bodyPr wrap="square" lIns="72000" tIns="0" rIns="144000" bIns="0" anchor="t">
            <a:noAutofit/>
          </a:bodyPr>
          <a:lstStyle/>
          <a:p>
            <a:pPr algn="l" rtl="0">
              <a:lnSpc>
                <a:spcPct val="100000"/>
              </a:lnSpc>
              <a:buClr>
                <a:srgbClr val="C00000"/>
              </a:buClr>
              <a:defRPr/>
            </a:pPr>
            <a:r>
              <a:rPr lang="en-US" sz="1400" b="1" i="0" u="none" dirty="0" smtClean="0">
                <a:solidFill>
                  <a:schemeClr val="tx1">
                    <a:lumMod val="75000"/>
                    <a:lumOff val="25000"/>
                  </a:schemeClr>
                </a:solidFill>
                <a:latin typeface="Arial" panose="020B0604020202020204" pitchFamily="34" charset="0"/>
                <a:ea typeface="メイリオ" pitchFamily="50" charset="-128"/>
              </a:rPr>
              <a:t>The table below shows examples </a:t>
            </a:r>
            <a:r>
              <a:rPr lang="en-US" sz="1400" b="1" i="0" u="none" dirty="0">
                <a:solidFill>
                  <a:schemeClr val="tx1">
                    <a:lumMod val="75000"/>
                    <a:lumOff val="25000"/>
                  </a:schemeClr>
                </a:solidFill>
                <a:latin typeface="Arial" panose="020B0604020202020204" pitchFamily="34" charset="0"/>
                <a:ea typeface="メイリオ" pitchFamily="50" charset="-128"/>
              </a:rPr>
              <a:t>of licenses corresponding to each license </a:t>
            </a:r>
            <a:r>
              <a:rPr lang="en-US" sz="1400" b="1" i="0" u="none" dirty="0" smtClean="0">
                <a:solidFill>
                  <a:schemeClr val="tx1">
                    <a:lumMod val="75000"/>
                    <a:lumOff val="25000"/>
                  </a:schemeClr>
                </a:solidFill>
                <a:latin typeface="Arial" panose="020B0604020202020204" pitchFamily="34" charset="0"/>
                <a:ea typeface="メイリオ" pitchFamily="50" charset="-128"/>
              </a:rPr>
              <a:t>type.</a:t>
            </a:r>
            <a:r>
              <a:rPr lang="en-US" sz="1400" b="0" i="0" u="none" dirty="0" smtClean="0">
                <a:solidFill>
                  <a:schemeClr val="tx1">
                    <a:lumMod val="75000"/>
                    <a:lumOff val="25000"/>
                  </a:schemeClr>
                </a:solidFill>
                <a:latin typeface="Arial" panose="020B0604020202020204" pitchFamily="34" charset="0"/>
                <a:ea typeface="メイリオ" pitchFamily="50" charset="-128"/>
              </a:rPr>
              <a:t> </a:t>
            </a:r>
            <a:r>
              <a:rPr lang="en-US" sz="1400" b="1" i="0" u="none" dirty="0">
                <a:solidFill>
                  <a:schemeClr val="tx1">
                    <a:lumMod val="75000"/>
                    <a:lumOff val="25000"/>
                  </a:schemeClr>
                </a:solidFill>
                <a:latin typeface="Arial" panose="020B0604020202020204" pitchFamily="34" charset="0"/>
                <a:ea typeface="メイリオ" pitchFamily="50" charset="-128"/>
              </a:rPr>
              <a:t>Use this as a reference when confirming </a:t>
            </a:r>
            <a:r>
              <a:rPr lang="en-US" sz="1400" b="1" i="0" u="none" dirty="0" smtClean="0">
                <a:solidFill>
                  <a:schemeClr val="tx1">
                    <a:lumMod val="75000"/>
                    <a:lumOff val="25000"/>
                  </a:schemeClr>
                </a:solidFill>
                <a:latin typeface="Arial" panose="020B0604020202020204" pitchFamily="34" charset="0"/>
                <a:ea typeface="メイリオ" pitchFamily="50" charset="-128"/>
              </a:rPr>
              <a:t>the license type.</a:t>
            </a:r>
            <a:endParaRPr lang="en-US" sz="1400" b="1" i="0" u="none" dirty="0">
              <a:solidFill>
                <a:schemeClr val="tx1">
                  <a:lumMod val="75000"/>
                  <a:lumOff val="25000"/>
                </a:schemeClr>
              </a:solidFill>
              <a:latin typeface="Arial" panose="020B0604020202020204" pitchFamily="34" charset="0"/>
              <a:ea typeface="メイリオ" pitchFamily="50" charset="-128"/>
            </a:endParaRPr>
          </a:p>
        </p:txBody>
      </p:sp>
      <p:cxnSp>
        <p:nvCxnSpPr>
          <p:cNvPr id="13" name="直線コネクタ 12"/>
          <p:cNvCxnSpPr/>
          <p:nvPr/>
        </p:nvCxnSpPr>
        <p:spPr bwMode="auto">
          <a:xfrm>
            <a:off x="350573" y="643467"/>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14" name="直線コネクタ 13"/>
          <p:cNvCxnSpPr/>
          <p:nvPr/>
        </p:nvCxnSpPr>
        <p:spPr bwMode="auto">
          <a:xfrm>
            <a:off x="350573" y="1163723"/>
            <a:ext cx="8771467" cy="0"/>
          </a:xfrm>
          <a:prstGeom prst="line">
            <a:avLst/>
          </a:prstGeom>
          <a:noFill/>
          <a:ln w="19050" cap="flat" cmpd="sng" algn="ctr">
            <a:solidFill>
              <a:schemeClr val="bg1"/>
            </a:solidFill>
            <a:prstDash val="dash"/>
            <a:round/>
            <a:headEnd type="none" w="med" len="med"/>
            <a:tailEnd type="none" w="med" len="med"/>
          </a:ln>
          <a:effectLst/>
        </p:spPr>
      </p:cxnSp>
      <p:sp>
        <p:nvSpPr>
          <p:cNvPr id="15" name="角丸四角形 14"/>
          <p:cNvSpPr/>
          <p:nvPr/>
        </p:nvSpPr>
        <p:spPr bwMode="auto">
          <a:xfrm>
            <a:off x="875175" y="169814"/>
            <a:ext cx="935518" cy="328125"/>
          </a:xfrm>
          <a:prstGeom prst="roundRect">
            <a:avLst/>
          </a:prstGeom>
          <a:solidFill>
            <a:srgbClr val="2C4772"/>
          </a:solidFill>
          <a:ln w="9525">
            <a:noFill/>
            <a:miter lim="800000"/>
            <a:headEnd/>
            <a:tailEnd/>
          </a:ln>
          <a:effectLst/>
        </p:spPr>
        <p:txBody>
          <a:bodyPr wrap="square" lIns="0" tIns="0" rIns="0" bIns="0" rtlCol="0" anchor="ctr" anchorCtr="0">
            <a:noAutofit/>
          </a:bodyPr>
          <a:lstStyle/>
          <a:p>
            <a:pPr algn="ctr" rtl="0">
              <a:lnSpc>
                <a:spcPct val="100000"/>
              </a:lnSpc>
            </a:pPr>
            <a:r>
              <a:rPr lang="en-US" sz="1200" b="1" i="0" u="none" dirty="0">
                <a:solidFill>
                  <a:schemeClr val="bg1"/>
                </a:solidFill>
                <a:latin typeface="Arial" panose="020B0604020202020204" pitchFamily="34" charset="0"/>
                <a:ea typeface="メイリオ" pitchFamily="50" charset="-128"/>
              </a:rPr>
              <a:t>Point</a:t>
            </a:r>
            <a:r>
              <a:rPr kumimoji="1" lang="en-US" sz="1200" b="1" i="0" u="none" dirty="0">
                <a:solidFill>
                  <a:schemeClr val="bg1"/>
                </a:solidFill>
                <a:latin typeface="Arial" panose="020B0604020202020204" pitchFamily="34" charset="0"/>
                <a:ea typeface="メイリオ" pitchFamily="50" charset="-128"/>
              </a:rPr>
              <a:t> </a:t>
            </a:r>
            <a:r>
              <a:rPr lang="en-US" sz="2000" b="1" i="0" u="none" dirty="0">
                <a:solidFill>
                  <a:schemeClr val="bg1"/>
                </a:solidFill>
                <a:latin typeface="Arial" panose="020B0604020202020204" pitchFamily="34" charset="0"/>
                <a:ea typeface="メイリオ" pitchFamily="50" charset="-128"/>
              </a:rPr>
              <a:t>2</a:t>
            </a:r>
            <a:endParaRPr kumimoji="1" lang="en-US" altLang="ja-JP" sz="2000" b="1" dirty="0" smtClean="0">
              <a:solidFill>
                <a:schemeClr val="bg1"/>
              </a:solidFill>
              <a:latin typeface="Arial" panose="020B0604020202020204" pitchFamily="34" charset="0"/>
              <a:ea typeface="メイリオ" pitchFamily="50" charset="-128"/>
            </a:endParaRPr>
          </a:p>
        </p:txBody>
      </p:sp>
      <p:sp>
        <p:nvSpPr>
          <p:cNvPr id="17" name="正方形/長方形 16"/>
          <p:cNvSpPr/>
          <p:nvPr/>
        </p:nvSpPr>
        <p:spPr>
          <a:xfrm>
            <a:off x="416459" y="4973939"/>
            <a:ext cx="8806627" cy="286232"/>
          </a:xfrm>
          <a:prstGeom prst="rect">
            <a:avLst/>
          </a:prstGeom>
        </p:spPr>
        <p:txBody>
          <a:bodyPr wrap="square">
            <a:noAutofit/>
          </a:bodyPr>
          <a:lstStyle/>
          <a:p>
            <a:pPr algn="r" rtl="0"/>
            <a:r>
              <a:rPr kumimoji="0" lang="en-US" sz="1400" b="1" i="0" u="none" kern="0" dirty="0">
                <a:solidFill>
                  <a:srgbClr val="F6167B"/>
                </a:solidFill>
                <a:latin typeface="Arial" panose="020B0604020202020204" pitchFamily="34" charset="0"/>
                <a:ea typeface="メイリオ" pitchFamily="50" charset="-128"/>
              </a:rPr>
              <a:t>*</a:t>
            </a:r>
            <a:r>
              <a:rPr kumimoji="0" lang="en-US" sz="1400" b="1" i="0" u="none" kern="0" dirty="0">
                <a:solidFill>
                  <a:srgbClr val="000000"/>
                </a:solidFill>
                <a:latin typeface="Arial" panose="020B0604020202020204" pitchFamily="34" charset="0"/>
                <a:ea typeface="メイリオ" pitchFamily="50" charset="-128"/>
              </a:rPr>
              <a:t>OSI:</a:t>
            </a:r>
            <a:r>
              <a:rPr kumimoji="0" lang="en-US" sz="1400" b="0" i="0" u="none" kern="0" dirty="0">
                <a:solidFill>
                  <a:srgbClr val="000000"/>
                </a:solidFill>
                <a:latin typeface="Arial" panose="020B0604020202020204" pitchFamily="34" charset="0"/>
                <a:ea typeface="メイリオ" pitchFamily="50" charset="-128"/>
              </a:rPr>
              <a:t> </a:t>
            </a:r>
            <a:r>
              <a:rPr kumimoji="0" lang="en-US" sz="1400" b="1" i="0" u="none" kern="0" dirty="0">
                <a:solidFill>
                  <a:srgbClr val="000000"/>
                </a:solidFill>
                <a:latin typeface="Arial" panose="020B0604020202020204" pitchFamily="34" charset="0"/>
                <a:ea typeface="メイリオ" pitchFamily="50" charset="-128"/>
              </a:rPr>
              <a:t>Open Source Initiative.</a:t>
            </a:r>
            <a:r>
              <a:rPr lang="en-US" sz="1400" b="0" i="0" u="none" dirty="0">
                <a:latin typeface="Arial" panose="020B0604020202020204" pitchFamily="34" charset="0"/>
                <a:ea typeface="メイリオ" pitchFamily="50" charset="-128"/>
              </a:rPr>
              <a:t> </a:t>
            </a:r>
            <a:r>
              <a:rPr lang="en-US" sz="1400" b="1" i="0" u="none" dirty="0">
                <a:solidFill>
                  <a:schemeClr val="tx1"/>
                </a:solidFill>
                <a:latin typeface="Arial" panose="020B0604020202020204" pitchFamily="34" charset="0"/>
                <a:ea typeface="メイリオ" pitchFamily="50" charset="-128"/>
              </a:rPr>
              <a:t>A non-profit </a:t>
            </a:r>
            <a:r>
              <a:rPr lang="en-US" sz="1400" b="1" i="0" u="none" dirty="0" smtClean="0">
                <a:solidFill>
                  <a:schemeClr val="tx1"/>
                </a:solidFill>
                <a:latin typeface="Arial" panose="020B0604020202020204" pitchFamily="34" charset="0"/>
                <a:ea typeface="メイリオ" pitchFamily="50" charset="-128"/>
              </a:rPr>
              <a:t>institution </a:t>
            </a:r>
            <a:r>
              <a:rPr lang="en-US" sz="1400" b="1" i="0" u="none" dirty="0">
                <a:solidFill>
                  <a:schemeClr val="tx1"/>
                </a:solidFill>
                <a:latin typeface="Arial" panose="020B0604020202020204" pitchFamily="34" charset="0"/>
                <a:ea typeface="メイリオ" pitchFamily="50" charset="-128"/>
              </a:rPr>
              <a:t>promoting a culture of open source software</a:t>
            </a:r>
            <a:endParaRPr lang="en-US" altLang="en-US" sz="1400" b="1" dirty="0">
              <a:solidFill>
                <a:schemeClr val="tx1"/>
              </a:solidFill>
              <a:latin typeface="Arial" panose="020B0604020202020204" pitchFamily="34" charset="0"/>
              <a:ea typeface="メイリオ" pitchFamily="50" charset="-128"/>
            </a:endParaRPr>
          </a:p>
        </p:txBody>
      </p:sp>
    </p:spTree>
    <p:extLst>
      <p:ext uri="{BB962C8B-B14F-4D97-AF65-F5344CB8AC3E}">
        <p14:creationId xmlns:p14="http://schemas.microsoft.com/office/powerpoint/2010/main" val="28794359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a:xfrm>
            <a:off x="284027" y="207820"/>
            <a:ext cx="8984664" cy="348557"/>
          </a:xfrm>
        </p:spPr>
        <p:txBody>
          <a:bodyPr wrap="square">
            <a:noAutofit/>
          </a:bodyPr>
          <a:lstStyle/>
          <a:p>
            <a:r>
              <a:rPr lang="en-US" altLang="ja-JP" spc="0" dirty="0" smtClean="0">
                <a:latin typeface="Arial" panose="020B0604020202020204" pitchFamily="34" charset="0"/>
              </a:rPr>
              <a:t>3-8                   </a:t>
            </a:r>
            <a:r>
              <a:rPr lang="en-US" altLang="ja-JP" spc="0" dirty="0">
                <a:latin typeface="Arial" panose="020B0604020202020204" pitchFamily="34" charset="0"/>
              </a:rPr>
              <a:t>Comply with Licenses </a:t>
            </a:r>
            <a:r>
              <a:rPr lang="en-US" altLang="ja-JP" spc="0" dirty="0" smtClean="0">
                <a:latin typeface="Arial" panose="020B0604020202020204" pitchFamily="34" charset="0"/>
                <a:sym typeface="Wingdings" panose="05000000000000000000" pitchFamily="2" charset="2"/>
              </a:rPr>
              <a:t></a:t>
            </a:r>
            <a:endParaRPr lang="ja-JP" altLang="en-US" dirty="0">
              <a:latin typeface="Arial" panose="020B0604020202020204" pitchFamily="34" charset="0"/>
            </a:endParaRPr>
          </a:p>
        </p:txBody>
      </p:sp>
      <p:sp>
        <p:nvSpPr>
          <p:cNvPr id="10" name="正方形/長方形 9"/>
          <p:cNvSpPr/>
          <p:nvPr/>
        </p:nvSpPr>
        <p:spPr bwMode="auto">
          <a:xfrm>
            <a:off x="257440" y="575736"/>
            <a:ext cx="8957732" cy="565002"/>
          </a:xfrm>
          <a:prstGeom prst="rect">
            <a:avLst/>
          </a:prstGeom>
          <a:solidFill>
            <a:srgbClr val="71C9E5"/>
          </a:solidFill>
          <a:ln w="9525">
            <a:noFill/>
            <a:miter lim="800000"/>
            <a:headEnd/>
            <a:tailEnd/>
          </a:ln>
          <a:effectLst/>
        </p:spPr>
        <p:txBody>
          <a:bodyPr wrap="square" lIns="144000" tIns="144000" rIns="144000" bIns="144000" rtlCol="0" anchor="ctr" anchorCtr="0">
            <a:noAutofit/>
          </a:bodyPr>
          <a:lstStyle/>
          <a:p>
            <a:pPr algn="ctr"/>
            <a:endParaRPr kumimoji="1" lang="ja-JP" altLang="en-US" sz="1800" b="1" spc="100" dirty="0" smtClean="0">
              <a:solidFill>
                <a:schemeClr val="bg1"/>
              </a:solidFill>
              <a:latin typeface="Arial" panose="020B0604020202020204" pitchFamily="34" charset="0"/>
              <a:ea typeface="メイリオ" pitchFamily="50" charset="-128"/>
            </a:endParaRPr>
          </a:p>
        </p:txBody>
      </p:sp>
      <p:sp>
        <p:nvSpPr>
          <p:cNvPr id="11" name="Text Box 31"/>
          <p:cNvSpPr txBox="1">
            <a:spLocks noChangeArrowheads="1"/>
          </p:cNvSpPr>
          <p:nvPr/>
        </p:nvSpPr>
        <p:spPr bwMode="gray">
          <a:xfrm>
            <a:off x="376422" y="715224"/>
            <a:ext cx="8794738" cy="425513"/>
          </a:xfrm>
          <a:prstGeom prst="rect">
            <a:avLst/>
          </a:prstGeom>
          <a:noFill/>
          <a:ln w="3175" cap="rnd">
            <a:noFill/>
            <a:miter lim="800000"/>
            <a:headEnd/>
            <a:tailEnd/>
          </a:ln>
          <a:effectLst/>
        </p:spPr>
        <p:txBody>
          <a:bodyPr wrap="square" lIns="72000" tIns="0" rIns="144000" bIns="0" anchor="t">
            <a:noAutofit/>
          </a:bodyPr>
          <a:lstStyle/>
          <a:p>
            <a:pPr>
              <a:lnSpc>
                <a:spcPts val="1400"/>
              </a:lnSpc>
              <a:buClr>
                <a:srgbClr val="C00000"/>
              </a:buClr>
              <a:defRPr/>
            </a:pPr>
            <a:r>
              <a:rPr lang="en-US" altLang="ja-JP" sz="14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When you use multiple OSS packages, make sure that the licenses of the packages are compatible with each other.</a:t>
            </a:r>
            <a:endParaRPr lang="ja-JP" altLang="en-US" sz="14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endParaRPr>
          </a:p>
        </p:txBody>
      </p:sp>
      <p:cxnSp>
        <p:nvCxnSpPr>
          <p:cNvPr id="13" name="直線コネクタ 12"/>
          <p:cNvCxnSpPr/>
          <p:nvPr/>
        </p:nvCxnSpPr>
        <p:spPr bwMode="auto">
          <a:xfrm>
            <a:off x="350573" y="643467"/>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14" name="直線コネクタ 13"/>
          <p:cNvCxnSpPr/>
          <p:nvPr/>
        </p:nvCxnSpPr>
        <p:spPr bwMode="auto">
          <a:xfrm>
            <a:off x="342106" y="1087520"/>
            <a:ext cx="8771467" cy="0"/>
          </a:xfrm>
          <a:prstGeom prst="line">
            <a:avLst/>
          </a:prstGeom>
          <a:noFill/>
          <a:ln w="19050" cap="flat" cmpd="sng" algn="ctr">
            <a:solidFill>
              <a:schemeClr val="bg1"/>
            </a:solidFill>
            <a:prstDash val="dash"/>
            <a:round/>
            <a:headEnd type="none" w="med" len="med"/>
            <a:tailEnd type="none" w="med" len="med"/>
          </a:ln>
          <a:effectLst/>
        </p:spPr>
      </p:cxnSp>
      <p:sp>
        <p:nvSpPr>
          <p:cNvPr id="15" name="角丸四角形 14"/>
          <p:cNvSpPr/>
          <p:nvPr/>
        </p:nvSpPr>
        <p:spPr bwMode="auto">
          <a:xfrm>
            <a:off x="875175" y="169814"/>
            <a:ext cx="935518" cy="328125"/>
          </a:xfrm>
          <a:prstGeom prst="roundRect">
            <a:avLst/>
          </a:prstGeom>
          <a:solidFill>
            <a:srgbClr val="2C4772"/>
          </a:solidFill>
          <a:ln w="9525">
            <a:noFill/>
            <a:miter lim="800000"/>
            <a:headEnd/>
            <a:tailEnd/>
          </a:ln>
          <a:effectLst/>
        </p:spPr>
        <p:txBody>
          <a:bodyPr wrap="square" lIns="0" tIns="0" rIns="0" bIns="0" rtlCol="0" anchor="ctr" anchorCtr="0">
            <a:noAutofit/>
          </a:bodyPr>
          <a:lstStyle/>
          <a:p>
            <a:pPr algn="ctr">
              <a:lnSpc>
                <a:spcPct val="100000"/>
              </a:lnSpc>
            </a:pPr>
            <a:r>
              <a:rPr lang="en-US" altLang="ja-JP" sz="1200" b="1" dirty="0">
                <a:solidFill>
                  <a:schemeClr val="bg1"/>
                </a:solidFill>
                <a:latin typeface="Arial" panose="020B0604020202020204" pitchFamily="34" charset="0"/>
                <a:ea typeface="メイリオ" pitchFamily="50" charset="-128"/>
              </a:rPr>
              <a:t>Point </a:t>
            </a:r>
            <a:r>
              <a:rPr lang="en-US" altLang="ja-JP" sz="2000" b="1" dirty="0">
                <a:solidFill>
                  <a:schemeClr val="bg1"/>
                </a:solidFill>
                <a:latin typeface="Arial" panose="020B0604020202020204" pitchFamily="34" charset="0"/>
                <a:ea typeface="メイリオ" pitchFamily="50" charset="-128"/>
              </a:rPr>
              <a:t>2</a:t>
            </a:r>
            <a:endParaRPr kumimoji="1" lang="en-US" altLang="ja-JP" sz="2000" b="1" spc="100" dirty="0" smtClean="0">
              <a:solidFill>
                <a:schemeClr val="bg1"/>
              </a:solidFill>
              <a:latin typeface="Arial" panose="020B0604020202020204" pitchFamily="34" charset="0"/>
              <a:ea typeface="メイリオ" pitchFamily="50" charset="-128"/>
            </a:endParaRPr>
          </a:p>
        </p:txBody>
      </p:sp>
      <p:sp>
        <p:nvSpPr>
          <p:cNvPr id="18" name="テキスト ボックス 17"/>
          <p:cNvSpPr txBox="1"/>
          <p:nvPr/>
        </p:nvSpPr>
        <p:spPr>
          <a:xfrm>
            <a:off x="376518" y="1245041"/>
            <a:ext cx="8892173" cy="4493538"/>
          </a:xfrm>
          <a:prstGeom prst="rect">
            <a:avLst/>
          </a:prstGeom>
          <a:noFill/>
        </p:spPr>
        <p:txBody>
          <a:bodyPr wrap="square" rtlCol="0">
            <a:noAutofit/>
          </a:bodyPr>
          <a:lstStyle/>
          <a:p>
            <a:pPr marL="252000" indent="-252000">
              <a:lnSpc>
                <a:spcPts val="2200"/>
              </a:lnSpc>
              <a:spcBef>
                <a:spcPts val="600"/>
              </a:spcBef>
              <a:buClr>
                <a:srgbClr val="229EC0"/>
              </a:buClr>
              <a:buSzPct val="88000"/>
              <a:buFont typeface="Wingdings" pitchFamily="2" charset="2"/>
              <a:buChar char="l"/>
            </a:pP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When using multiple OSS packages, make sure that </a:t>
            </a:r>
            <a:r>
              <a:rPr lang="en-US" altLang="ja-JP" sz="1600" b="1" dirty="0" smtClean="0">
                <a:solidFill>
                  <a:srgbClr val="FF2975"/>
                </a:solidFill>
                <a:latin typeface="Arial" panose="020B0604020202020204" pitchFamily="34" charset="0"/>
                <a:ea typeface="メイリオ" panose="020B0604030504040204" pitchFamily="50" charset="-128"/>
                <a:cs typeface="メイリオ" panose="020B0604030504040204" pitchFamily="50" charset="-128"/>
              </a:rPr>
              <a:t>the licenses of those OSS packages do not conflict with one another </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(in other words, make sure the licenses are </a:t>
            </a:r>
            <a:r>
              <a:rPr lang="en-US" altLang="ja-JP" sz="1600" b="1" dirty="0" smtClean="0">
                <a:solidFill>
                  <a:srgbClr val="FF2975"/>
                </a:solidFill>
                <a:latin typeface="Arial" panose="020B0604020202020204" pitchFamily="34" charset="0"/>
                <a:ea typeface="メイリオ" panose="020B0604030504040204" pitchFamily="50" charset="-128"/>
                <a:cs typeface="メイリオ" panose="020B0604030504040204" pitchFamily="50" charset="-128"/>
              </a:rPr>
              <a:t>compatible</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a:t>
            </a:r>
            <a:r>
              <a:rPr lang="ja-JP" altLang="en-US"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In addition to OSS licenses, make sure that the licenses are also compatible with the licenses applied to other software and libraries that you use.</a:t>
            </a:r>
          </a:p>
          <a:p>
            <a:pPr marL="252000" indent="-252000">
              <a:lnSpc>
                <a:spcPts val="2200"/>
              </a:lnSpc>
              <a:spcBef>
                <a:spcPts val="600"/>
              </a:spcBef>
              <a:buClr>
                <a:srgbClr val="229EC0"/>
              </a:buClr>
              <a:buSzPct val="88000"/>
              <a:buFont typeface="Wingdings" pitchFamily="2" charset="2"/>
              <a:buChar char="l"/>
            </a:pP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If you simultaneously use multiple OSS packages whose licenses conflict with one another, at least one of the packages is considered to be a </a:t>
            </a:r>
            <a:r>
              <a:rPr lang="en-US" altLang="ja-JP" sz="1600" b="1" dirty="0">
                <a:solidFill>
                  <a:srgbClr val="FF2975"/>
                </a:solidFill>
                <a:latin typeface="Arial" panose="020B0604020202020204" pitchFamily="34" charset="0"/>
                <a:ea typeface="メイリオ" panose="020B0604030504040204" pitchFamily="50" charset="-128"/>
                <a:cs typeface="メイリオ" panose="020B0604030504040204" pitchFamily="50" charset="-128"/>
              </a:rPr>
              <a:t>license </a:t>
            </a:r>
            <a:r>
              <a:rPr lang="en-US" altLang="ja-JP" sz="1600" b="1" dirty="0" smtClean="0">
                <a:solidFill>
                  <a:srgbClr val="FF2975"/>
                </a:solidFill>
                <a:latin typeface="Arial" panose="020B0604020202020204" pitchFamily="34" charset="0"/>
                <a:ea typeface="メイリオ" panose="020B0604030504040204" pitchFamily="50" charset="-128"/>
                <a:cs typeface="メイリオ" panose="020B0604030504040204" pitchFamily="50" charset="-128"/>
              </a:rPr>
              <a:t>violation</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and cannot be used.</a:t>
            </a:r>
            <a:r>
              <a:rPr lang="ja-JP" altLang="en-US"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Moreover, you </a:t>
            </a:r>
            <a:r>
              <a:rPr lang="en-US" altLang="ja-JP" sz="1600" b="1" dirty="0" smtClean="0">
                <a:solidFill>
                  <a:srgbClr val="FF2975"/>
                </a:solidFill>
                <a:latin typeface="Arial" panose="020B0604020202020204" pitchFamily="34" charset="0"/>
                <a:ea typeface="メイリオ" panose="020B0604030504040204" pitchFamily="50" charset="-128"/>
                <a:cs typeface="メイリオ" panose="020B0604030504040204" pitchFamily="50" charset="-128"/>
              </a:rPr>
              <a:t>cannot distribute</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products and applications that use multiple OSS packages whose licenses conflict with one another.</a:t>
            </a:r>
            <a:endParaRPr lang="en-US" altLang="ja-JP" sz="1600" b="1"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250825" indent="-250825">
              <a:lnSpc>
                <a:spcPts val="2200"/>
              </a:lnSpc>
              <a:spcBef>
                <a:spcPts val="600"/>
              </a:spcBef>
              <a:buClr>
                <a:srgbClr val="229EC0"/>
              </a:buClr>
              <a:buSzPct val="88000"/>
              <a:buFont typeface="Wingdings" pitchFamily="2" charset="2"/>
              <a:buChar char="l"/>
            </a:pP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Examples of compatible licenses: </a:t>
            </a:r>
            <a:r>
              <a:rPr lang="en-US" altLang="ja-JP" sz="14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a) LGPLv3 – </a:t>
            </a:r>
            <a:r>
              <a:rPr lang="en-US" altLang="ja-JP" sz="14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GPLv3, (</a:t>
            </a:r>
            <a:r>
              <a:rPr lang="en-US" altLang="ja-JP" sz="14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b) </a:t>
            </a:r>
            <a:r>
              <a:rPr lang="en-US" altLang="ja-JP" sz="14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AGPLv3 </a:t>
            </a:r>
            <a:r>
              <a:rPr lang="en-US" altLang="ja-JP" sz="14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GPLv3, (</a:t>
            </a:r>
            <a:r>
              <a:rPr lang="en-US" altLang="ja-JP" sz="14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c)</a:t>
            </a:r>
            <a:r>
              <a:rPr lang="ja-JP" altLang="en-US" sz="14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a:t>
            </a:r>
            <a:r>
              <a:rPr lang="en-US" altLang="ja-JP" sz="14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Apache License </a:t>
            </a:r>
            <a:r>
              <a:rPr lang="en-US" altLang="ja-JP" sz="14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v2.0 </a:t>
            </a:r>
            <a:r>
              <a:rPr lang="en-US" altLang="ja-JP" sz="14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GPLv3, (</a:t>
            </a:r>
            <a:r>
              <a:rPr lang="en-US" altLang="ja-JP" sz="14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d) MIT License – GPLv3,v2</a:t>
            </a:r>
          </a:p>
          <a:p>
            <a:pPr marL="252000" indent="-252000">
              <a:lnSpc>
                <a:spcPts val="2200"/>
              </a:lnSpc>
              <a:spcBef>
                <a:spcPts val="600"/>
              </a:spcBef>
              <a:buClr>
                <a:srgbClr val="229EC0"/>
              </a:buClr>
              <a:buSzPct val="88000"/>
              <a:buFont typeface="Wingdings" pitchFamily="2" charset="2"/>
              <a:buChar char="l"/>
            </a:pP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Examples of incompatible licenses: </a:t>
            </a:r>
            <a:r>
              <a:rPr lang="en-US" altLang="ja-JP" sz="14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sym typeface="Wingdings" panose="05000000000000000000" pitchFamily="2" charset="2"/>
              </a:rPr>
              <a:t>(</a:t>
            </a:r>
            <a:r>
              <a:rPr lang="en-US" altLang="ja-JP" sz="14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e)</a:t>
            </a:r>
            <a:r>
              <a:rPr lang="en-US" altLang="ja-JP" sz="14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4-Clause BSD </a:t>
            </a:r>
            <a:r>
              <a:rPr lang="en-US" altLang="ja-JP" sz="14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License - GPLv3, (f) Apache </a:t>
            </a:r>
            <a:r>
              <a:rPr lang="en-US" altLang="ja-JP" sz="14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License </a:t>
            </a:r>
            <a:r>
              <a:rPr lang="en-US" altLang="ja-JP" sz="14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v2.0 - </a:t>
            </a:r>
            <a:r>
              <a:rPr lang="ja-JP" altLang="en-US" sz="14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GPLv2</a:t>
            </a:r>
          </a:p>
          <a:p>
            <a:pPr marL="252000" indent="-252000">
              <a:lnSpc>
                <a:spcPts val="2200"/>
              </a:lnSpc>
              <a:spcBef>
                <a:spcPts val="600"/>
              </a:spcBef>
              <a:buClr>
                <a:srgbClr val="229EC0"/>
              </a:buClr>
              <a:buSzPct val="88000"/>
              <a:buFont typeface="Wingdings" pitchFamily="2" charset="2"/>
              <a:buChar char="l"/>
            </a:pP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License compatibility is a complex issue. Be sure to consult with </a:t>
            </a:r>
            <a:r>
              <a:rPr lang="en-US" altLang="ja-JP" sz="1600" b="1" dirty="0" smtClean="0">
                <a:solidFill>
                  <a:srgbClr val="FF2975"/>
                </a:solidFill>
                <a:latin typeface="Arial" panose="020B0604020202020204" pitchFamily="34" charset="0"/>
                <a:ea typeface="メイリオ" panose="020B0604030504040204" pitchFamily="50" charset="-128"/>
                <a:cs typeface="メイリオ" panose="020B0604030504040204" pitchFamily="50" charset="-128"/>
              </a:rPr>
              <a:t>legal experts</a:t>
            </a:r>
            <a:r>
              <a:rPr lang="en-US" altLang="ja-JP" sz="1600" b="1"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endParaRPr lang="ja-JP" altLang="en-US" sz="1600" b="1"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252000" indent="-252000">
              <a:lnSpc>
                <a:spcPts val="2200"/>
              </a:lnSpc>
              <a:spcBef>
                <a:spcPts val="600"/>
              </a:spcBef>
              <a:buClr>
                <a:srgbClr val="229EC0"/>
              </a:buClr>
              <a:buSzPct val="88000"/>
              <a:buFont typeface="Wingdings" pitchFamily="2" charset="2"/>
              <a:buChar char="l"/>
            </a:pPr>
            <a:endParaRPr lang="en-US" altLang="ja-JP" sz="1600" b="1"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02689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a:xfrm>
            <a:off x="284027" y="207820"/>
            <a:ext cx="8984664" cy="348557"/>
          </a:xfrm>
        </p:spPr>
        <p:txBody>
          <a:bodyPr wrap="square">
            <a:noAutofit/>
          </a:bodyPr>
          <a:lstStyle/>
          <a:p>
            <a:r>
              <a:rPr lang="en-US" altLang="ja-JP" spc="0" dirty="0" smtClean="0">
                <a:latin typeface="Arial" panose="020B0604020202020204" pitchFamily="34" charset="0"/>
              </a:rPr>
              <a:t>3-9                   </a:t>
            </a:r>
            <a:r>
              <a:rPr lang="en-US" altLang="ja-JP" spc="0" dirty="0">
                <a:latin typeface="Arial" panose="020B0604020202020204" pitchFamily="34" charset="0"/>
              </a:rPr>
              <a:t>Comply with Licenses </a:t>
            </a:r>
            <a:r>
              <a:rPr lang="en-US" altLang="ja-JP" spc="0" dirty="0" smtClean="0">
                <a:latin typeface="Arial" panose="020B0604020202020204" pitchFamily="34" charset="0"/>
                <a:sym typeface="Wingdings" panose="05000000000000000000" pitchFamily="2" charset="2"/>
              </a:rPr>
              <a:t></a:t>
            </a:r>
            <a:endParaRPr lang="ja-JP" altLang="en-US" dirty="0">
              <a:latin typeface="Arial" panose="020B0604020202020204" pitchFamily="34" charset="0"/>
            </a:endParaRPr>
          </a:p>
        </p:txBody>
      </p:sp>
      <p:sp>
        <p:nvSpPr>
          <p:cNvPr id="10" name="正方形/長方形 9"/>
          <p:cNvSpPr/>
          <p:nvPr/>
        </p:nvSpPr>
        <p:spPr bwMode="auto">
          <a:xfrm>
            <a:off x="257440" y="567268"/>
            <a:ext cx="8957732" cy="584645"/>
          </a:xfrm>
          <a:prstGeom prst="rect">
            <a:avLst/>
          </a:prstGeom>
          <a:solidFill>
            <a:srgbClr val="71C9E5"/>
          </a:solidFill>
          <a:ln w="9525">
            <a:noFill/>
            <a:miter lim="800000"/>
            <a:headEnd/>
            <a:tailEnd/>
          </a:ln>
          <a:effectLst/>
        </p:spPr>
        <p:txBody>
          <a:bodyPr wrap="square" lIns="144000" tIns="144000" rIns="144000" bIns="144000" rtlCol="0" anchor="ctr" anchorCtr="0">
            <a:noAutofit/>
          </a:bodyPr>
          <a:lstStyle/>
          <a:p>
            <a:pPr algn="ctr"/>
            <a:endParaRPr kumimoji="1" lang="ja-JP" altLang="en-US" sz="1800" b="1" spc="100" dirty="0" smtClean="0">
              <a:solidFill>
                <a:schemeClr val="bg1"/>
              </a:solidFill>
              <a:latin typeface="Arial" panose="020B0604020202020204" pitchFamily="34" charset="0"/>
              <a:ea typeface="メイリオ" pitchFamily="50" charset="-128"/>
            </a:endParaRPr>
          </a:p>
        </p:txBody>
      </p:sp>
      <p:sp>
        <p:nvSpPr>
          <p:cNvPr id="11" name="Text Box 31"/>
          <p:cNvSpPr txBox="1">
            <a:spLocks noChangeArrowheads="1"/>
          </p:cNvSpPr>
          <p:nvPr/>
        </p:nvSpPr>
        <p:spPr bwMode="gray">
          <a:xfrm>
            <a:off x="376422" y="698290"/>
            <a:ext cx="8794738" cy="360043"/>
          </a:xfrm>
          <a:prstGeom prst="rect">
            <a:avLst/>
          </a:prstGeom>
          <a:noFill/>
          <a:ln w="3175" cap="rnd">
            <a:noFill/>
            <a:miter lim="800000"/>
            <a:headEnd/>
            <a:tailEnd/>
          </a:ln>
          <a:effectLst/>
        </p:spPr>
        <p:txBody>
          <a:bodyPr wrap="square" lIns="72000" tIns="0" rIns="144000" bIns="0" anchor="t">
            <a:noAutofit/>
          </a:bodyPr>
          <a:lstStyle/>
          <a:p>
            <a:pPr>
              <a:lnSpc>
                <a:spcPts val="1400"/>
              </a:lnSpc>
              <a:buClr>
                <a:srgbClr val="C00000"/>
              </a:buClr>
              <a:defRPr/>
            </a:pPr>
            <a:r>
              <a:rPr lang="en-US" altLang="ja-JP" sz="1400" b="1" dirty="0" smtClean="0">
                <a:solidFill>
                  <a:schemeClr val="tx1">
                    <a:lumMod val="75000"/>
                    <a:lumOff val="25000"/>
                  </a:schemeClr>
                </a:solidFill>
                <a:latin typeface="Arial" panose="020B0604020202020204" pitchFamily="34" charset="0"/>
                <a:ea typeface="メイリオ" pitchFamily="50" charset="-128"/>
              </a:rPr>
              <a:t>Some OSS packages have multiple licenses. Select the licenses to be used as follows:</a:t>
            </a:r>
          </a:p>
        </p:txBody>
      </p:sp>
      <p:cxnSp>
        <p:nvCxnSpPr>
          <p:cNvPr id="13" name="直線コネクタ 12"/>
          <p:cNvCxnSpPr/>
          <p:nvPr/>
        </p:nvCxnSpPr>
        <p:spPr bwMode="auto">
          <a:xfrm>
            <a:off x="350573" y="643467"/>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14" name="直線コネクタ 13"/>
          <p:cNvCxnSpPr/>
          <p:nvPr/>
        </p:nvCxnSpPr>
        <p:spPr bwMode="auto">
          <a:xfrm>
            <a:off x="350573" y="1062136"/>
            <a:ext cx="8771467" cy="0"/>
          </a:xfrm>
          <a:prstGeom prst="line">
            <a:avLst/>
          </a:prstGeom>
          <a:noFill/>
          <a:ln w="19050" cap="flat" cmpd="sng" algn="ctr">
            <a:solidFill>
              <a:schemeClr val="bg1"/>
            </a:solidFill>
            <a:prstDash val="dash"/>
            <a:round/>
            <a:headEnd type="none" w="med" len="med"/>
            <a:tailEnd type="none" w="med" len="med"/>
          </a:ln>
          <a:effectLst/>
        </p:spPr>
      </p:cxnSp>
      <p:sp>
        <p:nvSpPr>
          <p:cNvPr id="15" name="角丸四角形 14"/>
          <p:cNvSpPr/>
          <p:nvPr/>
        </p:nvSpPr>
        <p:spPr bwMode="auto">
          <a:xfrm>
            <a:off x="875175" y="169814"/>
            <a:ext cx="935518" cy="328125"/>
          </a:xfrm>
          <a:prstGeom prst="roundRect">
            <a:avLst/>
          </a:prstGeom>
          <a:solidFill>
            <a:srgbClr val="2C4772"/>
          </a:solidFill>
          <a:ln w="9525">
            <a:noFill/>
            <a:miter lim="800000"/>
            <a:headEnd/>
            <a:tailEnd/>
          </a:ln>
          <a:effectLst/>
        </p:spPr>
        <p:txBody>
          <a:bodyPr wrap="square" lIns="0" tIns="0" rIns="0" bIns="0" rtlCol="0" anchor="ctr" anchorCtr="0">
            <a:noAutofit/>
          </a:bodyPr>
          <a:lstStyle/>
          <a:p>
            <a:pPr algn="ctr">
              <a:lnSpc>
                <a:spcPct val="100000"/>
              </a:lnSpc>
            </a:pPr>
            <a:r>
              <a:rPr lang="en-US" altLang="ja-JP" sz="1200" b="1" dirty="0">
                <a:solidFill>
                  <a:schemeClr val="bg1"/>
                </a:solidFill>
                <a:latin typeface="Arial" panose="020B0604020202020204" pitchFamily="34" charset="0"/>
                <a:ea typeface="メイリオ" pitchFamily="50" charset="-128"/>
              </a:rPr>
              <a:t>Point </a:t>
            </a:r>
            <a:r>
              <a:rPr lang="en-US" altLang="ja-JP" sz="2000" b="1" dirty="0">
                <a:solidFill>
                  <a:schemeClr val="bg1"/>
                </a:solidFill>
                <a:latin typeface="Arial" panose="020B0604020202020204" pitchFamily="34" charset="0"/>
                <a:ea typeface="メイリオ" pitchFamily="50" charset="-128"/>
              </a:rPr>
              <a:t>2</a:t>
            </a:r>
            <a:endParaRPr lang="en-US" altLang="ja-JP" sz="2000" b="1" spc="100" dirty="0">
              <a:solidFill>
                <a:schemeClr val="bg1"/>
              </a:solidFill>
              <a:latin typeface="Arial" panose="020B0604020202020204" pitchFamily="34" charset="0"/>
              <a:ea typeface="メイリオ" pitchFamily="50" charset="-128"/>
            </a:endParaRPr>
          </a:p>
        </p:txBody>
      </p:sp>
      <p:sp>
        <p:nvSpPr>
          <p:cNvPr id="16" name="テキスト ボックス 15"/>
          <p:cNvSpPr txBox="1"/>
          <p:nvPr/>
        </p:nvSpPr>
        <p:spPr>
          <a:xfrm>
            <a:off x="376518" y="1151913"/>
            <a:ext cx="8892173" cy="4124206"/>
          </a:xfrm>
          <a:prstGeom prst="rect">
            <a:avLst/>
          </a:prstGeom>
          <a:noFill/>
        </p:spPr>
        <p:txBody>
          <a:bodyPr wrap="square" rtlCol="0">
            <a:noAutofit/>
          </a:bodyPr>
          <a:lstStyle/>
          <a:p>
            <a:pPr marL="252000" indent="-252000">
              <a:lnSpc>
                <a:spcPts val="1600"/>
              </a:lnSpc>
              <a:spcBef>
                <a:spcPts val="600"/>
              </a:spcBef>
              <a:buClr>
                <a:srgbClr val="229EC0"/>
              </a:buClr>
              <a:buSzPct val="88000"/>
              <a:buFont typeface="Wingdings" pitchFamily="2" charset="2"/>
              <a:buChar char="l"/>
            </a:pP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For OSS, licenses are assigned based on the intentions </a:t>
            </a:r>
            <a:r>
              <a:rPr lang="en-US" altLang="ja-JP" sz="16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of </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the copyright holders.</a:t>
            </a:r>
            <a:r>
              <a:rPr lang="ja-JP"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As described in 3-8, some licenses are not </a:t>
            </a:r>
            <a:r>
              <a:rPr lang="en-US" altLang="ja-JP" sz="1600" b="1" dirty="0" smtClean="0">
                <a:solidFill>
                  <a:srgbClr val="FF2975"/>
                </a:solidFill>
                <a:latin typeface="Arial" panose="020B0604020202020204" pitchFamily="34" charset="0"/>
                <a:ea typeface="メイリオ" panose="020B0604030504040204" pitchFamily="50" charset="-128"/>
                <a:cs typeface="メイリオ" panose="020B0604030504040204" pitchFamily="50" charset="-128"/>
              </a:rPr>
              <a:t>compatible</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with other licenses. For example, assume that a copyright holder assigned OSS the </a:t>
            </a:r>
            <a:r>
              <a:rPr lang="en-US" altLang="ja-JP" sz="1600" b="1" dirty="0" err="1"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copyleft</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-type </a:t>
            </a:r>
            <a:r>
              <a:rPr lang="en-US" altLang="ja-JP" sz="1600" b="1" dirty="0" err="1"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GPLv2</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license, which allows anyone to make improvements to the OSS. However, a </a:t>
            </a:r>
            <a:r>
              <a:rPr lang="en-US" altLang="ja-JP" sz="1600" b="1" dirty="0" err="1"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GPLv2</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license cannot be used together with an Apache License </a:t>
            </a:r>
            <a:r>
              <a:rPr lang="en-US" altLang="ja-JP" sz="1600" b="1" dirty="0" err="1"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v2.0</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because they are not compatible. In this case, the copyright holder of the OSS assigns another license that can be used together with other licenses so that the OSS can be widely used, and then makes the OSS public via </a:t>
            </a:r>
            <a:r>
              <a:rPr lang="en-US" altLang="ja-JP" sz="1600" b="1" dirty="0">
                <a:solidFill>
                  <a:srgbClr val="FF2975"/>
                </a:solidFill>
                <a:latin typeface="Arial" panose="020B0604020202020204" pitchFamily="34" charset="0"/>
                <a:ea typeface="メイリオ" panose="020B0604030504040204" pitchFamily="50" charset="-128"/>
                <a:cs typeface="メイリオ" panose="020B0604030504040204" pitchFamily="50" charset="-128"/>
              </a:rPr>
              <a:t>dual </a:t>
            </a:r>
            <a:r>
              <a:rPr lang="en-US" altLang="ja-JP" sz="1600" b="1" dirty="0" smtClean="0">
                <a:solidFill>
                  <a:srgbClr val="FF2975"/>
                </a:solidFill>
                <a:latin typeface="Arial" panose="020B0604020202020204" pitchFamily="34" charset="0"/>
                <a:ea typeface="メイリオ" panose="020B0604030504040204" pitchFamily="50" charset="-128"/>
                <a:cs typeface="メイリオ" panose="020B0604030504040204" pitchFamily="50" charset="-128"/>
              </a:rPr>
              <a:t>licensing</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which allows OSS users to select the appropriate license.</a:t>
            </a:r>
          </a:p>
          <a:p>
            <a:pPr>
              <a:lnSpc>
                <a:spcPts val="1200"/>
              </a:lnSpc>
              <a:spcBef>
                <a:spcPts val="600"/>
              </a:spcBef>
              <a:buClr>
                <a:srgbClr val="229EC0"/>
              </a:buClr>
              <a:buSzPct val="88000"/>
            </a:pPr>
            <a:endParaRPr lang="en-US" altLang="ja-JP" sz="1400" b="1"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252000" indent="-252000">
              <a:lnSpc>
                <a:spcPts val="1600"/>
              </a:lnSpc>
              <a:spcBef>
                <a:spcPts val="600"/>
              </a:spcBef>
              <a:buClr>
                <a:srgbClr val="229EC0"/>
              </a:buClr>
              <a:buSzPct val="88000"/>
              <a:buFont typeface="Wingdings" pitchFamily="2" charset="2"/>
              <a:buChar char="l"/>
            </a:pPr>
            <a:r>
              <a:rPr lang="en-US" altLang="ja-JP" sz="16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When </a:t>
            </a:r>
            <a:r>
              <a:rPr lang="en-US" altLang="ja-JP" sz="1600" b="1" dirty="0" smtClean="0">
                <a:solidFill>
                  <a:srgbClr val="FF2975"/>
                </a:solidFill>
                <a:latin typeface="Arial" panose="020B0604020202020204" pitchFamily="34" charset="0"/>
                <a:ea typeface="メイリオ" panose="020B0604030504040204" pitchFamily="50" charset="-128"/>
                <a:cs typeface="メイリオ" panose="020B0604030504040204" pitchFamily="50" charset="-128"/>
              </a:rPr>
              <a:t>dual licensing</a:t>
            </a:r>
            <a:r>
              <a:rPr lang="en-US" altLang="ja-JP" sz="1600" b="1"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 </a:t>
            </a:r>
            <a:r>
              <a:rPr lang="en-US" altLang="ja-JP" sz="16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is used, </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after first checking the contents of all licenses, </a:t>
            </a:r>
            <a:r>
              <a:rPr lang="en-US" altLang="ja-JP" sz="1600" b="1" dirty="0">
                <a:solidFill>
                  <a:srgbClr val="FF2975"/>
                </a:solidFill>
                <a:latin typeface="Arial" panose="020B0604020202020204" pitchFamily="34" charset="0"/>
                <a:ea typeface="メイリオ" panose="020B0604030504040204" pitchFamily="50" charset="-128"/>
                <a:cs typeface="メイリオ" panose="020B0604030504040204" pitchFamily="50" charset="-128"/>
              </a:rPr>
              <a:t>you can select the desired license at the time of </a:t>
            </a:r>
            <a:r>
              <a:rPr lang="en-US" altLang="ja-JP" sz="1600" b="1" dirty="0" smtClean="0">
                <a:solidFill>
                  <a:srgbClr val="FF2975"/>
                </a:solidFill>
                <a:latin typeface="Arial" panose="020B0604020202020204" pitchFamily="34" charset="0"/>
                <a:ea typeface="メイリオ" panose="020B0604030504040204" pitchFamily="50" charset="-128"/>
                <a:cs typeface="メイリオ" panose="020B0604030504040204" pitchFamily="50" charset="-128"/>
              </a:rPr>
              <a:t>distribution</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(You can select one or more licenses. However, you must fulfill the obligations of all of the licenses you select at the time of distribution.)</a:t>
            </a:r>
          </a:p>
          <a:p>
            <a:pPr>
              <a:lnSpc>
                <a:spcPts val="1200"/>
              </a:lnSpc>
              <a:spcBef>
                <a:spcPts val="600"/>
              </a:spcBef>
              <a:buClr>
                <a:srgbClr val="229EC0"/>
              </a:buClr>
              <a:buSzPct val="88000"/>
            </a:pPr>
            <a:endParaRPr lang="en-US" altLang="ja-JP" sz="1600" b="1"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252000" indent="-252000">
              <a:lnSpc>
                <a:spcPts val="1600"/>
              </a:lnSpc>
              <a:spcBef>
                <a:spcPts val="600"/>
              </a:spcBef>
              <a:buClr>
                <a:srgbClr val="229EC0"/>
              </a:buClr>
              <a:buSzPct val="88000"/>
              <a:buFont typeface="Wingdings" pitchFamily="2" charset="2"/>
              <a:buChar char="l"/>
            </a:pP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Product-version OSS vendors often provide such OSS by using dual licensing, consisting of the license of the original OSS from which the product-version OSS is developed and </a:t>
            </a:r>
            <a:r>
              <a:rPr lang="en-US" altLang="ja-JP" sz="1600" b="1" dirty="0" smtClean="0">
                <a:solidFill>
                  <a:srgbClr val="FF2975"/>
                </a:solidFill>
                <a:latin typeface="Arial" panose="020B0604020202020204" pitchFamily="34" charset="0"/>
                <a:ea typeface="メイリオ" panose="020B0604030504040204" pitchFamily="50" charset="-128"/>
                <a:cs typeface="メイリオ" panose="020B0604030504040204" pitchFamily="50" charset="-128"/>
              </a:rPr>
              <a:t>the license defined by the vendor</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In this case, you can also select and use the license that best meets your needs. (In most cases, such vendors define non-</a:t>
            </a:r>
            <a:r>
              <a:rPr lang="en-US" altLang="ja-JP" sz="1600" b="1" dirty="0" err="1"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copyleft</a:t>
            </a:r>
            <a:r>
              <a:rPr lang="en-US" altLang="ja-JP" sz="16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type licenses.)</a:t>
            </a:r>
            <a:endParaRPr lang="ja-JP" altLang="en-US" sz="1600" b="1" spc="100"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28951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54"/>
          <p:cNvSpPr/>
          <p:nvPr/>
        </p:nvSpPr>
        <p:spPr bwMode="auto">
          <a:xfrm>
            <a:off x="243775" y="589335"/>
            <a:ext cx="8991665" cy="4644000"/>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108000" tIns="108000" rIns="108000" bIns="108000" rtlCol="0" anchor="t" anchorCtr="0">
            <a:noAutofit/>
          </a:bodyPr>
          <a:lstStyle/>
          <a:p>
            <a:pPr algn="ctr">
              <a:lnSpc>
                <a:spcPct val="150000"/>
              </a:lnSpc>
            </a:pPr>
            <a:endParaRPr kumimoji="1" lang="ja-JP" altLang="en-US" sz="1200" b="1" spc="100" dirty="0" smtClean="0">
              <a:solidFill>
                <a:schemeClr val="bg1"/>
              </a:solidFill>
              <a:latin typeface="Arial" panose="020B0604020202020204" pitchFamily="34" charset="0"/>
              <a:ea typeface="メイリオ" pitchFamily="50" charset="-128"/>
            </a:endParaRPr>
          </a:p>
        </p:txBody>
      </p:sp>
      <p:sp>
        <p:nvSpPr>
          <p:cNvPr id="2" name="タイトル 1"/>
          <p:cNvSpPr>
            <a:spLocks noGrp="1"/>
          </p:cNvSpPr>
          <p:nvPr>
            <p:ph type="title"/>
          </p:nvPr>
        </p:nvSpPr>
        <p:spPr>
          <a:xfrm>
            <a:off x="284027" y="207820"/>
            <a:ext cx="8165029" cy="341632"/>
          </a:xfrm>
        </p:spPr>
        <p:txBody>
          <a:bodyPr wrap="square">
            <a:noAutofit/>
          </a:bodyPr>
          <a:lstStyle/>
          <a:p>
            <a:r>
              <a:rPr lang="en-US" altLang="ja-JP" spc="0" dirty="0" smtClean="0">
                <a:latin typeface="Arial" panose="020B0604020202020204" pitchFamily="34" charset="0"/>
              </a:rPr>
              <a:t>3-10                   </a:t>
            </a:r>
            <a:r>
              <a:rPr lang="en-US" altLang="ja-JP" sz="1600" spc="0" dirty="0" smtClean="0">
                <a:latin typeface="Arial" panose="020B0604020202020204" pitchFamily="34" charset="0"/>
              </a:rPr>
              <a:t>Understand and Carry Out the Processes for Using OSS</a:t>
            </a:r>
            <a:endParaRPr lang="ja-JP" altLang="en-US" sz="1600" dirty="0">
              <a:latin typeface="Arial" panose="020B0604020202020204" pitchFamily="34" charset="0"/>
            </a:endParaRPr>
          </a:p>
        </p:txBody>
      </p:sp>
      <p:sp>
        <p:nvSpPr>
          <p:cNvPr id="15" name="角丸四角形 14"/>
          <p:cNvSpPr/>
          <p:nvPr/>
        </p:nvSpPr>
        <p:spPr bwMode="auto">
          <a:xfrm>
            <a:off x="943110" y="169814"/>
            <a:ext cx="935518" cy="328125"/>
          </a:xfrm>
          <a:prstGeom prst="roundRect">
            <a:avLst/>
          </a:prstGeom>
          <a:solidFill>
            <a:srgbClr val="2C4772"/>
          </a:solidFill>
          <a:ln w="9525">
            <a:noFill/>
            <a:miter lim="800000"/>
            <a:headEnd/>
            <a:tailEnd/>
          </a:ln>
          <a:effectLst/>
        </p:spPr>
        <p:txBody>
          <a:bodyPr wrap="square" lIns="0" tIns="0" rIns="0" bIns="0" rtlCol="0" anchor="ctr" anchorCtr="0">
            <a:noAutofit/>
          </a:bodyPr>
          <a:lstStyle/>
          <a:p>
            <a:pPr algn="ctr">
              <a:lnSpc>
                <a:spcPct val="100000"/>
              </a:lnSpc>
            </a:pPr>
            <a:r>
              <a:rPr lang="en-US" altLang="ja-JP" sz="1200" b="1" dirty="0">
                <a:solidFill>
                  <a:schemeClr val="bg1"/>
                </a:solidFill>
                <a:latin typeface="Arial" panose="020B0604020202020204" pitchFamily="34" charset="0"/>
                <a:ea typeface="メイリオ" pitchFamily="50" charset="-128"/>
              </a:rPr>
              <a:t>Point </a:t>
            </a:r>
            <a:r>
              <a:rPr lang="en-US" altLang="ja-JP" sz="2000" b="1" dirty="0" smtClean="0">
                <a:solidFill>
                  <a:schemeClr val="bg1"/>
                </a:solidFill>
                <a:latin typeface="Arial" panose="020B0604020202020204" pitchFamily="34" charset="0"/>
                <a:ea typeface="メイリオ" pitchFamily="50" charset="-128"/>
              </a:rPr>
              <a:t>3</a:t>
            </a:r>
            <a:endParaRPr lang="en-US" altLang="ja-JP" sz="2000" b="1" spc="100" dirty="0">
              <a:solidFill>
                <a:schemeClr val="bg1"/>
              </a:solidFill>
              <a:latin typeface="Arial" panose="020B0604020202020204" pitchFamily="34" charset="0"/>
              <a:ea typeface="メイリオ" pitchFamily="50" charset="-128"/>
            </a:endParaRPr>
          </a:p>
        </p:txBody>
      </p:sp>
      <p:sp>
        <p:nvSpPr>
          <p:cNvPr id="23" name="テキスト ボックス 22"/>
          <p:cNvSpPr txBox="1"/>
          <p:nvPr/>
        </p:nvSpPr>
        <p:spPr>
          <a:xfrm>
            <a:off x="376518" y="963240"/>
            <a:ext cx="8726539" cy="2508379"/>
          </a:xfrm>
          <a:prstGeom prst="rect">
            <a:avLst/>
          </a:prstGeom>
          <a:noFill/>
        </p:spPr>
        <p:txBody>
          <a:bodyPr wrap="square" rtlCol="0">
            <a:noAutofit/>
          </a:bodyPr>
          <a:lstStyle/>
          <a:p>
            <a:pPr marL="252000" indent="-252000">
              <a:lnSpc>
                <a:spcPts val="2000"/>
              </a:lnSpc>
              <a:spcBef>
                <a:spcPts val="600"/>
              </a:spcBef>
              <a:buClr>
                <a:srgbClr val="229EC0"/>
              </a:buClr>
              <a:buSzPct val="88000"/>
              <a:buFont typeface="Wingdings" pitchFamily="2" charset="2"/>
              <a:buChar char="l"/>
            </a:pPr>
            <a:r>
              <a:rPr lang="en-US" altLang="ja-JP" sz="14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In the development process for general products and systems, a set of steps for handling OSS that takes the characteristics of OSS into account is commonly referred to as the </a:t>
            </a:r>
            <a:r>
              <a:rPr lang="en-US" altLang="ja-JP" sz="1400" b="1" dirty="0" smtClean="0">
                <a:solidFill>
                  <a:srgbClr val="F6167B"/>
                </a:solidFill>
                <a:latin typeface="Arial" panose="020B0604020202020204" pitchFamily="34" charset="0"/>
                <a:ea typeface="メイリオ" panose="020B0604030504040204" pitchFamily="50" charset="-128"/>
                <a:cs typeface="メイリオ" panose="020B0604030504040204" pitchFamily="50" charset="-128"/>
              </a:rPr>
              <a:t>OSS compliance management process</a:t>
            </a:r>
            <a:r>
              <a:rPr lang="en-US" altLang="ja-JP" sz="14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a:t>
            </a:r>
          </a:p>
          <a:p>
            <a:pPr marL="252000" indent="-252000">
              <a:lnSpc>
                <a:spcPts val="2000"/>
              </a:lnSpc>
              <a:spcBef>
                <a:spcPts val="600"/>
              </a:spcBef>
              <a:buClr>
                <a:srgbClr val="229EC0"/>
              </a:buClr>
              <a:buSzPct val="88000"/>
              <a:buFont typeface="Wingdings" pitchFamily="2" charset="2"/>
              <a:buChar char="l"/>
            </a:pPr>
            <a:r>
              <a:rPr lang="en-US" altLang="ja-JP" sz="14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When you contribute to an OSS community, the “OSS distribution process”, during which the appropriateness of OSS distribution is determined, is commonly referred to as the </a:t>
            </a:r>
            <a:r>
              <a:rPr lang="en-US" altLang="ja-JP" sz="1400" b="1" dirty="0" smtClean="0">
                <a:solidFill>
                  <a:srgbClr val="FF2975"/>
                </a:solidFill>
                <a:latin typeface="Arial" panose="020B0604020202020204" pitchFamily="34" charset="0"/>
                <a:ea typeface="メイリオ" panose="020B0604030504040204" pitchFamily="50" charset="-128"/>
                <a:cs typeface="メイリオ" panose="020B0604030504040204" pitchFamily="50" charset="-128"/>
              </a:rPr>
              <a:t>OSS compliance management process (for contribution)</a:t>
            </a:r>
            <a:r>
              <a:rPr lang="en-US" altLang="ja-JP" sz="1400" b="1"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endParaRPr lang="en-US" altLang="ja-JP" sz="1400" b="1"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252000" indent="-252000">
              <a:lnSpc>
                <a:spcPts val="2000"/>
              </a:lnSpc>
              <a:spcBef>
                <a:spcPts val="600"/>
              </a:spcBef>
              <a:buClr>
                <a:srgbClr val="229EC0"/>
              </a:buClr>
              <a:buSzPct val="88000"/>
              <a:buFont typeface="Wingdings" pitchFamily="2" charset="2"/>
              <a:buChar char="l"/>
            </a:pPr>
            <a:r>
              <a:rPr lang="en-US" altLang="ja-JP" sz="1400" b="1" dirty="0">
                <a:solidFill>
                  <a:srgbClr val="DE1F10"/>
                </a:solidFill>
                <a:latin typeface="Arial" panose="020B0604020202020204" pitchFamily="34" charset="0"/>
                <a:ea typeface="メイリオ" panose="020B0604030504040204" pitchFamily="50" charset="-128"/>
                <a:cs typeface="メイリオ" panose="020B0604030504040204" pitchFamily="50" charset="-128"/>
              </a:rPr>
              <a:t>Chapter </a:t>
            </a:r>
            <a:r>
              <a:rPr lang="en-US" altLang="ja-JP" sz="1400" b="1" dirty="0" smtClean="0">
                <a:solidFill>
                  <a:srgbClr val="DE1F10"/>
                </a:solidFill>
                <a:latin typeface="Arial" panose="020B0604020202020204" pitchFamily="34" charset="0"/>
                <a:ea typeface="メイリオ" panose="020B0604030504040204" pitchFamily="50" charset="-128"/>
                <a:cs typeface="メイリオ" panose="020B0604030504040204" pitchFamily="50" charset="-128"/>
              </a:rPr>
              <a:t>4 </a:t>
            </a:r>
            <a:r>
              <a:rPr lang="en-US" altLang="ja-JP" sz="14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describes these two processes in greater detail, and also defines </a:t>
            </a:r>
            <a:r>
              <a:rPr lang="en-US" altLang="ja-JP" sz="1400" b="1" u="sng" dirty="0" smtClean="0">
                <a:solidFill>
                  <a:srgbClr val="F6167B"/>
                </a:solidFill>
                <a:latin typeface="Arial" panose="020B0604020202020204" pitchFamily="34" charset="0"/>
                <a:ea typeface="メイリオ" panose="020B0604030504040204" pitchFamily="50" charset="-128"/>
                <a:cs typeface="メイリオ" panose="020B0604030504040204" pitchFamily="50" charset="-128"/>
              </a:rPr>
              <a:t>rules to be observed when using OSS for business operations</a:t>
            </a:r>
            <a:r>
              <a:rPr lang="en-US" altLang="ja-JP" sz="14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a:t>
            </a:r>
            <a:r>
              <a:rPr lang="ja-JP" altLang="en-US" sz="14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The main rules include </a:t>
            </a:r>
            <a:r>
              <a:rPr lang="en-US" altLang="ja-JP" sz="1400" b="1" u="sng" dirty="0" smtClean="0">
                <a:solidFill>
                  <a:srgbClr val="F6167B"/>
                </a:solidFill>
                <a:latin typeface="Arial" panose="020B0604020202020204" pitchFamily="34" charset="0"/>
                <a:ea typeface="メイリオ" panose="020B0604030504040204" pitchFamily="50" charset="-128"/>
                <a:cs typeface="メイリオ" panose="020B0604030504040204" pitchFamily="50" charset="-128"/>
              </a:rPr>
              <a:t>OSS acquisition rules and OSS disclosure rules</a:t>
            </a:r>
            <a:r>
              <a:rPr lang="en-US" altLang="ja-JP" sz="14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a:t>
            </a:r>
            <a:endParaRPr lang="ja-JP" altLang="en-US" sz="14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endParaRPr>
          </a:p>
        </p:txBody>
      </p:sp>
      <p:sp>
        <p:nvSpPr>
          <p:cNvPr id="52" name="正方形/長方形 51"/>
          <p:cNvSpPr/>
          <p:nvPr/>
        </p:nvSpPr>
        <p:spPr bwMode="auto">
          <a:xfrm>
            <a:off x="243776" y="619154"/>
            <a:ext cx="7625898" cy="368725"/>
          </a:xfrm>
          <a:prstGeom prst="rect">
            <a:avLst/>
          </a:prstGeom>
          <a:solidFill>
            <a:srgbClr val="65C0DD"/>
          </a:solidFill>
          <a:ln w="9525">
            <a:noFill/>
            <a:miter lim="800000"/>
            <a:headEnd/>
            <a:tailEnd/>
          </a:ln>
          <a:effectLst/>
        </p:spPr>
        <p:txBody>
          <a:bodyPr wrap="square" lIns="0" tIns="0" rIns="0" bIns="0" rtlCol="0" anchor="t" anchorCtr="0">
            <a:noAutofit/>
          </a:bodyPr>
          <a:lstStyle/>
          <a:p>
            <a:pPr>
              <a:lnSpc>
                <a:spcPct val="150000"/>
              </a:lnSpc>
            </a:pPr>
            <a:endParaRPr kumimoji="1" lang="ja-JP" altLang="en-US" sz="1600" b="1" spc="100" dirty="0" smtClean="0">
              <a:solidFill>
                <a:schemeClr val="bg1"/>
              </a:solidFill>
              <a:latin typeface="Arial" panose="020B0604020202020204" pitchFamily="34" charset="0"/>
              <a:ea typeface="メイリオ" pitchFamily="50" charset="-128"/>
            </a:endParaRPr>
          </a:p>
        </p:txBody>
      </p:sp>
      <p:sp>
        <p:nvSpPr>
          <p:cNvPr id="53" name="テキスト ボックス 52"/>
          <p:cNvSpPr txBox="1"/>
          <p:nvPr/>
        </p:nvSpPr>
        <p:spPr>
          <a:xfrm>
            <a:off x="278441" y="545422"/>
            <a:ext cx="6307761" cy="507831"/>
          </a:xfrm>
          <a:prstGeom prst="rect">
            <a:avLst/>
          </a:prstGeom>
          <a:noFill/>
        </p:spPr>
        <p:txBody>
          <a:bodyPr wrap="square" rtlCol="0">
            <a:noAutofit/>
          </a:bodyPr>
          <a:lstStyle/>
          <a:p>
            <a:pPr>
              <a:lnSpc>
                <a:spcPct val="150000"/>
              </a:lnSpc>
            </a:pPr>
            <a:r>
              <a:rPr lang="en-US" altLang="ja-JP" sz="1800" b="1" spc="100" dirty="0" smtClean="0">
                <a:solidFill>
                  <a:schemeClr val="bg1"/>
                </a:solidFill>
                <a:latin typeface="Arial" pitchFamily="34" charset="0"/>
                <a:ea typeface="メイリオ" pitchFamily="50" charset="-128"/>
              </a:rPr>
              <a:t>What are the processes for using OSS?</a:t>
            </a:r>
            <a:endParaRPr kumimoji="1" lang="ja-JP" altLang="en-US" sz="1800" spc="100" dirty="0" smtClean="0">
              <a:solidFill>
                <a:schemeClr val="bg1"/>
              </a:solidFill>
              <a:latin typeface="Arial" pitchFamily="34" charset="0"/>
              <a:ea typeface="メイリオ" pitchFamily="50" charset="-128"/>
            </a:endParaRPr>
          </a:p>
        </p:txBody>
      </p:sp>
      <p:grpSp>
        <p:nvGrpSpPr>
          <p:cNvPr id="82" name="グループ化 81"/>
          <p:cNvGrpSpPr/>
          <p:nvPr/>
        </p:nvGrpSpPr>
        <p:grpSpPr>
          <a:xfrm flipH="1">
            <a:off x="421175" y="4012163"/>
            <a:ext cx="6676003" cy="1068681"/>
            <a:chOff x="4746237" y="4279851"/>
            <a:chExt cx="6676003" cy="1068681"/>
          </a:xfrm>
          <a:solidFill>
            <a:srgbClr val="A7DEEF"/>
          </a:solidFill>
          <a:effectLst>
            <a:outerShdw blurRad="50800" dist="38100" dir="2700000" algn="tl" rotWithShape="0">
              <a:prstClr val="black">
                <a:alpha val="40000"/>
              </a:prstClr>
            </a:outerShdw>
          </a:effectLst>
        </p:grpSpPr>
        <p:sp>
          <p:nvSpPr>
            <p:cNvPr id="83" name="二等辺三角形 82"/>
            <p:cNvSpPr/>
            <p:nvPr/>
          </p:nvSpPr>
          <p:spPr bwMode="auto">
            <a:xfrm rot="16200000" flipH="1">
              <a:off x="4874548" y="4745325"/>
              <a:ext cx="254353" cy="510975"/>
            </a:xfrm>
            <a:prstGeom prst="triangle">
              <a:avLst/>
            </a:prstGeom>
            <a:grpFill/>
            <a:ln w="9525">
              <a:noFill/>
              <a:miter lim="800000"/>
              <a:headEnd/>
              <a:tailEnd/>
            </a:ln>
            <a:effectLst/>
          </p:spPr>
          <p:txBody>
            <a:bodyPr wrap="square" lIns="252000" tIns="144000" rIns="252000" bIns="144000" rtlCol="0" anchor="ctr" anchorCtr="0">
              <a:noAutofit/>
            </a:bodyPr>
            <a:lstStyle/>
            <a:p>
              <a:pPr>
                <a:lnSpc>
                  <a:spcPct val="150000"/>
                </a:lnSpc>
              </a:pPr>
              <a:endParaRPr kumimoji="1" lang="ja-JP" altLang="en-US" sz="1200" b="1" spc="100" dirty="0" smtClean="0">
                <a:solidFill>
                  <a:schemeClr val="bg1"/>
                </a:solidFill>
                <a:latin typeface="Arial" panose="020B0604020202020204" pitchFamily="34" charset="0"/>
                <a:ea typeface="メイリオ" pitchFamily="50" charset="-128"/>
              </a:endParaRPr>
            </a:p>
          </p:txBody>
        </p:sp>
        <p:sp>
          <p:nvSpPr>
            <p:cNvPr id="84" name="角丸四角形 83"/>
            <p:cNvSpPr/>
            <p:nvPr/>
          </p:nvSpPr>
          <p:spPr bwMode="auto">
            <a:xfrm>
              <a:off x="5098063" y="4279851"/>
              <a:ext cx="6324177" cy="1068681"/>
            </a:xfrm>
            <a:prstGeom prst="roundRect">
              <a:avLst>
                <a:gd name="adj" fmla="val 9050"/>
              </a:avLst>
            </a:prstGeom>
            <a:grpFill/>
            <a:ln w="9525">
              <a:noFill/>
              <a:miter lim="800000"/>
              <a:headEnd/>
              <a:tailEnd/>
            </a:ln>
            <a:effectLst/>
          </p:spPr>
          <p:txBody>
            <a:bodyPr wrap="square" lIns="180000" tIns="144000" rIns="180000" bIns="144000" rtlCol="0" anchor="ctr" anchorCtr="0">
              <a:noAutofit/>
            </a:bodyPr>
            <a:lstStyle/>
            <a:p>
              <a:pPr>
                <a:lnSpc>
                  <a:spcPct val="150000"/>
                </a:lnSpc>
              </a:pP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The </a:t>
              </a:r>
              <a:r>
                <a:rPr lang="en-US" altLang="ja-JP" sz="1200" b="1" dirty="0" smtClean="0">
                  <a:solidFill>
                    <a:srgbClr val="F6167B"/>
                  </a:solidFill>
                  <a:latin typeface="Arial" panose="020B0604020202020204" pitchFamily="34" charset="0"/>
                  <a:ea typeface="メイリオ" panose="020B0604030504040204" pitchFamily="50" charset="-128"/>
                  <a:cs typeface="メイリオ" panose="020B0604030504040204" pitchFamily="50" charset="-128"/>
                </a:rPr>
                <a:t>OSS acquisition rules and OSS disclosure rules</a:t>
              </a:r>
              <a:r>
                <a:rPr lang="ja-JP" altLang="en-US"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a:t>
              </a: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are important rules for using OSS.</a:t>
              </a:r>
            </a:p>
            <a:p>
              <a:pPr>
                <a:lnSpc>
                  <a:spcPct val="150000"/>
                </a:lnSpc>
              </a:pP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These rules are defined separately for each </a:t>
              </a:r>
              <a:r>
                <a:rPr lang="en-US" altLang="ja-JP" sz="1200" b="1" dirty="0" smtClean="0">
                  <a:solidFill>
                    <a:srgbClr val="F6167B"/>
                  </a:solidFill>
                  <a:latin typeface="Arial" panose="020B0604020202020204" pitchFamily="34" charset="0"/>
                  <a:ea typeface="メイリオ" panose="020B0604030504040204" pitchFamily="50" charset="-128"/>
                  <a:cs typeface="メイリオ" panose="020B0604030504040204" pitchFamily="50" charset="-128"/>
                </a:rPr>
                <a:t>division and Group company</a:t>
              </a: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Please check your division or company’s rules.</a:t>
              </a:r>
              <a:endParaRPr lang="ja-JP" altLang="en-US"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endParaRPr>
            </a:p>
          </p:txBody>
        </p:sp>
      </p:grpSp>
      <p:pic>
        <p:nvPicPr>
          <p:cNvPr id="79" name="図 78" descr="1.png"/>
          <p:cNvPicPr>
            <a:picLocks noChangeAspect="1"/>
          </p:cNvPicPr>
          <p:nvPr/>
        </p:nvPicPr>
        <p:blipFill>
          <a:blip r:embed="rId3"/>
          <a:srcRect l="36354" t="52392"/>
          <a:stretch>
            <a:fillRect/>
          </a:stretch>
        </p:blipFill>
        <p:spPr>
          <a:xfrm>
            <a:off x="7901147" y="4186658"/>
            <a:ext cx="1571466" cy="1175488"/>
          </a:xfrm>
          <a:prstGeom prst="rect">
            <a:avLst/>
          </a:prstGeom>
        </p:spPr>
      </p:pic>
      <p:grpSp>
        <p:nvGrpSpPr>
          <p:cNvPr id="85" name="グループ化 84"/>
          <p:cNvGrpSpPr/>
          <p:nvPr/>
        </p:nvGrpSpPr>
        <p:grpSpPr>
          <a:xfrm rot="587035">
            <a:off x="7029938" y="3431843"/>
            <a:ext cx="1891306" cy="1257982"/>
            <a:chOff x="-1832149" y="2545101"/>
            <a:chExt cx="1891306" cy="1257982"/>
          </a:xfrm>
          <a:solidFill>
            <a:srgbClr val="EEEEEE"/>
          </a:solidFill>
          <a:effectLst/>
        </p:grpSpPr>
        <p:sp>
          <p:nvSpPr>
            <p:cNvPr id="89" name="正方形/長方形 88"/>
            <p:cNvSpPr/>
            <p:nvPr/>
          </p:nvSpPr>
          <p:spPr bwMode="auto">
            <a:xfrm rot="21409785">
              <a:off x="-868451" y="2545101"/>
              <a:ext cx="927608" cy="944880"/>
            </a:xfrm>
            <a:prstGeom prst="rect">
              <a:avLst/>
            </a:prstGeom>
            <a:gradFill flip="none" rotWithShape="1">
              <a:gsLst>
                <a:gs pos="0">
                  <a:schemeClr val="bg1">
                    <a:lumMod val="95000"/>
                  </a:schemeClr>
                </a:gs>
                <a:gs pos="100000">
                  <a:schemeClr val="bg1">
                    <a:shade val="100000"/>
                    <a:satMod val="115000"/>
                  </a:schemeClr>
                </a:gs>
              </a:gsLst>
              <a:lin ang="13500000" scaled="1"/>
              <a:tileRect/>
            </a:gradFill>
            <a:ln w="9525">
              <a:noFill/>
              <a:miter lim="800000"/>
              <a:headEnd/>
              <a:tailEnd/>
            </a:ln>
            <a:effectLst>
              <a:outerShdw blurRad="50800" dist="38100" dir="2700000" algn="tl" rotWithShape="0">
                <a:prstClr val="black">
                  <a:alpha val="40000"/>
                </a:prstClr>
              </a:outerShdw>
            </a:effectLst>
          </p:spPr>
          <p:txBody>
            <a:bodyPr wrap="square" lIns="0" tIns="0" rIns="0" bIns="0" rtlCol="0" anchor="ctr" anchorCtr="0">
              <a:noAutofit/>
            </a:bodyPr>
            <a:lstStyle/>
            <a:p>
              <a:pPr algn="ctr">
                <a:lnSpc>
                  <a:spcPct val="100000"/>
                </a:lnSpc>
              </a:pPr>
              <a:r>
                <a:rPr lang="en-US" altLang="ja-JP" sz="1200" b="1" spc="100" dirty="0" smtClean="0">
                  <a:solidFill>
                    <a:schemeClr val="tx1"/>
                  </a:solidFill>
                  <a:latin typeface="Arial" panose="020B0604020202020204" pitchFamily="34" charset="0"/>
                  <a:ea typeface="メイリオ" pitchFamily="50" charset="-128"/>
                </a:rPr>
                <a:t>OSS disclosure rules</a:t>
              </a:r>
              <a:endParaRPr kumimoji="1" lang="en-US" altLang="ja-JP" sz="1200" b="1" spc="100" dirty="0" smtClean="0">
                <a:solidFill>
                  <a:schemeClr val="tx1"/>
                </a:solidFill>
                <a:latin typeface="Arial" panose="020B0604020202020204" pitchFamily="34" charset="0"/>
                <a:ea typeface="メイリオ" pitchFamily="50" charset="-128"/>
              </a:endParaRPr>
            </a:p>
          </p:txBody>
        </p:sp>
        <p:sp>
          <p:nvSpPr>
            <p:cNvPr id="90" name="正方形/長方形 89"/>
            <p:cNvSpPr/>
            <p:nvPr/>
          </p:nvSpPr>
          <p:spPr bwMode="auto">
            <a:xfrm rot="19840695">
              <a:off x="-1832149" y="2858203"/>
              <a:ext cx="1020369" cy="944880"/>
            </a:xfrm>
            <a:prstGeom prst="rect">
              <a:avLst/>
            </a:prstGeom>
            <a:gradFill flip="none" rotWithShape="1">
              <a:gsLst>
                <a:gs pos="0">
                  <a:schemeClr val="bg1">
                    <a:lumMod val="95000"/>
                  </a:schemeClr>
                </a:gs>
                <a:gs pos="100000">
                  <a:schemeClr val="bg1">
                    <a:shade val="100000"/>
                    <a:satMod val="115000"/>
                  </a:schemeClr>
                </a:gs>
              </a:gsLst>
              <a:lin ang="13500000" scaled="1"/>
              <a:tileRect/>
            </a:gradFill>
            <a:ln w="9525">
              <a:noFill/>
              <a:miter lim="800000"/>
              <a:headEnd/>
              <a:tailEnd/>
            </a:ln>
            <a:effectLst>
              <a:outerShdw blurRad="50800" dist="38100" dir="2700000" algn="tl" rotWithShape="0">
                <a:prstClr val="black">
                  <a:alpha val="40000"/>
                </a:prstClr>
              </a:outerShdw>
            </a:effectLst>
          </p:spPr>
          <p:txBody>
            <a:bodyPr wrap="square" lIns="0" tIns="0" rIns="0" bIns="0" rtlCol="0" anchor="ctr" anchorCtr="0">
              <a:noAutofit/>
            </a:bodyPr>
            <a:lstStyle/>
            <a:p>
              <a:pPr algn="ctr">
                <a:lnSpc>
                  <a:spcPct val="100000"/>
                </a:lnSpc>
              </a:pPr>
              <a:r>
                <a:rPr kumimoji="1" lang="en-US" altLang="ja-JP" sz="1200" b="1" spc="100" dirty="0" smtClean="0">
                  <a:solidFill>
                    <a:schemeClr val="tx1"/>
                  </a:solidFill>
                  <a:latin typeface="Arial" pitchFamily="34" charset="0"/>
                  <a:ea typeface="メイリオ" pitchFamily="50" charset="-128"/>
                </a:rPr>
                <a:t>OSS acquisition rules</a:t>
              </a:r>
              <a:endParaRPr kumimoji="1" lang="ja-JP" altLang="en-US" sz="1200" b="1" spc="100" dirty="0" smtClean="0">
                <a:solidFill>
                  <a:schemeClr val="tx1"/>
                </a:solidFill>
                <a:latin typeface="Arial" pitchFamily="34" charset="0"/>
                <a:ea typeface="メイリオ" pitchFamily="50" charset="-128"/>
              </a:endParaRPr>
            </a:p>
          </p:txBody>
        </p:sp>
      </p:grpSp>
      <p:pic>
        <p:nvPicPr>
          <p:cNvPr id="91" name="図 90" descr="1.png"/>
          <p:cNvPicPr>
            <a:picLocks noChangeAspect="1"/>
          </p:cNvPicPr>
          <p:nvPr/>
        </p:nvPicPr>
        <p:blipFill>
          <a:blip r:embed="rId3"/>
          <a:srcRect l="36354" t="52392" r="52746" b="31261"/>
          <a:stretch>
            <a:fillRect/>
          </a:stretch>
        </p:blipFill>
        <p:spPr>
          <a:xfrm>
            <a:off x="7888955" y="4150082"/>
            <a:ext cx="269108" cy="403630"/>
          </a:xfrm>
          <a:prstGeom prst="rect">
            <a:avLst/>
          </a:prstGeom>
        </p:spPr>
      </p:pic>
    </p:spTree>
    <p:extLst>
      <p:ext uri="{BB962C8B-B14F-4D97-AF65-F5344CB8AC3E}">
        <p14:creationId xmlns:p14="http://schemas.microsoft.com/office/powerpoint/2010/main" val="38161593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54"/>
          <p:cNvSpPr/>
          <p:nvPr/>
        </p:nvSpPr>
        <p:spPr bwMode="auto">
          <a:xfrm>
            <a:off x="243775" y="589335"/>
            <a:ext cx="8991665" cy="4644000"/>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108000" tIns="108000" rIns="108000" bIns="108000" rtlCol="0" anchor="t" anchorCtr="0">
            <a:noAutofit/>
          </a:bodyPr>
          <a:lstStyle/>
          <a:p>
            <a:pPr algn="ctr" rtl="0">
              <a:lnSpc>
                <a:spcPct val="150000"/>
              </a:lnSpc>
            </a:pPr>
            <a:endParaRPr kumimoji="1" lang="en-US" altLang="en-US" sz="1200" b="1" dirty="0" smtClean="0">
              <a:solidFill>
                <a:schemeClr val="bg1"/>
              </a:solidFill>
              <a:latin typeface="Arial" panose="020B0604020202020204" pitchFamily="34" charset="0"/>
              <a:ea typeface="メイリオ" pitchFamily="50" charset="-128"/>
            </a:endParaRPr>
          </a:p>
        </p:txBody>
      </p:sp>
      <p:sp>
        <p:nvSpPr>
          <p:cNvPr id="2" name="タイトル 1"/>
          <p:cNvSpPr>
            <a:spLocks noGrp="1"/>
          </p:cNvSpPr>
          <p:nvPr>
            <p:ph type="title"/>
          </p:nvPr>
        </p:nvSpPr>
        <p:spPr>
          <a:xfrm>
            <a:off x="284027" y="207820"/>
            <a:ext cx="7786257" cy="348557"/>
          </a:xfrm>
        </p:spPr>
        <p:txBody>
          <a:bodyPr wrap="square">
            <a:noAutofit/>
          </a:bodyPr>
          <a:lstStyle/>
          <a:p>
            <a:r>
              <a:rPr lang="en-US" b="1" i="0" u="none" spc="0" dirty="0" smtClean="0">
                <a:latin typeface="Arial" panose="020B0604020202020204" pitchFamily="34" charset="0"/>
              </a:rPr>
              <a:t>3-11 </a:t>
            </a:r>
            <a:r>
              <a:rPr lang="ja-JP" altLang="en-US" spc="0" dirty="0" smtClean="0">
                <a:latin typeface="Arial" panose="020B0604020202020204" pitchFamily="34" charset="0"/>
              </a:rPr>
              <a:t>                  </a:t>
            </a:r>
            <a:r>
              <a:rPr lang="en-US" b="1" i="0" u="none" spc="0" dirty="0" smtClean="0">
                <a:latin typeface="Arial" panose="020B0604020202020204" pitchFamily="34" charset="0"/>
              </a:rPr>
              <a:t>Take Advantage of OSS Guidelines</a:t>
            </a:r>
            <a:r>
              <a:rPr lang="en-US" altLang="ja-JP" spc="0" dirty="0" smtClean="0">
                <a:latin typeface="Arial" panose="020B0604020202020204" pitchFamily="34" charset="0"/>
              </a:rPr>
              <a:t> </a:t>
            </a:r>
            <a:endParaRPr lang="en-US" altLang="en-US" spc="0" dirty="0">
              <a:latin typeface="Arial" panose="020B0604020202020204" pitchFamily="34" charset="0"/>
            </a:endParaRPr>
          </a:p>
        </p:txBody>
      </p:sp>
      <p:sp>
        <p:nvSpPr>
          <p:cNvPr id="15" name="角丸四角形 14"/>
          <p:cNvSpPr/>
          <p:nvPr/>
        </p:nvSpPr>
        <p:spPr bwMode="auto">
          <a:xfrm>
            <a:off x="875175" y="169814"/>
            <a:ext cx="935518" cy="328125"/>
          </a:xfrm>
          <a:prstGeom prst="roundRect">
            <a:avLst/>
          </a:prstGeom>
          <a:solidFill>
            <a:srgbClr val="2C4772"/>
          </a:solidFill>
          <a:ln w="9525">
            <a:noFill/>
            <a:miter lim="800000"/>
            <a:headEnd/>
            <a:tailEnd/>
          </a:ln>
          <a:effectLst/>
        </p:spPr>
        <p:txBody>
          <a:bodyPr wrap="square" lIns="0" tIns="0" rIns="0" bIns="0" rtlCol="0" anchor="ctr" anchorCtr="0">
            <a:noAutofit/>
          </a:bodyPr>
          <a:lstStyle/>
          <a:p>
            <a:pPr algn="ctr" rtl="0">
              <a:lnSpc>
                <a:spcPct val="100000"/>
              </a:lnSpc>
            </a:pPr>
            <a:r>
              <a:rPr lang="en-US" sz="1200" b="1" i="0" u="none" dirty="0">
                <a:solidFill>
                  <a:schemeClr val="bg1"/>
                </a:solidFill>
                <a:latin typeface="Arial" panose="020B0604020202020204" pitchFamily="34" charset="0"/>
                <a:ea typeface="メイリオ" pitchFamily="50" charset="-128"/>
              </a:rPr>
              <a:t>Point</a:t>
            </a:r>
            <a:r>
              <a:rPr kumimoji="1" lang="en-US" sz="1200" b="1" i="0" u="none" dirty="0">
                <a:solidFill>
                  <a:schemeClr val="bg1"/>
                </a:solidFill>
                <a:latin typeface="Arial" panose="020B0604020202020204" pitchFamily="34" charset="0"/>
                <a:ea typeface="メイリオ" pitchFamily="50" charset="-128"/>
              </a:rPr>
              <a:t> </a:t>
            </a:r>
            <a:r>
              <a:rPr lang="en-US" sz="2000" b="1" dirty="0">
                <a:solidFill>
                  <a:schemeClr val="bg1"/>
                </a:solidFill>
                <a:latin typeface="Arial" panose="020B0604020202020204" pitchFamily="34" charset="0"/>
                <a:ea typeface="メイリオ" pitchFamily="50" charset="-128"/>
              </a:rPr>
              <a:t>4</a:t>
            </a:r>
            <a:endParaRPr kumimoji="1" lang="en-US" sz="2000" b="1" i="0" u="none" dirty="0">
              <a:solidFill>
                <a:schemeClr val="bg1"/>
              </a:solidFill>
              <a:latin typeface="Arial" panose="020B0604020202020204" pitchFamily="34" charset="0"/>
              <a:ea typeface="メイリオ" pitchFamily="50" charset="-128"/>
            </a:endParaRPr>
          </a:p>
        </p:txBody>
      </p:sp>
      <p:sp>
        <p:nvSpPr>
          <p:cNvPr id="23" name="テキスト ボックス 22"/>
          <p:cNvSpPr txBox="1"/>
          <p:nvPr/>
        </p:nvSpPr>
        <p:spPr>
          <a:xfrm>
            <a:off x="376518" y="1058776"/>
            <a:ext cx="5668147" cy="2539157"/>
          </a:xfrm>
          <a:prstGeom prst="rect">
            <a:avLst/>
          </a:prstGeom>
          <a:noFill/>
        </p:spPr>
        <p:txBody>
          <a:bodyPr wrap="square" rtlCol="0">
            <a:noAutofit/>
          </a:bodyPr>
          <a:lstStyle/>
          <a:p>
            <a:pPr marL="252000" indent="-252000">
              <a:lnSpc>
                <a:spcPct val="100000"/>
              </a:lnSpc>
              <a:spcBef>
                <a:spcPts val="600"/>
              </a:spcBef>
              <a:buClr>
                <a:srgbClr val="229EC0"/>
              </a:buClr>
              <a:buSzPct val="88000"/>
              <a:buFont typeface="Wingdings 2" pitchFamily="18" charset="2"/>
              <a:buChar char=""/>
            </a:pPr>
            <a:r>
              <a:rPr lang="en-US" sz="1600" b="1" i="0" u="none" dirty="0" smtClean="0">
                <a:solidFill>
                  <a:schemeClr val="tx1">
                    <a:lumMod val="75000"/>
                    <a:lumOff val="25000"/>
                  </a:schemeClr>
                </a:solidFill>
                <a:latin typeface="Arial" panose="020B0604020202020204" pitchFamily="34" charset="0"/>
                <a:ea typeface="メイリオ" pitchFamily="50" charset="-128"/>
              </a:rPr>
              <a:t>Hitachi defines a set of OSS guidelines called the </a:t>
            </a:r>
            <a:r>
              <a:rPr lang="en-US" sz="1600" b="1" dirty="0" smtClean="0">
                <a:solidFill>
                  <a:srgbClr val="F6167B"/>
                </a:solidFill>
                <a:latin typeface="Arial" panose="020B0604020202020204" pitchFamily="34" charset="0"/>
                <a:ea typeface="メイリオ" pitchFamily="50" charset="-128"/>
              </a:rPr>
              <a:t>“</a:t>
            </a:r>
            <a:r>
              <a:rPr lang="en-US" sz="1600" b="1" i="0" u="none" dirty="0" smtClean="0">
                <a:solidFill>
                  <a:srgbClr val="F6167B"/>
                </a:solidFill>
                <a:latin typeface="Arial" panose="020B0604020202020204" pitchFamily="34" charset="0"/>
                <a:ea typeface="メイリオ" pitchFamily="50" charset="-128"/>
              </a:rPr>
              <a:t>Guidelines </a:t>
            </a:r>
            <a:r>
              <a:rPr lang="en-US" sz="1600" b="1" dirty="0" smtClean="0">
                <a:solidFill>
                  <a:srgbClr val="F6167B"/>
                </a:solidFill>
                <a:latin typeface="Arial" panose="020B0604020202020204" pitchFamily="34" charset="0"/>
                <a:ea typeface="メイリオ" pitchFamily="50" charset="-128"/>
              </a:rPr>
              <a:t>for the handling of </a:t>
            </a:r>
            <a:r>
              <a:rPr lang="en-US" sz="1600" b="1" i="0" u="none" dirty="0" smtClean="0">
                <a:solidFill>
                  <a:srgbClr val="F6167B"/>
                </a:solidFill>
                <a:latin typeface="Arial" panose="020B0604020202020204" pitchFamily="34" charset="0"/>
                <a:ea typeface="メイリオ" pitchFamily="50" charset="-128"/>
              </a:rPr>
              <a:t>open source software” </a:t>
            </a:r>
            <a:r>
              <a:rPr lang="en-US" sz="1600" b="1" i="0" u="none" dirty="0" smtClean="0">
                <a:solidFill>
                  <a:schemeClr val="tx1">
                    <a:lumMod val="75000"/>
                    <a:lumOff val="25000"/>
                  </a:schemeClr>
                </a:solidFill>
                <a:latin typeface="Arial" panose="020B0604020202020204" pitchFamily="34" charset="0"/>
                <a:ea typeface="メイリオ" pitchFamily="50" charset="-128"/>
              </a:rPr>
              <a:t>(hereinafter referred to as the</a:t>
            </a:r>
            <a:r>
              <a:rPr lang="en-US" sz="1600" b="1" dirty="0" smtClean="0">
                <a:solidFill>
                  <a:srgbClr val="F6167B"/>
                </a:solidFill>
                <a:latin typeface="Arial" panose="020B0604020202020204" pitchFamily="34" charset="0"/>
                <a:ea typeface="メイリオ" pitchFamily="50" charset="-128"/>
              </a:rPr>
              <a:t> </a:t>
            </a:r>
            <a:r>
              <a:rPr lang="en-US" altLang="ja-JP" sz="1600" b="1" dirty="0" smtClean="0">
                <a:solidFill>
                  <a:srgbClr val="F6167B"/>
                </a:solidFill>
                <a:latin typeface="Arial" panose="020B0604020202020204" pitchFamily="34" charset="0"/>
                <a:ea typeface="メイリオ" pitchFamily="50" charset="-128"/>
              </a:rPr>
              <a:t>OSS guidelines</a:t>
            </a:r>
            <a:r>
              <a:rPr lang="en-US" altLang="ja-JP" sz="1600" b="1" dirty="0" smtClean="0">
                <a:solidFill>
                  <a:schemeClr val="tx1">
                    <a:lumMod val="75000"/>
                    <a:lumOff val="25000"/>
                  </a:schemeClr>
                </a:solidFill>
                <a:latin typeface="Arial" panose="020B0604020202020204" pitchFamily="34" charset="0"/>
                <a:ea typeface="メイリオ" pitchFamily="50" charset="-128"/>
              </a:rPr>
              <a:t>).</a:t>
            </a:r>
            <a:endParaRPr lang="en-US" altLang="ja-JP" sz="1600" b="1" dirty="0">
              <a:solidFill>
                <a:schemeClr val="tx1">
                  <a:lumMod val="75000"/>
                  <a:lumOff val="25000"/>
                </a:schemeClr>
              </a:solidFill>
              <a:latin typeface="Arial" panose="020B0604020202020204" pitchFamily="34" charset="0"/>
              <a:ea typeface="メイリオ" pitchFamily="50" charset="-128"/>
            </a:endParaRPr>
          </a:p>
          <a:p>
            <a:pPr marL="252000" indent="-252000">
              <a:lnSpc>
                <a:spcPct val="100000"/>
              </a:lnSpc>
              <a:spcBef>
                <a:spcPts val="600"/>
              </a:spcBef>
              <a:buClr>
                <a:srgbClr val="229EC0"/>
              </a:buClr>
              <a:buSzPct val="88000"/>
              <a:buFont typeface="Wingdings" pitchFamily="2" charset="2"/>
              <a:buChar char="l"/>
            </a:pPr>
            <a:r>
              <a:rPr lang="en-US" altLang="ja-JP" sz="1600" b="1" dirty="0">
                <a:solidFill>
                  <a:schemeClr val="tx1">
                    <a:lumMod val="75000"/>
                    <a:lumOff val="25000"/>
                  </a:schemeClr>
                </a:solidFill>
                <a:latin typeface="Arial" panose="020B0604020202020204" pitchFamily="34" charset="0"/>
                <a:ea typeface="メイリオ" pitchFamily="50" charset="-128"/>
              </a:rPr>
              <a:t>Hitachi's OSS guidelines define </a:t>
            </a:r>
            <a:r>
              <a:rPr lang="en-US" altLang="ja-JP" sz="1600" b="1" dirty="0">
                <a:solidFill>
                  <a:srgbClr val="F6167B"/>
                </a:solidFill>
                <a:latin typeface="Arial" panose="020B0604020202020204" pitchFamily="34" charset="0"/>
                <a:ea typeface="メイリオ" pitchFamily="50" charset="-128"/>
              </a:rPr>
              <a:t>what to do when using OSS in Hitachi businesses</a:t>
            </a:r>
            <a:r>
              <a:rPr lang="en-US" altLang="ja-JP" sz="1600" b="1" dirty="0">
                <a:solidFill>
                  <a:schemeClr val="tx1">
                    <a:lumMod val="75000"/>
                    <a:lumOff val="25000"/>
                  </a:schemeClr>
                </a:solidFill>
                <a:latin typeface="Arial" panose="020B0604020202020204" pitchFamily="34" charset="0"/>
                <a:ea typeface="メイリオ" pitchFamily="50" charset="-128"/>
              </a:rPr>
              <a:t>.</a:t>
            </a:r>
          </a:p>
          <a:p>
            <a:pPr marL="252000" indent="-252000">
              <a:lnSpc>
                <a:spcPct val="100000"/>
              </a:lnSpc>
              <a:spcBef>
                <a:spcPts val="600"/>
              </a:spcBef>
              <a:buClr>
                <a:srgbClr val="229EC0"/>
              </a:buClr>
              <a:buSzPct val="88000"/>
              <a:buFont typeface="Wingdings" pitchFamily="2" charset="2"/>
              <a:buChar char="l"/>
            </a:pPr>
            <a:r>
              <a:rPr lang="en-US" altLang="ja-JP" sz="1600" b="1" dirty="0" smtClean="0">
                <a:solidFill>
                  <a:schemeClr val="tx1">
                    <a:lumMod val="75000"/>
                    <a:lumOff val="25000"/>
                  </a:schemeClr>
                </a:solidFill>
                <a:latin typeface="Arial" pitchFamily="34" charset="0"/>
                <a:ea typeface="メイリオ" pitchFamily="50" charset="-128"/>
              </a:rPr>
              <a:t>The OSS guidelines provide information about </a:t>
            </a:r>
            <a:r>
              <a:rPr lang="en-US" altLang="ja-JP" sz="1600" b="1" dirty="0" smtClean="0">
                <a:solidFill>
                  <a:srgbClr val="F6167B"/>
                </a:solidFill>
                <a:latin typeface="Arial" pitchFamily="34" charset="0"/>
                <a:ea typeface="メイリオ" pitchFamily="50" charset="-128"/>
              </a:rPr>
              <a:t>various risks and how to handle them (points to consider and implement in each process that occurs as a part of business activities), necessary internal procedures, contact information, etc.</a:t>
            </a:r>
            <a:endParaRPr lang="en-US" altLang="ja-JP" sz="1600" b="1" dirty="0">
              <a:solidFill>
                <a:schemeClr val="tx1">
                  <a:lumMod val="75000"/>
                  <a:lumOff val="25000"/>
                </a:schemeClr>
              </a:solidFill>
              <a:latin typeface="Arial" pitchFamily="34" charset="0"/>
              <a:ea typeface="メイリオ" pitchFamily="50" charset="-128"/>
            </a:endParaRPr>
          </a:p>
          <a:p>
            <a:pPr marL="252000" indent="-252000">
              <a:lnSpc>
                <a:spcPct val="100000"/>
              </a:lnSpc>
              <a:spcBef>
                <a:spcPts val="600"/>
              </a:spcBef>
              <a:buClr>
                <a:srgbClr val="229EC0"/>
              </a:buClr>
              <a:buSzPct val="88000"/>
              <a:buFont typeface="Wingdings" pitchFamily="2" charset="2"/>
              <a:buChar char="l"/>
            </a:pPr>
            <a:r>
              <a:rPr lang="en-US" altLang="ja-JP" sz="1600" b="1" dirty="0" smtClean="0">
                <a:solidFill>
                  <a:schemeClr val="tx1">
                    <a:lumMod val="75000"/>
                    <a:lumOff val="25000"/>
                  </a:schemeClr>
                </a:solidFill>
                <a:latin typeface="Arial" pitchFamily="34" charset="0"/>
                <a:ea typeface="メイリオ" pitchFamily="50" charset="-128"/>
              </a:rPr>
              <a:t>Target businesses: </a:t>
            </a:r>
            <a:r>
              <a:rPr lang="en-US" altLang="ja-JP" sz="1600" b="1" dirty="0">
                <a:solidFill>
                  <a:schemeClr val="tx1">
                    <a:lumMod val="75000"/>
                    <a:lumOff val="25000"/>
                  </a:schemeClr>
                </a:solidFill>
                <a:latin typeface="Arial" pitchFamily="34" charset="0"/>
                <a:ea typeface="メイリオ" pitchFamily="50" charset="-128"/>
              </a:rPr>
              <a:t>D</a:t>
            </a:r>
            <a:r>
              <a:rPr lang="en-US" altLang="ja-JP" sz="1600" b="1" dirty="0" smtClean="0">
                <a:solidFill>
                  <a:schemeClr val="tx1">
                    <a:lumMod val="75000"/>
                    <a:lumOff val="25000"/>
                  </a:schemeClr>
                </a:solidFill>
                <a:latin typeface="Arial" pitchFamily="34" charset="0"/>
                <a:ea typeface="メイリオ" pitchFamily="50" charset="-128"/>
              </a:rPr>
              <a:t>evelopment of hardware and software products, contracted development, creation of service infrastructures for external customers</a:t>
            </a:r>
            <a:endParaRPr lang="ja-JP" altLang="en-US" sz="1600" b="1" dirty="0">
              <a:solidFill>
                <a:schemeClr val="tx1">
                  <a:lumMod val="75000"/>
                  <a:lumOff val="25000"/>
                </a:schemeClr>
              </a:solidFill>
              <a:latin typeface="Arial" pitchFamily="34" charset="0"/>
              <a:ea typeface="メイリオ" pitchFamily="50" charset="-128"/>
            </a:endParaRPr>
          </a:p>
        </p:txBody>
      </p:sp>
      <p:sp>
        <p:nvSpPr>
          <p:cNvPr id="52" name="正方形/長方形 51"/>
          <p:cNvSpPr/>
          <p:nvPr/>
        </p:nvSpPr>
        <p:spPr bwMode="auto">
          <a:xfrm>
            <a:off x="243775" y="619154"/>
            <a:ext cx="3276000" cy="368725"/>
          </a:xfrm>
          <a:prstGeom prst="rect">
            <a:avLst/>
          </a:prstGeom>
          <a:solidFill>
            <a:srgbClr val="65C0DD"/>
          </a:solidFill>
          <a:ln w="9525">
            <a:noFill/>
            <a:miter lim="800000"/>
            <a:headEnd/>
            <a:tailEnd/>
          </a:ln>
          <a:effectLst/>
        </p:spPr>
        <p:txBody>
          <a:bodyPr wrap="square" lIns="0" tIns="0" rIns="0" bIns="0" rtlCol="0" anchor="t" anchorCtr="0">
            <a:noAutofit/>
          </a:bodyPr>
          <a:lstStyle/>
          <a:p>
            <a:pPr algn="l" rtl="0">
              <a:lnSpc>
                <a:spcPct val="150000"/>
              </a:lnSpc>
            </a:pPr>
            <a:endParaRPr kumimoji="1" lang="en-US" altLang="en-US" sz="1600" b="1" dirty="0" smtClean="0">
              <a:solidFill>
                <a:schemeClr val="bg1"/>
              </a:solidFill>
              <a:latin typeface="Arial" panose="020B0604020202020204" pitchFamily="34" charset="0"/>
              <a:ea typeface="メイリオ" pitchFamily="50" charset="-128"/>
            </a:endParaRPr>
          </a:p>
        </p:txBody>
      </p:sp>
      <p:sp>
        <p:nvSpPr>
          <p:cNvPr id="53" name="テキスト ボックス 52"/>
          <p:cNvSpPr txBox="1"/>
          <p:nvPr/>
        </p:nvSpPr>
        <p:spPr>
          <a:xfrm>
            <a:off x="278442" y="545422"/>
            <a:ext cx="3686272" cy="507831"/>
          </a:xfrm>
          <a:prstGeom prst="rect">
            <a:avLst/>
          </a:prstGeom>
          <a:noFill/>
        </p:spPr>
        <p:txBody>
          <a:bodyPr wrap="square" rtlCol="0">
            <a:noAutofit/>
          </a:bodyPr>
          <a:lstStyle/>
          <a:p>
            <a:pPr algn="l" rtl="0">
              <a:lnSpc>
                <a:spcPct val="150000"/>
              </a:lnSpc>
            </a:pPr>
            <a:r>
              <a:rPr lang="en-US" sz="1800" b="1" i="0" u="none" dirty="0">
                <a:solidFill>
                  <a:schemeClr val="bg1"/>
                </a:solidFill>
                <a:latin typeface="Arial" panose="020B0604020202020204" pitchFamily="34" charset="0"/>
                <a:ea typeface="メイリオ" pitchFamily="50" charset="-128"/>
              </a:rPr>
              <a:t>What are OSS guidelines?</a:t>
            </a:r>
            <a:endParaRPr kumimoji="1" lang="en-US" altLang="en-US" sz="1800" dirty="0" smtClean="0">
              <a:solidFill>
                <a:schemeClr val="bg1"/>
              </a:solidFill>
              <a:latin typeface="Arial" panose="020B0604020202020204" pitchFamily="34" charset="0"/>
              <a:ea typeface="メイリオ" pitchFamily="50" charset="-128"/>
            </a:endParaRPr>
          </a:p>
        </p:txBody>
      </p:sp>
      <p:pic>
        <p:nvPicPr>
          <p:cNvPr id="79" name="図 78" descr="1.png"/>
          <p:cNvPicPr>
            <a:picLocks noChangeAspect="1"/>
          </p:cNvPicPr>
          <p:nvPr/>
        </p:nvPicPr>
        <p:blipFill>
          <a:blip r:embed="rId3"/>
          <a:srcRect l="36354" t="52392"/>
          <a:stretch>
            <a:fillRect/>
          </a:stretch>
        </p:blipFill>
        <p:spPr>
          <a:xfrm>
            <a:off x="7901147" y="4186658"/>
            <a:ext cx="1571466" cy="1175488"/>
          </a:xfrm>
          <a:prstGeom prst="rect">
            <a:avLst/>
          </a:prstGeom>
        </p:spPr>
      </p:pic>
      <p:sp>
        <p:nvSpPr>
          <p:cNvPr id="90" name="正方形/長方形 89"/>
          <p:cNvSpPr/>
          <p:nvPr/>
        </p:nvSpPr>
        <p:spPr bwMode="auto">
          <a:xfrm rot="20427730">
            <a:off x="7146979" y="3668667"/>
            <a:ext cx="843280" cy="944880"/>
          </a:xfrm>
          <a:prstGeom prst="rect">
            <a:avLst/>
          </a:prstGeom>
          <a:gradFill flip="none" rotWithShape="1">
            <a:gsLst>
              <a:gs pos="0">
                <a:schemeClr val="bg1">
                  <a:lumMod val="95000"/>
                </a:schemeClr>
              </a:gs>
              <a:gs pos="100000">
                <a:schemeClr val="bg1">
                  <a:shade val="100000"/>
                  <a:satMod val="115000"/>
                </a:schemeClr>
              </a:gs>
            </a:gsLst>
            <a:lin ang="13500000" scaled="1"/>
            <a:tileRect/>
          </a:gradFill>
          <a:ln w="9525">
            <a:noFill/>
            <a:miter lim="800000"/>
            <a:headEnd/>
            <a:tailEnd/>
          </a:ln>
          <a:effectLst>
            <a:outerShdw blurRad="50800" dist="38100" dir="2700000" algn="tl" rotWithShape="0">
              <a:prstClr val="black">
                <a:alpha val="40000"/>
              </a:prstClr>
            </a:outerShdw>
          </a:effectLst>
        </p:spPr>
        <p:txBody>
          <a:bodyPr wrap="square" lIns="0" tIns="0" rIns="0" bIns="0" rtlCol="0" anchor="ctr" anchorCtr="0">
            <a:noAutofit/>
          </a:bodyPr>
          <a:lstStyle/>
          <a:p>
            <a:pPr algn="ctr" rtl="0">
              <a:lnSpc>
                <a:spcPct val="100000"/>
              </a:lnSpc>
            </a:pPr>
            <a:r>
              <a:rPr kumimoji="1" lang="en-US" sz="1200" b="1" i="0" u="none" dirty="0">
                <a:solidFill>
                  <a:schemeClr val="tx1"/>
                </a:solidFill>
                <a:latin typeface="Arial" panose="020B0604020202020204" pitchFamily="34" charset="0"/>
                <a:ea typeface="メイリオ" pitchFamily="50" charset="-128"/>
              </a:rPr>
              <a:t>OSS guidelines</a:t>
            </a:r>
            <a:endParaRPr kumimoji="1" lang="en-US" altLang="en-US" sz="1200" b="1" dirty="0" smtClean="0">
              <a:solidFill>
                <a:schemeClr val="tx1"/>
              </a:solidFill>
              <a:latin typeface="Arial" panose="020B0604020202020204" pitchFamily="34" charset="0"/>
              <a:ea typeface="メイリオ" pitchFamily="50" charset="-128"/>
            </a:endParaRPr>
          </a:p>
        </p:txBody>
      </p:sp>
      <p:pic>
        <p:nvPicPr>
          <p:cNvPr id="91" name="図 90" descr="1.png"/>
          <p:cNvPicPr>
            <a:picLocks noChangeAspect="1"/>
          </p:cNvPicPr>
          <p:nvPr/>
        </p:nvPicPr>
        <p:blipFill>
          <a:blip r:embed="rId3"/>
          <a:srcRect l="36354" t="52392" r="52746" b="31261"/>
          <a:stretch>
            <a:fillRect/>
          </a:stretch>
        </p:blipFill>
        <p:spPr>
          <a:xfrm>
            <a:off x="7888955" y="4150082"/>
            <a:ext cx="269108" cy="403630"/>
          </a:xfrm>
          <a:prstGeom prst="rect">
            <a:avLst/>
          </a:prstGeom>
        </p:spPr>
      </p:pic>
      <p:sp>
        <p:nvSpPr>
          <p:cNvPr id="93" name="テキスト ボックス 92"/>
          <p:cNvSpPr txBox="1"/>
          <p:nvPr/>
        </p:nvSpPr>
        <p:spPr>
          <a:xfrm>
            <a:off x="6257243" y="1350470"/>
            <a:ext cx="2897267" cy="306467"/>
          </a:xfrm>
          <a:prstGeom prst="roundRect">
            <a:avLst/>
          </a:prstGeom>
          <a:solidFill>
            <a:srgbClr val="229EC0"/>
          </a:solidFill>
        </p:spPr>
        <p:txBody>
          <a:bodyPr wrap="square" lIns="108000" rIns="72000" rtlCol="0" anchor="ctr">
            <a:noAutofit/>
          </a:bodyPr>
          <a:lstStyle/>
          <a:p>
            <a:pPr marL="88900" algn="l" rtl="0">
              <a:lnSpc>
                <a:spcPct val="100000"/>
              </a:lnSpc>
            </a:pPr>
            <a:r>
              <a:rPr lang="en-US" sz="1200" b="1" i="0" u="none" dirty="0" smtClean="0">
                <a:solidFill>
                  <a:schemeClr val="bg1"/>
                </a:solidFill>
                <a:latin typeface="Arial" panose="020B0604020202020204" pitchFamily="34" charset="0"/>
                <a:ea typeface="メイリオ" pitchFamily="50" charset="-128"/>
              </a:rPr>
              <a:t>OSS guidelines </a:t>
            </a:r>
            <a:r>
              <a:rPr lang="en-US" sz="1200" b="1" dirty="0" smtClean="0">
                <a:solidFill>
                  <a:schemeClr val="bg1"/>
                </a:solidFill>
                <a:latin typeface="Arial" panose="020B0604020202020204" pitchFamily="34" charset="0"/>
                <a:ea typeface="メイリオ" pitchFamily="50" charset="-128"/>
              </a:rPr>
              <a:t>f</a:t>
            </a:r>
            <a:r>
              <a:rPr lang="en-US" sz="1200" b="1" i="0" u="none" dirty="0" smtClean="0">
                <a:solidFill>
                  <a:schemeClr val="bg1"/>
                </a:solidFill>
                <a:latin typeface="Arial" panose="020B0604020202020204" pitchFamily="34" charset="0"/>
                <a:ea typeface="メイリオ" pitchFamily="50" charset="-128"/>
              </a:rPr>
              <a:t>or </a:t>
            </a:r>
            <a:r>
              <a:rPr lang="en-US" sz="1200" b="1" dirty="0" smtClean="0">
                <a:solidFill>
                  <a:schemeClr val="bg1"/>
                </a:solidFill>
                <a:latin typeface="Arial" panose="020B0604020202020204" pitchFamily="34" charset="0"/>
                <a:ea typeface="メイリオ" pitchFamily="50" charset="-128"/>
              </a:rPr>
              <a:t>SSB </a:t>
            </a:r>
            <a:r>
              <a:rPr lang="en-US" sz="1200" b="1" i="0" u="none" dirty="0" smtClean="0">
                <a:solidFill>
                  <a:schemeClr val="bg1"/>
                </a:solidFill>
                <a:latin typeface="Arial" panose="020B0604020202020204" pitchFamily="34" charset="0"/>
                <a:ea typeface="メイリオ" pitchFamily="50" charset="-128"/>
              </a:rPr>
              <a:t>employees</a:t>
            </a:r>
            <a:endParaRPr kumimoji="1" lang="en-US" altLang="en-US" sz="1200" b="1" dirty="0" smtClean="0">
              <a:solidFill>
                <a:schemeClr val="bg1"/>
              </a:solidFill>
              <a:latin typeface="Arial" panose="020B0604020202020204" pitchFamily="34" charset="0"/>
              <a:ea typeface="メイリオ" pitchFamily="50" charset="-128"/>
            </a:endParaRPr>
          </a:p>
        </p:txBody>
      </p:sp>
      <p:sp>
        <p:nvSpPr>
          <p:cNvPr id="98" name="テキスト ボックス 97"/>
          <p:cNvSpPr txBox="1"/>
          <p:nvPr/>
        </p:nvSpPr>
        <p:spPr>
          <a:xfrm>
            <a:off x="6257243" y="1953732"/>
            <a:ext cx="2772000" cy="510778"/>
          </a:xfrm>
          <a:prstGeom prst="roundRect">
            <a:avLst/>
          </a:prstGeom>
          <a:solidFill>
            <a:srgbClr val="229EC0"/>
          </a:solidFill>
        </p:spPr>
        <p:txBody>
          <a:bodyPr wrap="square" lIns="108000" rIns="72000" rtlCol="0" anchor="ctr">
            <a:noAutofit/>
          </a:bodyPr>
          <a:lstStyle/>
          <a:p>
            <a:pPr marL="88900" algn="l" rtl="0">
              <a:lnSpc>
                <a:spcPct val="100000"/>
              </a:lnSpc>
            </a:pPr>
            <a:r>
              <a:rPr lang="en-US" sz="1200" b="1" i="0" u="none" dirty="0" smtClean="0">
                <a:solidFill>
                  <a:schemeClr val="bg1"/>
                </a:solidFill>
                <a:latin typeface="Arial" panose="020B0604020202020204" pitchFamily="34" charset="0"/>
                <a:ea typeface="メイリオ" pitchFamily="50" charset="-128"/>
              </a:rPr>
              <a:t>OSS guidelines </a:t>
            </a:r>
            <a:r>
              <a:rPr lang="en-US" sz="1200" b="1" dirty="0" smtClean="0">
                <a:solidFill>
                  <a:schemeClr val="bg1"/>
                </a:solidFill>
                <a:latin typeface="Arial" panose="020B0604020202020204" pitchFamily="34" charset="0"/>
                <a:ea typeface="メイリオ" pitchFamily="50" charset="-128"/>
              </a:rPr>
              <a:t>f</a:t>
            </a:r>
            <a:r>
              <a:rPr lang="en-US" sz="1200" b="1" i="0" u="none" dirty="0" smtClean="0">
                <a:solidFill>
                  <a:schemeClr val="bg1"/>
                </a:solidFill>
                <a:latin typeface="Arial" panose="020B0604020202020204" pitchFamily="34" charset="0"/>
                <a:ea typeface="メイリオ" pitchFamily="50" charset="-128"/>
              </a:rPr>
              <a:t>or non-SSB employees</a:t>
            </a:r>
            <a:endParaRPr kumimoji="1" lang="en-US" altLang="en-US" sz="1200" b="1" dirty="0" smtClean="0">
              <a:solidFill>
                <a:schemeClr val="bg1"/>
              </a:solidFill>
              <a:latin typeface="Arial" panose="020B0604020202020204" pitchFamily="34" charset="0"/>
              <a:ea typeface="メイリオ" pitchFamily="50" charset="-128"/>
            </a:endParaRPr>
          </a:p>
        </p:txBody>
      </p:sp>
      <p:grpSp>
        <p:nvGrpSpPr>
          <p:cNvPr id="113" name="グループ化 112"/>
          <p:cNvGrpSpPr/>
          <p:nvPr/>
        </p:nvGrpSpPr>
        <p:grpSpPr>
          <a:xfrm>
            <a:off x="7967830" y="806823"/>
            <a:ext cx="955040" cy="457200"/>
            <a:chOff x="-2468880" y="1798320"/>
            <a:chExt cx="955040" cy="457200"/>
          </a:xfrm>
        </p:grpSpPr>
        <p:sp>
          <p:nvSpPr>
            <p:cNvPr id="114" name="二等辺三角形 113"/>
            <p:cNvSpPr/>
            <p:nvPr/>
          </p:nvSpPr>
          <p:spPr bwMode="auto">
            <a:xfrm flipV="1">
              <a:off x="-2108200" y="1950720"/>
              <a:ext cx="233680" cy="304800"/>
            </a:xfrm>
            <a:prstGeom prst="triangle">
              <a:avLst/>
            </a:prstGeom>
            <a:solidFill>
              <a:schemeClr val="tx1">
                <a:lumMod val="65000"/>
                <a:lumOff val="3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100" b="1" dirty="0" smtClean="0">
                <a:solidFill>
                  <a:schemeClr val="bg1"/>
                </a:solidFill>
                <a:latin typeface="Arial" panose="020B0604020202020204" pitchFamily="34" charset="0"/>
                <a:ea typeface="メイリオ" pitchFamily="50" charset="-128"/>
              </a:endParaRPr>
            </a:p>
          </p:txBody>
        </p:sp>
        <p:sp>
          <p:nvSpPr>
            <p:cNvPr id="115" name="角丸四角形 114"/>
            <p:cNvSpPr/>
            <p:nvPr/>
          </p:nvSpPr>
          <p:spPr bwMode="auto">
            <a:xfrm>
              <a:off x="-2468880" y="1798320"/>
              <a:ext cx="955040" cy="304800"/>
            </a:xfrm>
            <a:prstGeom prst="roundRect">
              <a:avLst/>
            </a:prstGeom>
            <a:solidFill>
              <a:schemeClr val="tx1">
                <a:lumMod val="65000"/>
                <a:lumOff val="35000"/>
              </a:schemeClr>
            </a:solidFill>
            <a:ln w="9525">
              <a:noFill/>
              <a:miter lim="800000"/>
              <a:headEnd/>
              <a:tailEnd/>
            </a:ln>
            <a:effectLst/>
          </p:spPr>
          <p:txBody>
            <a:bodyPr wrap="square" lIns="0" tIns="0" rIns="0" bIns="0" rtlCol="0" anchor="t" anchorCtr="0">
              <a:noAutofit/>
            </a:bodyPr>
            <a:lstStyle/>
            <a:p>
              <a:pPr algn="ctr" rtl="0">
                <a:lnSpc>
                  <a:spcPct val="150000"/>
                </a:lnSpc>
              </a:pPr>
              <a:r>
                <a:rPr kumimoji="1" lang="en-US" sz="1100" b="1" i="0" u="none" dirty="0">
                  <a:solidFill>
                    <a:schemeClr val="bg1"/>
                  </a:solidFill>
                  <a:latin typeface="Arial" panose="020B0604020202020204" pitchFamily="34" charset="0"/>
                  <a:ea typeface="メイリオ" pitchFamily="50" charset="-128"/>
                </a:rPr>
                <a:t>Click</a:t>
              </a:r>
            </a:p>
          </p:txBody>
        </p:sp>
      </p:grpSp>
      <p:grpSp>
        <p:nvGrpSpPr>
          <p:cNvPr id="38" name="グループ化 37"/>
          <p:cNvGrpSpPr/>
          <p:nvPr/>
        </p:nvGrpSpPr>
        <p:grpSpPr>
          <a:xfrm>
            <a:off x="6316413" y="1939374"/>
            <a:ext cx="143999" cy="166448"/>
            <a:chOff x="6307360" y="1921268"/>
            <a:chExt cx="143999" cy="166448"/>
          </a:xfrm>
        </p:grpSpPr>
        <p:sp>
          <p:nvSpPr>
            <p:cNvPr id="36" name="正方形/長方形 35"/>
            <p:cNvSpPr/>
            <p:nvPr/>
          </p:nvSpPr>
          <p:spPr bwMode="auto">
            <a:xfrm rot="18900000" flipH="1">
              <a:off x="6361964" y="1921268"/>
              <a:ext cx="36000" cy="144000"/>
            </a:xfrm>
            <a:prstGeom prst="rect">
              <a:avLst/>
            </a:prstGeom>
            <a:solidFill>
              <a:schemeClr val="bg1"/>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7" name="正方形/長方形 36"/>
            <p:cNvSpPr/>
            <p:nvPr/>
          </p:nvSpPr>
          <p:spPr bwMode="auto">
            <a:xfrm rot="2700000" flipH="1">
              <a:off x="6361360" y="1997716"/>
              <a:ext cx="36000" cy="143999"/>
            </a:xfrm>
            <a:prstGeom prst="rect">
              <a:avLst/>
            </a:prstGeom>
            <a:solidFill>
              <a:schemeClr val="bg1"/>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39" name="グループ化 38"/>
          <p:cNvGrpSpPr/>
          <p:nvPr/>
        </p:nvGrpSpPr>
        <p:grpSpPr>
          <a:xfrm>
            <a:off x="6314503" y="1328336"/>
            <a:ext cx="143999" cy="166448"/>
            <a:chOff x="6307360" y="1921268"/>
            <a:chExt cx="143999" cy="166448"/>
          </a:xfrm>
        </p:grpSpPr>
        <p:sp>
          <p:nvSpPr>
            <p:cNvPr id="40" name="正方形/長方形 39"/>
            <p:cNvSpPr/>
            <p:nvPr/>
          </p:nvSpPr>
          <p:spPr bwMode="auto">
            <a:xfrm rot="18900000" flipH="1">
              <a:off x="6361964" y="1921268"/>
              <a:ext cx="36000" cy="144000"/>
            </a:xfrm>
            <a:prstGeom prst="rect">
              <a:avLst/>
            </a:prstGeom>
            <a:solidFill>
              <a:schemeClr val="bg1"/>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41" name="正方形/長方形 40"/>
            <p:cNvSpPr/>
            <p:nvPr/>
          </p:nvSpPr>
          <p:spPr bwMode="auto">
            <a:xfrm rot="2700000" flipH="1">
              <a:off x="6361360" y="1997716"/>
              <a:ext cx="36000" cy="143999"/>
            </a:xfrm>
            <a:prstGeom prst="rect">
              <a:avLst/>
            </a:prstGeom>
            <a:solidFill>
              <a:schemeClr val="bg1"/>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48" name="角丸四角形 47"/>
          <p:cNvSpPr/>
          <p:nvPr/>
        </p:nvSpPr>
        <p:spPr bwMode="auto">
          <a:xfrm>
            <a:off x="1821498" y="4902383"/>
            <a:ext cx="6280186" cy="283417"/>
          </a:xfrm>
          <a:prstGeom prst="roundRect">
            <a:avLst>
              <a:gd name="adj" fmla="val 35094"/>
            </a:avLst>
          </a:prstGeom>
          <a:solidFill>
            <a:srgbClr val="E94C37"/>
          </a:solidFill>
          <a:ln w="9525">
            <a:noFill/>
            <a:miter lim="800000"/>
            <a:headEnd/>
            <a:tailEnd/>
          </a:ln>
          <a:effectLst/>
        </p:spPr>
        <p:txBody>
          <a:bodyPr wrap="square" lIns="0" tIns="0" rIns="0" bIns="0" rtlCol="0" anchor="ctr" anchorCtr="0">
            <a:noAutofit/>
          </a:bodyPr>
          <a:lstStyle/>
          <a:p>
            <a:pPr algn="ctr">
              <a:lnSpc>
                <a:spcPct val="150000"/>
              </a:lnSpc>
            </a:pPr>
            <a:r>
              <a:rPr lang="en-US" altLang="ja-JP" sz="1400" b="1" spc="10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Chapter 5 provides an overview of the OSS guidelines!</a:t>
            </a:r>
            <a:endParaRPr kumimoji="1" lang="ja-JP" altLang="en-US" sz="1400" b="1" spc="10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976601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bwMode="auto">
          <a:xfrm>
            <a:off x="371192" y="206108"/>
            <a:ext cx="8926717" cy="3026555"/>
          </a:xfrm>
          <a:prstGeom prst="rect">
            <a:avLst/>
          </a:prstGeom>
          <a:solidFill>
            <a:srgbClr val="FFFFFF">
              <a:alpha val="72157"/>
            </a:srgbClr>
          </a:solidFill>
          <a:ln w="9525">
            <a:noFill/>
            <a:miter lim="800000"/>
            <a:headEnd/>
            <a:tailEnd/>
          </a:ln>
          <a:effectLst/>
        </p:spPr>
        <p:txBody>
          <a:bodyPr wrap="square" lIns="252000" tIns="144000" rIns="144000" bIns="144000" rtlCol="0" anchor="ctr" anchorCtr="0">
            <a:noAutofit/>
          </a:bodyPr>
          <a:lstStyle/>
          <a:p>
            <a:pPr algn="ctr" rtl="0"/>
            <a:endParaRPr kumimoji="1" lang="en-US" altLang="en-US" sz="2400" b="1" spc="100" dirty="0" smtClean="0">
              <a:solidFill>
                <a:srgbClr val="165F84"/>
              </a:solidFill>
              <a:latin typeface="Arial" panose="020B0604020202020204" pitchFamily="34" charset="0"/>
              <a:ea typeface="メイリオ" pitchFamily="50" charset="-128"/>
            </a:endParaRPr>
          </a:p>
        </p:txBody>
      </p:sp>
      <p:sp>
        <p:nvSpPr>
          <p:cNvPr id="6" name="正方形/長方形 5"/>
          <p:cNvSpPr/>
          <p:nvPr/>
        </p:nvSpPr>
        <p:spPr bwMode="auto">
          <a:xfrm>
            <a:off x="325925" y="3827067"/>
            <a:ext cx="8845235" cy="1468833"/>
          </a:xfrm>
          <a:prstGeom prst="rect">
            <a:avLst/>
          </a:prstGeom>
          <a:solidFill>
            <a:srgbClr val="FFFFFF">
              <a:alpha val="72157"/>
            </a:srgbClr>
          </a:solidFill>
          <a:ln w="9525">
            <a:noFill/>
            <a:miter lim="800000"/>
            <a:headEnd/>
            <a:tailEnd/>
          </a:ln>
          <a:effectLst/>
        </p:spPr>
        <p:txBody>
          <a:bodyPr wrap="square" lIns="252000" tIns="144000" rIns="144000" bIns="144000" rtlCol="0" anchor="ctr" anchorCtr="0">
            <a:noAutofit/>
          </a:bodyPr>
          <a:lstStyle/>
          <a:p>
            <a:pPr algn="ctr" rtl="0"/>
            <a:endParaRPr kumimoji="1" lang="en-US" altLang="en-US" sz="2400" b="1" spc="100" dirty="0" smtClean="0">
              <a:solidFill>
                <a:srgbClr val="165F84"/>
              </a:solidFill>
              <a:latin typeface="Arial" panose="020B0604020202020204" pitchFamily="34" charset="0"/>
              <a:ea typeface="メイリオ" pitchFamily="50"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ホームベース 47"/>
          <p:cNvSpPr/>
          <p:nvPr/>
        </p:nvSpPr>
        <p:spPr bwMode="auto">
          <a:xfrm>
            <a:off x="213335" y="3841278"/>
            <a:ext cx="9045943" cy="1552984"/>
          </a:xfrm>
          <a:prstGeom prst="homePlate">
            <a:avLst>
              <a:gd name="adj" fmla="val 9726"/>
            </a:avLst>
          </a:prstGeom>
          <a:solidFill>
            <a:schemeClr val="bg1">
              <a:lumMod val="85000"/>
            </a:schemeClr>
          </a:solidFill>
          <a:ln w="25400">
            <a:noFill/>
            <a:miter lim="800000"/>
            <a:headEnd/>
            <a:tailEnd/>
          </a:ln>
          <a:effectLst/>
        </p:spPr>
        <p:txBody>
          <a:bodyPr wrap="square" rtlCol="0" anchor="t" anchorCtr="0">
            <a:noAutofit/>
          </a:bodyPr>
          <a:lstStyle/>
          <a:p>
            <a:pPr algn="ctr"/>
            <a:endParaRPr lang="ja-JP" altLang="en-US" sz="806" dirty="0">
              <a:solidFill>
                <a:schemeClr val="tx1"/>
              </a:solidFill>
              <a:latin typeface="Arial" panose="020B0604020202020204" pitchFamily="34" charset="0"/>
            </a:endParaRPr>
          </a:p>
        </p:txBody>
      </p:sp>
      <p:grpSp>
        <p:nvGrpSpPr>
          <p:cNvPr id="6" name="グループ化 5"/>
          <p:cNvGrpSpPr/>
          <p:nvPr/>
        </p:nvGrpSpPr>
        <p:grpSpPr>
          <a:xfrm>
            <a:off x="257440" y="534634"/>
            <a:ext cx="8957732" cy="3427766"/>
            <a:chOff x="257440" y="575731"/>
            <a:chExt cx="8957732" cy="3342836"/>
          </a:xfrm>
        </p:grpSpPr>
        <p:sp>
          <p:nvSpPr>
            <p:cNvPr id="13" name="正方形/長方形 12"/>
            <p:cNvSpPr/>
            <p:nvPr/>
          </p:nvSpPr>
          <p:spPr bwMode="auto">
            <a:xfrm>
              <a:off x="257440" y="575731"/>
              <a:ext cx="8957732" cy="3342836"/>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square" lIns="144000" tIns="144000" rIns="144000" bIns="144000" rtlCol="0" anchor="ctr" anchorCtr="0">
              <a:noAutofit/>
            </a:bodyPr>
            <a:lstStyle/>
            <a:p>
              <a:pPr algn="ctr"/>
              <a:endParaRPr kumimoji="1" lang="ja-JP" altLang="en-US" sz="1800" b="1" spc="100" dirty="0" smtClean="0">
                <a:solidFill>
                  <a:schemeClr val="bg1"/>
                </a:solidFill>
                <a:latin typeface="Arial" panose="020B0604020202020204" pitchFamily="34" charset="0"/>
                <a:ea typeface="メイリオ" pitchFamily="50" charset="-128"/>
              </a:endParaRPr>
            </a:p>
          </p:txBody>
        </p:sp>
        <p:cxnSp>
          <p:nvCxnSpPr>
            <p:cNvPr id="15" name="直線コネクタ 14"/>
            <p:cNvCxnSpPr/>
            <p:nvPr/>
          </p:nvCxnSpPr>
          <p:spPr bwMode="auto">
            <a:xfrm>
              <a:off x="350573" y="669225"/>
              <a:ext cx="8771467" cy="0"/>
            </a:xfrm>
            <a:prstGeom prst="line">
              <a:avLst/>
            </a:prstGeom>
            <a:noFill/>
            <a:ln w="28575" cap="flat" cmpd="sng" algn="ctr">
              <a:solidFill>
                <a:schemeClr val="bg1">
                  <a:lumMod val="85000"/>
                </a:schemeClr>
              </a:solidFill>
              <a:prstDash val="sysDash"/>
              <a:round/>
              <a:headEnd type="none" w="med" len="med"/>
              <a:tailEnd type="none" w="med" len="med"/>
            </a:ln>
            <a:effectLst/>
          </p:spPr>
        </p:cxnSp>
        <p:cxnSp>
          <p:nvCxnSpPr>
            <p:cNvPr id="16" name="直線コネクタ 15"/>
            <p:cNvCxnSpPr/>
            <p:nvPr/>
          </p:nvCxnSpPr>
          <p:spPr bwMode="auto">
            <a:xfrm>
              <a:off x="350573" y="3787493"/>
              <a:ext cx="8771467" cy="0"/>
            </a:xfrm>
            <a:prstGeom prst="line">
              <a:avLst/>
            </a:prstGeom>
            <a:noFill/>
            <a:ln w="28575" cap="flat" cmpd="sng" algn="ctr">
              <a:solidFill>
                <a:schemeClr val="bg1">
                  <a:lumMod val="85000"/>
                </a:schemeClr>
              </a:solidFill>
              <a:prstDash val="sysDash"/>
              <a:round/>
              <a:headEnd type="none" w="med" len="med"/>
              <a:tailEnd type="none" w="med" len="med"/>
            </a:ln>
            <a:effectLst/>
          </p:spPr>
        </p:cxnSp>
      </p:grpSp>
      <p:sp>
        <p:nvSpPr>
          <p:cNvPr id="3" name="タイトル 2"/>
          <p:cNvSpPr>
            <a:spLocks noGrp="1"/>
          </p:cNvSpPr>
          <p:nvPr>
            <p:ph type="title"/>
          </p:nvPr>
        </p:nvSpPr>
        <p:spPr>
          <a:xfrm>
            <a:off x="284027" y="207820"/>
            <a:ext cx="8984664" cy="348557"/>
          </a:xfrm>
        </p:spPr>
        <p:txBody>
          <a:bodyPr wrap="square">
            <a:noAutofit/>
          </a:bodyPr>
          <a:lstStyle/>
          <a:p>
            <a:r>
              <a:rPr lang="en-US" altLang="ja-JP" dirty="0" smtClean="0">
                <a:latin typeface="Arial" panose="020B0604020202020204" pitchFamily="34" charset="0"/>
              </a:rPr>
              <a:t>4-1 Development Process for General Products and Systems</a:t>
            </a:r>
            <a:endParaRPr lang="ja-JP" altLang="en-US" dirty="0">
              <a:latin typeface="Arial" panose="020B0604020202020204" pitchFamily="34" charset="0"/>
            </a:endParaRPr>
          </a:p>
        </p:txBody>
      </p:sp>
      <p:sp>
        <p:nvSpPr>
          <p:cNvPr id="14" name="Text Box 31"/>
          <p:cNvSpPr txBox="1">
            <a:spLocks noChangeArrowheads="1"/>
          </p:cNvSpPr>
          <p:nvPr/>
        </p:nvSpPr>
        <p:spPr bwMode="gray">
          <a:xfrm>
            <a:off x="314303" y="687079"/>
            <a:ext cx="8946935" cy="3228325"/>
          </a:xfrm>
          <a:prstGeom prst="rect">
            <a:avLst/>
          </a:prstGeom>
          <a:noFill/>
          <a:ln w="3175" cap="rnd">
            <a:noFill/>
            <a:miter lim="800000"/>
            <a:headEnd/>
            <a:tailEnd/>
          </a:ln>
          <a:effectLst/>
        </p:spPr>
        <p:txBody>
          <a:bodyPr wrap="square" lIns="72000" tIns="0" rIns="144000" bIns="0" anchor="t">
            <a:noAutofit/>
          </a:bodyPr>
          <a:lstStyle/>
          <a:p>
            <a:pPr marL="216000" indent="-216000">
              <a:lnSpc>
                <a:spcPts val="1400"/>
              </a:lnSpc>
              <a:spcBef>
                <a:spcPts val="600"/>
              </a:spcBef>
              <a:buClr>
                <a:srgbClr val="29A2B5"/>
              </a:buClr>
              <a:buFont typeface="Wingdings" panose="05000000000000000000" pitchFamily="2" charset="2"/>
              <a:buChar char="l"/>
              <a:defRPr/>
            </a:pPr>
            <a:r>
              <a:rPr lang="en-US" altLang="ja-JP" sz="1400" b="1" spc="100" dirty="0" smtClean="0">
                <a:solidFill>
                  <a:schemeClr val="tx1">
                    <a:lumMod val="75000"/>
                    <a:lumOff val="25000"/>
                  </a:schemeClr>
                </a:solidFill>
                <a:latin typeface="Arial" pitchFamily="34" charset="0"/>
                <a:ea typeface="メイリオ" pitchFamily="50" charset="-128"/>
              </a:rPr>
              <a:t>Recently, a growing number of OSS packages are being used as components of products and systems.</a:t>
            </a:r>
            <a:endParaRPr lang="ja-JP" altLang="en-US" sz="1400" b="1" spc="100" dirty="0">
              <a:solidFill>
                <a:schemeClr val="tx1">
                  <a:lumMod val="75000"/>
                  <a:lumOff val="25000"/>
                </a:schemeClr>
              </a:solidFill>
              <a:latin typeface="Arial" pitchFamily="34" charset="0"/>
              <a:ea typeface="メイリオ" pitchFamily="50" charset="-128"/>
            </a:endParaRPr>
          </a:p>
          <a:p>
            <a:pPr marL="216000" indent="-216000">
              <a:lnSpc>
                <a:spcPts val="1400"/>
              </a:lnSpc>
              <a:spcBef>
                <a:spcPts val="600"/>
              </a:spcBef>
              <a:buClr>
                <a:srgbClr val="29A2B5"/>
              </a:buClr>
              <a:buFont typeface="Wingdings" panose="05000000000000000000" pitchFamily="2" charset="2"/>
              <a:buChar char="l"/>
              <a:defRPr/>
            </a:pPr>
            <a:r>
              <a:rPr lang="en-US" altLang="ja-JP" sz="1400" b="1" spc="100" dirty="0" smtClean="0">
                <a:solidFill>
                  <a:schemeClr val="tx1">
                    <a:lumMod val="75000"/>
                    <a:lumOff val="25000"/>
                  </a:schemeClr>
                </a:solidFill>
                <a:latin typeface="Arial" pitchFamily="34" charset="0"/>
                <a:ea typeface="メイリオ" pitchFamily="50" charset="-128"/>
              </a:rPr>
              <a:t>Even if OSS is used for product development, the basic process to be followed is the same as the traditional development process.</a:t>
            </a:r>
            <a:endParaRPr lang="ja-JP" altLang="en-US" sz="1400" b="1" spc="100" dirty="0">
              <a:solidFill>
                <a:schemeClr val="tx1">
                  <a:lumMod val="75000"/>
                  <a:lumOff val="25000"/>
                </a:schemeClr>
              </a:solidFill>
              <a:latin typeface="Arial" pitchFamily="34" charset="0"/>
              <a:ea typeface="メイリオ" pitchFamily="50" charset="-128"/>
            </a:endParaRPr>
          </a:p>
          <a:p>
            <a:pPr marL="216000" indent="-216000">
              <a:lnSpc>
                <a:spcPts val="1400"/>
              </a:lnSpc>
              <a:spcBef>
                <a:spcPts val="600"/>
              </a:spcBef>
              <a:buClr>
                <a:srgbClr val="29A2B5"/>
              </a:buClr>
              <a:buFont typeface="Wingdings" panose="05000000000000000000" pitchFamily="2" charset="2"/>
              <a:buChar char="l"/>
              <a:defRPr/>
            </a:pPr>
            <a:r>
              <a:rPr lang="en-US" altLang="ja-JP" sz="1400" b="1" spc="100" dirty="0" smtClean="0">
                <a:solidFill>
                  <a:schemeClr val="tx1">
                    <a:lumMod val="75000"/>
                    <a:lumOff val="25000"/>
                  </a:schemeClr>
                </a:solidFill>
                <a:latin typeface="Arial" pitchFamily="34" charset="0"/>
                <a:ea typeface="メイリオ" pitchFamily="50" charset="-128"/>
              </a:rPr>
              <a:t>By using OSS for development, you can expect to be able to shorten the development time and reduce development costs. On the other hand, however, </a:t>
            </a:r>
            <a:r>
              <a:rPr lang="en-US" altLang="ja-JP" sz="1400" b="1" spc="100" dirty="0" smtClean="0">
                <a:solidFill>
                  <a:srgbClr val="FF2975"/>
                </a:solidFill>
                <a:latin typeface="Arial" pitchFamily="34" charset="0"/>
                <a:ea typeface="メイリオ" pitchFamily="50" charset="-128"/>
              </a:rPr>
              <a:t>you must implement special handling, in consideration of the fact that OSS is provided free of charge, with no warranties and no compensation </a:t>
            </a:r>
            <a:r>
              <a:rPr lang="en-US" altLang="ja-JP" sz="1400" b="1" spc="100" dirty="0" smtClean="0">
                <a:solidFill>
                  <a:schemeClr val="tx1">
                    <a:lumMod val="75000"/>
                    <a:lumOff val="25000"/>
                  </a:schemeClr>
                </a:solidFill>
                <a:latin typeface="Arial" pitchFamily="34" charset="0"/>
                <a:ea typeface="メイリオ" pitchFamily="50" charset="-128"/>
              </a:rPr>
              <a:t>(an overview of the points to keep in mind is provided in the subsequent chapters).</a:t>
            </a:r>
            <a:endParaRPr lang="ja-JP" altLang="en-US" sz="1400" b="1" spc="100" dirty="0">
              <a:solidFill>
                <a:schemeClr val="tx1">
                  <a:lumMod val="75000"/>
                  <a:lumOff val="25000"/>
                </a:schemeClr>
              </a:solidFill>
              <a:latin typeface="Arial" pitchFamily="34" charset="0"/>
              <a:ea typeface="メイリオ" pitchFamily="50" charset="-128"/>
            </a:endParaRPr>
          </a:p>
          <a:p>
            <a:pPr marL="216000" indent="-216000">
              <a:lnSpc>
                <a:spcPts val="1400"/>
              </a:lnSpc>
              <a:spcBef>
                <a:spcPts val="600"/>
              </a:spcBef>
              <a:buClr>
                <a:srgbClr val="29A2B5"/>
              </a:buClr>
              <a:buFont typeface="Wingdings" panose="05000000000000000000" pitchFamily="2" charset="2"/>
              <a:buChar char="l"/>
              <a:defRPr/>
            </a:pPr>
            <a:r>
              <a:rPr lang="en-US" altLang="ja-JP" sz="1400" b="1" spc="100" dirty="0" smtClean="0">
                <a:solidFill>
                  <a:schemeClr val="tx1">
                    <a:lumMod val="75000"/>
                    <a:lumOff val="25000"/>
                  </a:schemeClr>
                </a:solidFill>
                <a:latin typeface="Arial" pitchFamily="34" charset="0"/>
                <a:ea typeface="メイリオ" pitchFamily="50" charset="-128"/>
              </a:rPr>
              <a:t>Although the specific details may vary among divisions and Group companies, the subsequent chapters describe the development process by assuming that the general development process used for products and systems (hereinafter collectively referred to as the development process) is as shown in the diagram below.</a:t>
            </a:r>
            <a:endParaRPr lang="ja-JP" altLang="en-US" sz="1400" b="1" spc="100" dirty="0">
              <a:solidFill>
                <a:schemeClr val="tx1">
                  <a:lumMod val="75000"/>
                  <a:lumOff val="25000"/>
                </a:schemeClr>
              </a:solidFill>
              <a:latin typeface="Arial" pitchFamily="34" charset="0"/>
              <a:ea typeface="メイリオ" pitchFamily="50" charset="-128"/>
            </a:endParaRPr>
          </a:p>
          <a:p>
            <a:pPr marL="216000" indent="-216000">
              <a:lnSpc>
                <a:spcPts val="1400"/>
              </a:lnSpc>
              <a:spcBef>
                <a:spcPts val="600"/>
              </a:spcBef>
              <a:buClr>
                <a:srgbClr val="29A2B5"/>
              </a:buClr>
              <a:buFont typeface="Wingdings" panose="05000000000000000000" pitchFamily="2" charset="2"/>
              <a:buChar char="l"/>
              <a:defRPr/>
            </a:pPr>
            <a:r>
              <a:rPr lang="en-US" altLang="ja-JP" sz="1400" b="1" spc="100" dirty="0" smtClean="0">
                <a:solidFill>
                  <a:schemeClr val="tx1">
                    <a:lumMod val="75000"/>
                    <a:lumOff val="25000"/>
                  </a:schemeClr>
                </a:solidFill>
                <a:latin typeface="Arial" pitchFamily="34" charset="0"/>
                <a:ea typeface="メイリオ" pitchFamily="50" charset="-128"/>
              </a:rPr>
              <a:t>The development process consists of the following five steps: (1) Consideration, (2) Development, (3) Inspection, (4) Shipment, and (5) Maintenance</a:t>
            </a:r>
            <a:br>
              <a:rPr lang="en-US" altLang="ja-JP" sz="1400" b="1" spc="100" dirty="0" smtClean="0">
                <a:solidFill>
                  <a:schemeClr val="tx1">
                    <a:lumMod val="75000"/>
                    <a:lumOff val="25000"/>
                  </a:schemeClr>
                </a:solidFill>
                <a:latin typeface="Arial" pitchFamily="34" charset="0"/>
                <a:ea typeface="メイリオ" pitchFamily="50" charset="-128"/>
              </a:rPr>
            </a:br>
            <a:r>
              <a:rPr lang="en-US" altLang="ja-JP" sz="1400" b="1" spc="100" dirty="0" smtClean="0">
                <a:solidFill>
                  <a:schemeClr val="tx1">
                    <a:lumMod val="75000"/>
                    <a:lumOff val="25000"/>
                  </a:schemeClr>
                </a:solidFill>
                <a:latin typeface="Arial" pitchFamily="34" charset="0"/>
                <a:ea typeface="メイリオ" pitchFamily="50" charset="-128"/>
              </a:rPr>
              <a:t>(Note that details descriptions of these steps are omitted.)</a:t>
            </a: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61" name="テキスト ボックス 60"/>
          <p:cNvSpPr txBox="1"/>
          <p:nvPr/>
        </p:nvSpPr>
        <p:spPr>
          <a:xfrm>
            <a:off x="213334" y="3864728"/>
            <a:ext cx="6638569" cy="312634"/>
          </a:xfrm>
          <a:prstGeom prst="roundRect">
            <a:avLst/>
          </a:prstGeom>
          <a:solidFill>
            <a:srgbClr val="4DC531"/>
          </a:solidFill>
        </p:spPr>
        <p:txBody>
          <a:bodyPr wrap="square" lIns="144000" tIns="36000" rIns="144000" bIns="0" rtlCol="0">
            <a:noAutofit/>
          </a:bodyPr>
          <a:lstStyle/>
          <a:p>
            <a:pPr>
              <a:lnSpc>
                <a:spcPct val="100000"/>
              </a:lnSpc>
            </a:pPr>
            <a:r>
              <a:rPr lang="en-US" altLang="ja-JP" sz="1600" b="1" spc="100" dirty="0" smtClean="0">
                <a:solidFill>
                  <a:schemeClr val="bg1"/>
                </a:solidFill>
                <a:latin typeface="Arial" panose="020B0604020202020204" pitchFamily="34" charset="0"/>
                <a:ea typeface="メイリオ" pitchFamily="50" charset="-128"/>
              </a:rPr>
              <a:t>Development process for general products and systems</a:t>
            </a:r>
            <a:endParaRPr lang="ja-JP" altLang="en-US" sz="1600" b="1" spc="100" dirty="0">
              <a:solidFill>
                <a:schemeClr val="bg1"/>
              </a:solidFill>
              <a:latin typeface="Arial" panose="020B0604020202020204" pitchFamily="34" charset="0"/>
              <a:ea typeface="メイリオ" pitchFamily="50" charset="-128"/>
            </a:endParaRPr>
          </a:p>
        </p:txBody>
      </p:sp>
      <p:grpSp>
        <p:nvGrpSpPr>
          <p:cNvPr id="26" name="グループ化 25"/>
          <p:cNvGrpSpPr/>
          <p:nvPr/>
        </p:nvGrpSpPr>
        <p:grpSpPr>
          <a:xfrm>
            <a:off x="370046" y="4221978"/>
            <a:ext cx="8732520" cy="1003280"/>
            <a:chOff x="695462" y="4171167"/>
            <a:chExt cx="8156617" cy="827090"/>
          </a:xfrm>
        </p:grpSpPr>
        <p:grpSp>
          <p:nvGrpSpPr>
            <p:cNvPr id="27" name="グループ化 26"/>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43" name="正方形/長方形 42"/>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800" b="1" spc="100" dirty="0" smtClean="0">
                    <a:solidFill>
                      <a:schemeClr val="bg1"/>
                    </a:solidFill>
                    <a:latin typeface="Arial" panose="020B0604020202020204" pitchFamily="34" charset="0"/>
                    <a:ea typeface="メイリオ" pitchFamily="50" charset="-128"/>
                  </a:rPr>
                  <a:t>Consideration</a:t>
                </a:r>
                <a:endParaRPr kumimoji="1" lang="ja-JP" altLang="en-US" sz="1800" b="1" spc="100" dirty="0" smtClean="0">
                  <a:solidFill>
                    <a:schemeClr val="bg1"/>
                  </a:solidFill>
                  <a:latin typeface="Arial" panose="020B0604020202020204" pitchFamily="34" charset="0"/>
                  <a:ea typeface="メイリオ" pitchFamily="50" charset="-128"/>
                </a:endParaRPr>
              </a:p>
            </p:txBody>
          </p:sp>
          <p:sp>
            <p:nvSpPr>
              <p:cNvPr id="47" name="二等辺三角形 46"/>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smtClean="0">
                  <a:solidFill>
                    <a:schemeClr val="bg1"/>
                  </a:solidFill>
                  <a:latin typeface="Arial" panose="020B0604020202020204" pitchFamily="34" charset="0"/>
                  <a:ea typeface="メイリオ" pitchFamily="50" charset="-128"/>
                </a:endParaRPr>
              </a:p>
            </p:txBody>
          </p:sp>
        </p:grpSp>
        <p:grpSp>
          <p:nvGrpSpPr>
            <p:cNvPr id="28" name="グループ化 27"/>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41" name="正方形/長方形 40"/>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800" b="1" spc="100" dirty="0" smtClean="0">
                    <a:solidFill>
                      <a:schemeClr val="bg1"/>
                    </a:solidFill>
                    <a:latin typeface="Arial" panose="020B0604020202020204" pitchFamily="34" charset="0"/>
                    <a:ea typeface="メイリオ" pitchFamily="50" charset="-128"/>
                  </a:rPr>
                  <a:t>Development</a:t>
                </a:r>
                <a:endParaRPr kumimoji="1" lang="ja-JP" altLang="en-US" sz="1800" b="1" spc="100" dirty="0" smtClean="0">
                  <a:solidFill>
                    <a:schemeClr val="bg1"/>
                  </a:solidFill>
                  <a:latin typeface="Arial" panose="020B0604020202020204" pitchFamily="34" charset="0"/>
                  <a:ea typeface="メイリオ" pitchFamily="50" charset="-128"/>
                </a:endParaRPr>
              </a:p>
            </p:txBody>
          </p:sp>
          <p:sp>
            <p:nvSpPr>
              <p:cNvPr id="42" name="二等辺三角形 41"/>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smtClean="0">
                  <a:solidFill>
                    <a:schemeClr val="bg1"/>
                  </a:solidFill>
                  <a:latin typeface="Arial" panose="020B0604020202020204" pitchFamily="34" charset="0"/>
                  <a:ea typeface="メイリオ" pitchFamily="50" charset="-128"/>
                </a:endParaRPr>
              </a:p>
            </p:txBody>
          </p:sp>
        </p:grpSp>
        <p:grpSp>
          <p:nvGrpSpPr>
            <p:cNvPr id="29" name="グループ化 28"/>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39" name="正方形/長方形 38"/>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800" b="1" spc="100" dirty="0" smtClean="0">
                    <a:solidFill>
                      <a:schemeClr val="bg1"/>
                    </a:solidFill>
                    <a:latin typeface="Arial" panose="020B0604020202020204" pitchFamily="34" charset="0"/>
                    <a:ea typeface="メイリオ" pitchFamily="50" charset="-128"/>
                  </a:rPr>
                  <a:t>Inspection</a:t>
                </a:r>
                <a:endParaRPr kumimoji="1" lang="ja-JP" altLang="en-US" sz="1800" b="1" spc="100" dirty="0" smtClean="0">
                  <a:solidFill>
                    <a:schemeClr val="bg1"/>
                  </a:solidFill>
                  <a:latin typeface="Arial" panose="020B0604020202020204" pitchFamily="34" charset="0"/>
                  <a:ea typeface="メイリオ" pitchFamily="50" charset="-128"/>
                </a:endParaRPr>
              </a:p>
            </p:txBody>
          </p:sp>
          <p:sp>
            <p:nvSpPr>
              <p:cNvPr id="40" name="二等辺三角形 39"/>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smtClean="0">
                  <a:solidFill>
                    <a:schemeClr val="bg1"/>
                  </a:solidFill>
                  <a:latin typeface="Arial" panose="020B0604020202020204" pitchFamily="34" charset="0"/>
                  <a:ea typeface="メイリオ" pitchFamily="50" charset="-128"/>
                </a:endParaRPr>
              </a:p>
            </p:txBody>
          </p:sp>
        </p:grpSp>
        <p:grpSp>
          <p:nvGrpSpPr>
            <p:cNvPr id="30" name="グループ化 29"/>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36" name="正方形/長方形 35"/>
              <p:cNvSpPr/>
              <p:nvPr/>
            </p:nvSpPr>
            <p:spPr bwMode="auto">
              <a:xfrm>
                <a:off x="1294325" y="4468969"/>
                <a:ext cx="98523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lang="en-US" altLang="ja-JP" sz="1600" b="1" spc="100" dirty="0" smtClean="0">
                    <a:solidFill>
                      <a:schemeClr val="bg1"/>
                    </a:solidFill>
                    <a:latin typeface="Arial" panose="020B0604020202020204" pitchFamily="34" charset="0"/>
                    <a:ea typeface="メイリオ" pitchFamily="50" charset="-128"/>
                  </a:rPr>
                  <a:t>Shipment</a:t>
                </a:r>
                <a:endParaRPr kumimoji="1" lang="ja-JP" altLang="en-US" sz="1600" b="1" spc="100" dirty="0" smtClean="0">
                  <a:solidFill>
                    <a:schemeClr val="bg1"/>
                  </a:solidFill>
                  <a:latin typeface="Arial" panose="020B0604020202020204" pitchFamily="34" charset="0"/>
                  <a:ea typeface="メイリオ" pitchFamily="50" charset="-128"/>
                </a:endParaRPr>
              </a:p>
            </p:txBody>
          </p:sp>
          <p:sp>
            <p:nvSpPr>
              <p:cNvPr id="38" name="二等辺三角形 37"/>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smtClean="0">
                  <a:solidFill>
                    <a:schemeClr val="bg1"/>
                  </a:solidFill>
                  <a:latin typeface="Arial" panose="020B0604020202020204" pitchFamily="34" charset="0"/>
                  <a:ea typeface="メイリオ" pitchFamily="50" charset="-128"/>
                </a:endParaRPr>
              </a:p>
            </p:txBody>
          </p:sp>
        </p:grpSp>
        <p:grpSp>
          <p:nvGrpSpPr>
            <p:cNvPr id="31" name="グループ化 30"/>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32" name="正方形/長方形 31"/>
              <p:cNvSpPr/>
              <p:nvPr/>
            </p:nvSpPr>
            <p:spPr bwMode="auto">
              <a:xfrm>
                <a:off x="1294325" y="4468969"/>
                <a:ext cx="983402" cy="656823"/>
              </a:xfrm>
              <a:prstGeom prst="rect">
                <a:avLst/>
              </a:prstGeom>
              <a:solidFill>
                <a:srgbClr val="72C3D0"/>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600" b="1" spc="100" dirty="0" smtClean="0">
                    <a:solidFill>
                      <a:schemeClr val="bg1"/>
                    </a:solidFill>
                    <a:latin typeface="Arial" panose="020B0604020202020204" pitchFamily="34" charset="0"/>
                    <a:ea typeface="メイリオ" pitchFamily="50" charset="-128"/>
                  </a:rPr>
                  <a:t>Main-</a:t>
                </a:r>
                <a:r>
                  <a:rPr kumimoji="1" lang="en-US" altLang="ja-JP" sz="1600" b="1" spc="100" dirty="0" err="1" smtClean="0">
                    <a:solidFill>
                      <a:schemeClr val="bg1"/>
                    </a:solidFill>
                    <a:latin typeface="Arial" panose="020B0604020202020204" pitchFamily="34" charset="0"/>
                    <a:ea typeface="メイリオ" pitchFamily="50" charset="-128"/>
                  </a:rPr>
                  <a:t>tenance</a:t>
                </a:r>
                <a:endParaRPr kumimoji="1" lang="ja-JP" altLang="en-US" sz="1600" b="1" spc="100" dirty="0" smtClean="0">
                  <a:solidFill>
                    <a:schemeClr val="bg1"/>
                  </a:solidFill>
                  <a:latin typeface="Arial" panose="020B0604020202020204" pitchFamily="34" charset="0"/>
                  <a:ea typeface="メイリオ" pitchFamily="50" charset="-128"/>
                </a:endParaRPr>
              </a:p>
            </p:txBody>
          </p:sp>
          <p:sp>
            <p:nvSpPr>
              <p:cNvPr id="35" name="二等辺三角形 34"/>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smtClean="0">
                  <a:solidFill>
                    <a:schemeClr val="bg1"/>
                  </a:solidFill>
                  <a:latin typeface="Arial" panose="020B0604020202020204" pitchFamily="34" charset="0"/>
                  <a:ea typeface="メイリオ" pitchFamily="50" charset="-128"/>
                </a:endParaRPr>
              </a:p>
            </p:txBody>
          </p:sp>
        </p:grpSp>
      </p:grpSp>
    </p:spTree>
    <p:extLst>
      <p:ext uri="{BB962C8B-B14F-4D97-AF65-F5344CB8AC3E}">
        <p14:creationId xmlns:p14="http://schemas.microsoft.com/office/powerpoint/2010/main" val="15476819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4027" y="207820"/>
            <a:ext cx="8984664" cy="390749"/>
          </a:xfrm>
        </p:spPr>
        <p:txBody>
          <a:bodyPr wrap="square">
            <a:noAutofit/>
          </a:bodyPr>
          <a:lstStyle/>
          <a:p>
            <a:pPr>
              <a:lnSpc>
                <a:spcPts val="1800"/>
              </a:lnSpc>
            </a:pPr>
            <a:r>
              <a:rPr lang="en-US" altLang="ja-JP" dirty="0" smtClean="0">
                <a:latin typeface="Arial" panose="020B0604020202020204" pitchFamily="34" charset="0"/>
              </a:rPr>
              <a:t>4-2 Relationship Between the Development Process and the OSS Compliance Management Process</a:t>
            </a:r>
            <a:endParaRPr lang="ja-JP" altLang="en-US" dirty="0">
              <a:latin typeface="Arial" panose="020B0604020202020204" pitchFamily="34" charset="0"/>
            </a:endParaRPr>
          </a:p>
        </p:txBody>
      </p:sp>
      <p:sp>
        <p:nvSpPr>
          <p:cNvPr id="22" name="ホームベース 21"/>
          <p:cNvSpPr/>
          <p:nvPr/>
        </p:nvSpPr>
        <p:spPr bwMode="auto">
          <a:xfrm>
            <a:off x="262444" y="2852625"/>
            <a:ext cx="9023223" cy="2457059"/>
          </a:xfrm>
          <a:prstGeom prst="homePlate">
            <a:avLst>
              <a:gd name="adj" fmla="val 10944"/>
            </a:avLst>
          </a:prstGeom>
          <a:solidFill>
            <a:schemeClr val="bg1">
              <a:lumMod val="85000"/>
            </a:schemeClr>
          </a:solidFill>
          <a:ln w="25400">
            <a:noFill/>
            <a:miter lim="800000"/>
            <a:headEnd/>
            <a:tailEnd/>
          </a:ln>
          <a:effectLst/>
        </p:spPr>
        <p:txBody>
          <a:bodyPr wrap="square" rtlCol="0" anchor="t" anchorCtr="0">
            <a:noAutofit/>
          </a:bodyPr>
          <a:lstStyle/>
          <a:p>
            <a:pPr algn="ctr"/>
            <a:endParaRPr lang="ja-JP" altLang="en-US" sz="806" dirty="0">
              <a:solidFill>
                <a:schemeClr val="tx1"/>
              </a:solidFill>
              <a:latin typeface="Arial" panose="020B0604020202020204" pitchFamily="34" charset="0"/>
            </a:endParaRPr>
          </a:p>
        </p:txBody>
      </p:sp>
      <p:grpSp>
        <p:nvGrpSpPr>
          <p:cNvPr id="28" name="グループ化 27"/>
          <p:cNvGrpSpPr/>
          <p:nvPr/>
        </p:nvGrpSpPr>
        <p:grpSpPr>
          <a:xfrm>
            <a:off x="381000" y="3371143"/>
            <a:ext cx="2068226" cy="1519177"/>
            <a:chOff x="515156" y="4468969"/>
            <a:chExt cx="1931828" cy="658800"/>
          </a:xfrm>
          <a:solidFill>
            <a:srgbClr val="0B3441"/>
          </a:solidFill>
          <a:effectLst>
            <a:outerShdw blurRad="50800" dist="38100" dir="2700000" algn="tl" rotWithShape="0">
              <a:prstClr val="black">
                <a:alpha val="40000"/>
              </a:prstClr>
            </a:outerShdw>
          </a:effectLst>
        </p:grpSpPr>
        <p:sp>
          <p:nvSpPr>
            <p:cNvPr id="50" name="正方形/長方形 49"/>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en-US" altLang="ja-JP" sz="1800" b="1" spc="100" dirty="0" smtClean="0">
                  <a:solidFill>
                    <a:schemeClr val="bg1"/>
                  </a:solidFill>
                  <a:latin typeface="Arial" panose="020B0604020202020204" pitchFamily="34" charset="0"/>
                  <a:ea typeface="メイリオ" pitchFamily="50" charset="-128"/>
                </a:rPr>
                <a:t>Consideration</a:t>
              </a:r>
              <a:endParaRPr kumimoji="1" lang="ja-JP" altLang="en-US" sz="1800" b="1" spc="100" dirty="0" smtClean="0">
                <a:solidFill>
                  <a:schemeClr val="bg1"/>
                </a:solidFill>
                <a:latin typeface="Arial" panose="020B0604020202020204" pitchFamily="34" charset="0"/>
                <a:ea typeface="メイリオ" pitchFamily="50" charset="-128"/>
              </a:endParaRPr>
            </a:p>
          </p:txBody>
        </p:sp>
        <p:sp>
          <p:nvSpPr>
            <p:cNvPr id="51" name="二等辺三角形 50"/>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smtClean="0">
                <a:solidFill>
                  <a:schemeClr val="bg1"/>
                </a:solidFill>
                <a:latin typeface="Arial" panose="020B0604020202020204" pitchFamily="34" charset="0"/>
                <a:ea typeface="メイリオ" pitchFamily="50" charset="-128"/>
              </a:endParaRPr>
            </a:p>
          </p:txBody>
        </p:sp>
      </p:grpSp>
      <p:grpSp>
        <p:nvGrpSpPr>
          <p:cNvPr id="32" name="グループ化 31"/>
          <p:cNvGrpSpPr/>
          <p:nvPr/>
        </p:nvGrpSpPr>
        <p:grpSpPr>
          <a:xfrm>
            <a:off x="2457270" y="3371143"/>
            <a:ext cx="2068226" cy="1519177"/>
            <a:chOff x="515156" y="4468969"/>
            <a:chExt cx="1931828" cy="658800"/>
          </a:xfrm>
          <a:solidFill>
            <a:srgbClr val="145C72"/>
          </a:solidFill>
          <a:effectLst>
            <a:outerShdw blurRad="50800" dist="38100" dir="2700000" algn="tl" rotWithShape="0">
              <a:prstClr val="black">
                <a:alpha val="40000"/>
              </a:prstClr>
            </a:outerShdw>
          </a:effectLst>
        </p:grpSpPr>
        <p:sp>
          <p:nvSpPr>
            <p:cNvPr id="47" name="正方形/長方形 4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en-US" altLang="ja-JP" sz="1800" b="1" spc="100" dirty="0" smtClean="0">
                  <a:solidFill>
                    <a:schemeClr val="bg1"/>
                  </a:solidFill>
                  <a:latin typeface="Arial" panose="020B0604020202020204" pitchFamily="34" charset="0"/>
                  <a:ea typeface="メイリオ" pitchFamily="50" charset="-128"/>
                </a:rPr>
                <a:t>Development</a:t>
              </a:r>
              <a:endParaRPr kumimoji="1" lang="ja-JP" altLang="en-US" sz="1800" b="1" spc="100" dirty="0" smtClean="0">
                <a:solidFill>
                  <a:schemeClr val="bg1"/>
                </a:solidFill>
                <a:latin typeface="Arial" panose="020B0604020202020204" pitchFamily="34" charset="0"/>
                <a:ea typeface="メイリオ" pitchFamily="50" charset="-128"/>
              </a:endParaRPr>
            </a:p>
          </p:txBody>
        </p:sp>
        <p:sp>
          <p:nvSpPr>
            <p:cNvPr id="49" name="二等辺三角形 48"/>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smtClean="0">
                <a:solidFill>
                  <a:schemeClr val="bg1"/>
                </a:solidFill>
                <a:latin typeface="Arial" panose="020B0604020202020204" pitchFamily="34" charset="0"/>
                <a:ea typeface="メイリオ" pitchFamily="50" charset="-128"/>
              </a:endParaRPr>
            </a:p>
          </p:txBody>
        </p:sp>
      </p:grpSp>
      <p:grpSp>
        <p:nvGrpSpPr>
          <p:cNvPr id="33" name="グループ化 32"/>
          <p:cNvGrpSpPr/>
          <p:nvPr/>
        </p:nvGrpSpPr>
        <p:grpSpPr>
          <a:xfrm>
            <a:off x="4533541" y="3371143"/>
            <a:ext cx="2068226" cy="1519177"/>
            <a:chOff x="515156" y="4468969"/>
            <a:chExt cx="1931828" cy="658800"/>
          </a:xfrm>
          <a:solidFill>
            <a:srgbClr val="1E8CAE"/>
          </a:solidFill>
          <a:effectLst>
            <a:outerShdw blurRad="50800" dist="38100" dir="2700000" algn="tl" rotWithShape="0">
              <a:prstClr val="black">
                <a:alpha val="40000"/>
              </a:prstClr>
            </a:outerShdw>
          </a:effectLst>
        </p:grpSpPr>
        <p:sp>
          <p:nvSpPr>
            <p:cNvPr id="43" name="正方形/長方形 4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en-US" altLang="ja-JP" sz="1800" b="1" spc="100" dirty="0" smtClean="0">
                  <a:solidFill>
                    <a:schemeClr val="bg1"/>
                  </a:solidFill>
                  <a:latin typeface="Arial" panose="020B0604020202020204" pitchFamily="34" charset="0"/>
                  <a:ea typeface="メイリオ" pitchFamily="50" charset="-128"/>
                </a:rPr>
                <a:t>Inspection</a:t>
              </a:r>
              <a:endParaRPr kumimoji="1" lang="ja-JP" altLang="en-US" sz="1800" b="1" spc="100" dirty="0" smtClean="0">
                <a:solidFill>
                  <a:schemeClr val="bg1"/>
                </a:solidFill>
                <a:latin typeface="Arial" panose="020B0604020202020204" pitchFamily="34" charset="0"/>
                <a:ea typeface="メイリオ" pitchFamily="50" charset="-128"/>
              </a:endParaRPr>
            </a:p>
          </p:txBody>
        </p:sp>
        <p:sp>
          <p:nvSpPr>
            <p:cNvPr id="44" name="二等辺三角形 4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smtClean="0">
                <a:solidFill>
                  <a:schemeClr val="bg1"/>
                </a:solidFill>
                <a:latin typeface="Arial" panose="020B0604020202020204" pitchFamily="34" charset="0"/>
                <a:ea typeface="メイリオ" pitchFamily="50" charset="-128"/>
              </a:endParaRPr>
            </a:p>
          </p:txBody>
        </p:sp>
      </p:grpSp>
      <p:grpSp>
        <p:nvGrpSpPr>
          <p:cNvPr id="34" name="グループ化 33"/>
          <p:cNvGrpSpPr/>
          <p:nvPr/>
        </p:nvGrpSpPr>
        <p:grpSpPr>
          <a:xfrm>
            <a:off x="6609811" y="3371143"/>
            <a:ext cx="1247832" cy="1519177"/>
            <a:chOff x="1294325" y="4468969"/>
            <a:chExt cx="1165538" cy="658800"/>
          </a:xfrm>
          <a:solidFill>
            <a:srgbClr val="24A9D2"/>
          </a:solidFill>
          <a:effectLst>
            <a:outerShdw blurRad="50800" dist="38100" dir="2700000" algn="tl" rotWithShape="0">
              <a:prstClr val="black">
                <a:alpha val="40000"/>
              </a:prstClr>
            </a:outerShdw>
          </a:effectLst>
        </p:grpSpPr>
        <p:sp>
          <p:nvSpPr>
            <p:cNvPr id="41" name="正方形/長方形 40"/>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en-US" altLang="ja-JP" sz="1600" b="1" spc="100" dirty="0" smtClean="0">
                  <a:solidFill>
                    <a:schemeClr val="bg1"/>
                  </a:solidFill>
                  <a:latin typeface="Arial" panose="020B0604020202020204" pitchFamily="34" charset="0"/>
                  <a:ea typeface="メイリオ" pitchFamily="50" charset="-128"/>
                </a:rPr>
                <a:t>Shipment</a:t>
              </a:r>
              <a:endParaRPr kumimoji="1" lang="ja-JP" altLang="en-US" sz="1600" b="1" spc="100" dirty="0" smtClean="0">
                <a:solidFill>
                  <a:schemeClr val="bg1"/>
                </a:solidFill>
                <a:latin typeface="Arial" panose="020B0604020202020204" pitchFamily="34" charset="0"/>
                <a:ea typeface="メイリオ" pitchFamily="50" charset="-128"/>
              </a:endParaRPr>
            </a:p>
          </p:txBody>
        </p:sp>
        <p:sp>
          <p:nvSpPr>
            <p:cNvPr id="42" name="二等辺三角形 4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smtClean="0">
                <a:solidFill>
                  <a:schemeClr val="bg1"/>
                </a:solidFill>
                <a:latin typeface="Arial" panose="020B0604020202020204" pitchFamily="34" charset="0"/>
                <a:ea typeface="メイリオ" pitchFamily="50" charset="-128"/>
              </a:endParaRPr>
            </a:p>
          </p:txBody>
        </p:sp>
      </p:grpSp>
      <p:grpSp>
        <p:nvGrpSpPr>
          <p:cNvPr id="35" name="グループ化 34"/>
          <p:cNvGrpSpPr/>
          <p:nvPr/>
        </p:nvGrpSpPr>
        <p:grpSpPr>
          <a:xfrm>
            <a:off x="7865688" y="3371143"/>
            <a:ext cx="1247832" cy="1519177"/>
            <a:chOff x="1294325" y="4468969"/>
            <a:chExt cx="1165538" cy="658800"/>
          </a:xfrm>
          <a:effectLst>
            <a:outerShdw blurRad="50800" dist="38100" dir="2700000" algn="tl" rotWithShape="0">
              <a:prstClr val="black">
                <a:alpha val="40000"/>
              </a:prstClr>
            </a:outerShdw>
          </a:effectLst>
        </p:grpSpPr>
        <p:sp>
          <p:nvSpPr>
            <p:cNvPr id="36" name="正方形/長方形 35"/>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en-US" altLang="ja-JP" sz="1800" b="1" spc="100" dirty="0" smtClean="0">
                  <a:solidFill>
                    <a:schemeClr val="bg1"/>
                  </a:solidFill>
                  <a:latin typeface="Arial" panose="020B0604020202020204" pitchFamily="34" charset="0"/>
                  <a:ea typeface="メイリオ" pitchFamily="50" charset="-128"/>
                </a:rPr>
                <a:t>Main-</a:t>
              </a:r>
              <a:r>
                <a:rPr kumimoji="1" lang="en-US" altLang="ja-JP" sz="1800" b="1" spc="100" dirty="0" err="1" smtClean="0">
                  <a:solidFill>
                    <a:schemeClr val="bg1"/>
                  </a:solidFill>
                  <a:latin typeface="Arial" panose="020B0604020202020204" pitchFamily="34" charset="0"/>
                  <a:ea typeface="メイリオ" pitchFamily="50" charset="-128"/>
                </a:rPr>
                <a:t>tenance</a:t>
              </a:r>
              <a:endParaRPr kumimoji="1" lang="ja-JP" altLang="en-US" sz="1800" b="1" spc="100" dirty="0" smtClean="0">
                <a:solidFill>
                  <a:schemeClr val="bg1"/>
                </a:solidFill>
                <a:latin typeface="Arial" panose="020B0604020202020204" pitchFamily="34" charset="0"/>
                <a:ea typeface="メイリオ" pitchFamily="50" charset="-128"/>
              </a:endParaRPr>
            </a:p>
          </p:txBody>
        </p:sp>
        <p:sp>
          <p:nvSpPr>
            <p:cNvPr id="37" name="二等辺三角形 36"/>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smtClean="0">
                <a:solidFill>
                  <a:schemeClr val="bg1"/>
                </a:solidFill>
                <a:latin typeface="Arial" panose="020B0604020202020204" pitchFamily="34" charset="0"/>
                <a:ea typeface="メイリオ" pitchFamily="50" charset="-128"/>
              </a:endParaRPr>
            </a:p>
          </p:txBody>
        </p:sp>
      </p:grpSp>
      <p:sp>
        <p:nvSpPr>
          <p:cNvPr id="52" name="テキスト ボックス 51"/>
          <p:cNvSpPr txBox="1"/>
          <p:nvPr/>
        </p:nvSpPr>
        <p:spPr>
          <a:xfrm>
            <a:off x="262444" y="2852625"/>
            <a:ext cx="6339324" cy="312634"/>
          </a:xfrm>
          <a:prstGeom prst="roundRect">
            <a:avLst/>
          </a:prstGeom>
          <a:solidFill>
            <a:srgbClr val="51C531"/>
          </a:solidFill>
        </p:spPr>
        <p:txBody>
          <a:bodyPr wrap="square" lIns="144000" tIns="36000" rIns="144000" bIns="0" rtlCol="0">
            <a:noAutofit/>
          </a:bodyPr>
          <a:lstStyle/>
          <a:p>
            <a:pPr>
              <a:lnSpc>
                <a:spcPct val="100000"/>
              </a:lnSpc>
            </a:pPr>
            <a:r>
              <a:rPr lang="en-US" altLang="ja-JP" sz="1400" b="1" spc="100" dirty="0">
                <a:solidFill>
                  <a:schemeClr val="bg1"/>
                </a:solidFill>
                <a:latin typeface="Arial" panose="020B0604020202020204" pitchFamily="34" charset="0"/>
                <a:ea typeface="メイリオ" pitchFamily="50" charset="-128"/>
              </a:rPr>
              <a:t>Development process </a:t>
            </a:r>
            <a:r>
              <a:rPr lang="en-US" altLang="ja-JP" sz="1400" b="1" spc="100" dirty="0" smtClean="0">
                <a:solidFill>
                  <a:schemeClr val="bg1"/>
                </a:solidFill>
                <a:latin typeface="Arial" panose="020B0604020202020204" pitchFamily="34" charset="0"/>
                <a:ea typeface="メイリオ" pitchFamily="50" charset="-128"/>
              </a:rPr>
              <a:t>for </a:t>
            </a:r>
            <a:r>
              <a:rPr lang="en-US" altLang="ja-JP" sz="1400" b="1" spc="100" dirty="0">
                <a:solidFill>
                  <a:schemeClr val="bg1"/>
                </a:solidFill>
                <a:latin typeface="Arial" panose="020B0604020202020204" pitchFamily="34" charset="0"/>
                <a:ea typeface="メイリオ" pitchFamily="50" charset="-128"/>
              </a:rPr>
              <a:t>general products and systems</a:t>
            </a:r>
            <a:endParaRPr lang="ja-JP" altLang="en-US" sz="1400" b="1" spc="100" dirty="0">
              <a:solidFill>
                <a:schemeClr val="bg1"/>
              </a:solidFill>
              <a:latin typeface="Arial" panose="020B0604020202020204" pitchFamily="34" charset="0"/>
              <a:ea typeface="メイリオ" pitchFamily="50" charset="-128"/>
            </a:endParaRPr>
          </a:p>
        </p:txBody>
      </p:sp>
      <p:sp>
        <p:nvSpPr>
          <p:cNvPr id="66" name="ホームベース 65"/>
          <p:cNvSpPr/>
          <p:nvPr/>
        </p:nvSpPr>
        <p:spPr bwMode="auto">
          <a:xfrm>
            <a:off x="518160" y="3896723"/>
            <a:ext cx="5904000" cy="1161314"/>
          </a:xfrm>
          <a:prstGeom prst="homePlate">
            <a:avLst>
              <a:gd name="adj" fmla="val 13222"/>
            </a:avLst>
          </a:prstGeom>
          <a:solidFill>
            <a:schemeClr val="bg1">
              <a:alpha val="34902"/>
            </a:schemeClr>
          </a:solidFill>
          <a:ln w="38100">
            <a:solidFill>
              <a:srgbClr val="FF2975"/>
            </a:solidFill>
            <a:miter lim="800000"/>
            <a:headEnd/>
            <a:tailEnd/>
          </a:ln>
          <a:effectLst/>
        </p:spPr>
        <p:txBody>
          <a:bodyPr wrap="square" rtlCol="0" anchor="t" anchorCtr="0">
            <a:noAutofit/>
          </a:bodyPr>
          <a:lstStyle/>
          <a:p>
            <a:pPr algn="ctr"/>
            <a:endParaRPr lang="ja-JP" altLang="en-US" sz="806" dirty="0">
              <a:solidFill>
                <a:schemeClr val="tx1"/>
              </a:solidFill>
              <a:latin typeface="Arial" panose="020B0604020202020204" pitchFamily="34" charset="0"/>
            </a:endParaRPr>
          </a:p>
        </p:txBody>
      </p:sp>
      <p:sp>
        <p:nvSpPr>
          <p:cNvPr id="67" name="ホームベース 66"/>
          <p:cNvSpPr/>
          <p:nvPr/>
        </p:nvSpPr>
        <p:spPr bwMode="auto">
          <a:xfrm>
            <a:off x="741436" y="4024071"/>
            <a:ext cx="1569929"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squar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 acquisition</a:t>
            </a:r>
            <a:endParaRPr lang="zh-CN" altLang="en-US" sz="1400" b="1" dirty="0">
              <a:solidFill>
                <a:schemeClr val="tx1"/>
              </a:solidFill>
              <a:latin typeface="Arial" panose="020B0604020202020204" pitchFamily="34" charset="0"/>
              <a:ea typeface="メイリオ" panose="020B0604030504040204" pitchFamily="50" charset="-128"/>
            </a:endParaRPr>
          </a:p>
          <a:p>
            <a:pPr algn="ctr"/>
            <a:r>
              <a:rPr lang="en-US" altLang="zh-CN" sz="1200" b="1" dirty="0" smtClean="0">
                <a:solidFill>
                  <a:schemeClr val="tx1"/>
                </a:solidFill>
                <a:latin typeface="Arial" panose="020B0604020202020204" pitchFamily="34" charset="0"/>
                <a:ea typeface="メイリオ" panose="020B0604030504040204" pitchFamily="50" charset="-128"/>
              </a:rPr>
              <a:t>(Determination of appropriateness)</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69" name="ホームベース 68"/>
          <p:cNvSpPr/>
          <p:nvPr/>
        </p:nvSpPr>
        <p:spPr bwMode="auto">
          <a:xfrm>
            <a:off x="2676081" y="4024071"/>
            <a:ext cx="1569929"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square" lIns="0" rIns="0" rtlCol="0" anchor="ctr" anchorCtr="0">
            <a:noAutofit/>
          </a:bodyPr>
          <a:lstStyle/>
          <a:p>
            <a:pPr algn="ctr"/>
            <a:r>
              <a:rPr lang="en-US" altLang="ja-JP" sz="1400" b="1" dirty="0" smtClean="0">
                <a:solidFill>
                  <a:schemeClr val="tx1"/>
                </a:solidFill>
                <a:latin typeface="Arial" panose="020B0604020202020204" pitchFamily="34" charset="0"/>
                <a:ea typeface="メイリオ" panose="020B0604030504040204" pitchFamily="50" charset="-128"/>
              </a:rPr>
              <a:t>OSS utilization</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en-US" altLang="ja-JP" sz="1200" b="1" dirty="0" smtClean="0">
                <a:solidFill>
                  <a:schemeClr val="tx1"/>
                </a:solidFill>
                <a:latin typeface="Arial" panose="020B0604020202020204" pitchFamily="34" charset="0"/>
                <a:ea typeface="メイリオ" panose="020B0604030504040204" pitchFamily="50" charset="-128"/>
              </a:rPr>
              <a:t>(Checking the status of compliance with license conditions)</a:t>
            </a:r>
            <a:endParaRPr lang="ja-JP" altLang="en-US" sz="1200" b="1" dirty="0">
              <a:solidFill>
                <a:schemeClr val="tx1"/>
              </a:solidFill>
              <a:latin typeface="Arial" panose="020B0604020202020204" pitchFamily="34" charset="0"/>
              <a:ea typeface="メイリオ" panose="020B0604030504040204" pitchFamily="50" charset="-128"/>
            </a:endParaRPr>
          </a:p>
        </p:txBody>
      </p:sp>
      <p:sp>
        <p:nvSpPr>
          <p:cNvPr id="70" name="ホームベース 69"/>
          <p:cNvSpPr/>
          <p:nvPr/>
        </p:nvSpPr>
        <p:spPr bwMode="auto">
          <a:xfrm>
            <a:off x="4610726" y="4024071"/>
            <a:ext cx="1569929"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squar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 distribution</a:t>
            </a:r>
            <a:endParaRPr lang="zh-CN" altLang="en-US" sz="1400" b="1" dirty="0">
              <a:solidFill>
                <a:schemeClr val="tx1"/>
              </a:solidFill>
              <a:latin typeface="Arial" panose="020B0604020202020204" pitchFamily="34" charset="0"/>
              <a:ea typeface="メイリオ" panose="020B0604030504040204" pitchFamily="50" charset="-128"/>
            </a:endParaRPr>
          </a:p>
          <a:p>
            <a:pPr algn="ctr"/>
            <a:r>
              <a:rPr lang="en-US" altLang="zh-CN" sz="1200" b="1" dirty="0">
                <a:solidFill>
                  <a:schemeClr val="tx1"/>
                </a:solidFill>
                <a:latin typeface="Arial" panose="020B0604020202020204" pitchFamily="34" charset="0"/>
                <a:ea typeface="メイリオ" panose="020B0604030504040204" pitchFamily="50" charset="-128"/>
              </a:rPr>
              <a:t>(Determination of appropriateness)</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71" name="テキスト ボックス 70"/>
          <p:cNvSpPr txBox="1"/>
          <p:nvPr/>
        </p:nvSpPr>
        <p:spPr>
          <a:xfrm>
            <a:off x="1434530" y="4933268"/>
            <a:ext cx="3988941" cy="244530"/>
          </a:xfrm>
          <a:prstGeom prst="roundRect">
            <a:avLst/>
          </a:prstGeom>
          <a:solidFill>
            <a:srgbClr val="FF2975"/>
          </a:solidFill>
        </p:spPr>
        <p:txBody>
          <a:bodyPr wrap="square" lIns="144000" tIns="36000" rIns="144000" bIns="0" rtlCol="0" anchor="ctr">
            <a:noAutofit/>
          </a:bodyPr>
          <a:lstStyle/>
          <a:p>
            <a:pPr>
              <a:lnSpc>
                <a:spcPct val="100000"/>
              </a:lnSpc>
            </a:pPr>
            <a:r>
              <a:rPr lang="en-US" altLang="ja-JP" sz="1200" b="1" spc="100" dirty="0" smtClean="0">
                <a:solidFill>
                  <a:schemeClr val="bg1"/>
                </a:solidFill>
                <a:latin typeface="Arial" pitchFamily="34" charset="0"/>
                <a:ea typeface="メイリオ" pitchFamily="50" charset="-128"/>
              </a:rPr>
              <a:t>OSS compliance management process</a:t>
            </a:r>
            <a:endParaRPr lang="ja-JP" altLang="en-US" sz="1200" b="1" spc="100" dirty="0">
              <a:solidFill>
                <a:schemeClr val="bg1"/>
              </a:solidFill>
              <a:latin typeface="Arial" pitchFamily="34" charset="0"/>
              <a:ea typeface="メイリオ" pitchFamily="50" charset="-128"/>
            </a:endParaRPr>
          </a:p>
        </p:txBody>
      </p:sp>
      <p:grpSp>
        <p:nvGrpSpPr>
          <p:cNvPr id="31" name="グループ化 30"/>
          <p:cNvGrpSpPr/>
          <p:nvPr/>
        </p:nvGrpSpPr>
        <p:grpSpPr>
          <a:xfrm>
            <a:off x="257440" y="692204"/>
            <a:ext cx="8957732" cy="2082798"/>
            <a:chOff x="257440" y="856698"/>
            <a:chExt cx="8957732" cy="1996465"/>
          </a:xfrm>
        </p:grpSpPr>
        <p:sp>
          <p:nvSpPr>
            <p:cNvPr id="38" name="正方形/長方形 37"/>
            <p:cNvSpPr/>
            <p:nvPr/>
          </p:nvSpPr>
          <p:spPr bwMode="auto">
            <a:xfrm>
              <a:off x="257440" y="856698"/>
              <a:ext cx="8957732" cy="1996465"/>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square" lIns="144000" tIns="144000" rIns="144000" bIns="144000" rtlCol="0" anchor="ctr" anchorCtr="0">
              <a:noAutofit/>
            </a:bodyPr>
            <a:lstStyle/>
            <a:p>
              <a:pPr algn="ctr"/>
              <a:endParaRPr kumimoji="1" lang="ja-JP" altLang="en-US" sz="1800" b="1" spc="100" dirty="0" smtClean="0">
                <a:solidFill>
                  <a:schemeClr val="bg1"/>
                </a:solidFill>
                <a:latin typeface="Arial" panose="020B0604020202020204" pitchFamily="34" charset="0"/>
                <a:ea typeface="メイリオ" pitchFamily="50" charset="-128"/>
              </a:endParaRPr>
            </a:p>
          </p:txBody>
        </p:sp>
        <p:cxnSp>
          <p:nvCxnSpPr>
            <p:cNvPr id="39" name="直線コネクタ 38"/>
            <p:cNvCxnSpPr/>
            <p:nvPr/>
          </p:nvCxnSpPr>
          <p:spPr bwMode="auto">
            <a:xfrm>
              <a:off x="350573" y="946474"/>
              <a:ext cx="8771467" cy="0"/>
            </a:xfrm>
            <a:prstGeom prst="line">
              <a:avLst/>
            </a:prstGeom>
            <a:noFill/>
            <a:ln w="28575" cap="flat" cmpd="sng" algn="ctr">
              <a:solidFill>
                <a:schemeClr val="bg1">
                  <a:lumMod val="85000"/>
                </a:schemeClr>
              </a:solidFill>
              <a:prstDash val="sysDash"/>
              <a:round/>
              <a:headEnd type="none" w="med" len="med"/>
              <a:tailEnd type="none" w="med" len="med"/>
            </a:ln>
            <a:effectLst/>
          </p:spPr>
        </p:cxnSp>
        <p:cxnSp>
          <p:nvCxnSpPr>
            <p:cNvPr id="40" name="直線コネクタ 39"/>
            <p:cNvCxnSpPr/>
            <p:nvPr/>
          </p:nvCxnSpPr>
          <p:spPr bwMode="auto">
            <a:xfrm>
              <a:off x="350573" y="2758271"/>
              <a:ext cx="8771467" cy="0"/>
            </a:xfrm>
            <a:prstGeom prst="line">
              <a:avLst/>
            </a:prstGeom>
            <a:noFill/>
            <a:ln w="28575" cap="flat" cmpd="sng" algn="ctr">
              <a:solidFill>
                <a:schemeClr val="bg1">
                  <a:lumMod val="85000"/>
                </a:schemeClr>
              </a:solidFill>
              <a:prstDash val="sysDash"/>
              <a:round/>
              <a:headEnd type="none" w="med" len="med"/>
              <a:tailEnd type="none" w="med" len="med"/>
            </a:ln>
            <a:effectLst/>
          </p:spPr>
        </p:cxnSp>
      </p:grpSp>
      <p:sp>
        <p:nvSpPr>
          <p:cNvPr id="45" name="Text Box 31"/>
          <p:cNvSpPr txBox="1">
            <a:spLocks noChangeArrowheads="1"/>
          </p:cNvSpPr>
          <p:nvPr/>
        </p:nvSpPr>
        <p:spPr bwMode="gray">
          <a:xfrm>
            <a:off x="314303" y="894344"/>
            <a:ext cx="8946935" cy="488976"/>
          </a:xfrm>
          <a:prstGeom prst="rect">
            <a:avLst/>
          </a:prstGeom>
          <a:noFill/>
          <a:ln w="3175" cap="rnd">
            <a:noFill/>
            <a:miter lim="800000"/>
            <a:headEnd/>
            <a:tailEnd/>
          </a:ln>
          <a:effectLst/>
        </p:spPr>
        <p:txBody>
          <a:bodyPr wrap="square" lIns="72000" tIns="0" rIns="144000" bIns="0" anchor="t">
            <a:noAutofit/>
          </a:bodyPr>
          <a:lstStyle/>
          <a:p>
            <a:pPr marL="216000" indent="-216000">
              <a:lnSpc>
                <a:spcPts val="1400"/>
              </a:lnSpc>
              <a:spcBef>
                <a:spcPts val="600"/>
              </a:spcBef>
              <a:buClr>
                <a:srgbClr val="29A2B5"/>
              </a:buClr>
              <a:buFont typeface="Wingdings" panose="05000000000000000000" pitchFamily="2" charset="2"/>
              <a:buChar char="l"/>
              <a:defRPr/>
            </a:pPr>
            <a:r>
              <a:rPr lang="en-US" altLang="ja-JP" sz="1400" b="1" dirty="0" smtClean="0">
                <a:solidFill>
                  <a:schemeClr val="tx1">
                    <a:lumMod val="75000"/>
                    <a:lumOff val="25000"/>
                  </a:schemeClr>
                </a:solidFill>
                <a:latin typeface="Arial" pitchFamily="34" charset="0"/>
                <a:ea typeface="メイリオ" pitchFamily="50" charset="-128"/>
              </a:rPr>
              <a:t>The following diagram shows the relationship between the steps required for handling OSS (in consideration of the special characteristics of OSS) and the steps of the development process.</a:t>
            </a:r>
            <a:r>
              <a:rPr lang="ja-JP" altLang="en-US" sz="1400" b="1" dirty="0">
                <a:solidFill>
                  <a:schemeClr val="tx1">
                    <a:lumMod val="75000"/>
                    <a:lumOff val="25000"/>
                  </a:schemeClr>
                </a:solidFill>
                <a:latin typeface="Arial" pitchFamily="34" charset="0"/>
                <a:ea typeface="メイリオ" pitchFamily="50" charset="-128"/>
              </a:rPr>
              <a:t/>
            </a:r>
            <a:br>
              <a:rPr lang="ja-JP" altLang="en-US" sz="1400" b="1" dirty="0">
                <a:solidFill>
                  <a:schemeClr val="tx1">
                    <a:lumMod val="75000"/>
                    <a:lumOff val="25000"/>
                  </a:schemeClr>
                </a:solidFill>
                <a:latin typeface="Arial" pitchFamily="34" charset="0"/>
                <a:ea typeface="メイリオ" pitchFamily="50" charset="-128"/>
              </a:rPr>
            </a:br>
            <a:r>
              <a:rPr lang="en-US" altLang="ja-JP" sz="1400" b="1" dirty="0">
                <a:solidFill>
                  <a:schemeClr val="tx1">
                    <a:lumMod val="75000"/>
                    <a:lumOff val="25000"/>
                  </a:schemeClr>
                </a:solidFill>
                <a:latin typeface="Arial" pitchFamily="34" charset="0"/>
                <a:ea typeface="メイリオ" pitchFamily="50" charset="-128"/>
              </a:rPr>
              <a:t>Determinations must be made in each step of </a:t>
            </a:r>
            <a:r>
              <a:rPr lang="en-US" altLang="ja-JP" sz="1400" b="1" dirty="0" smtClean="0">
                <a:solidFill>
                  <a:schemeClr val="tx1">
                    <a:lumMod val="75000"/>
                    <a:lumOff val="25000"/>
                  </a:schemeClr>
                </a:solidFill>
                <a:latin typeface="Arial" pitchFamily="34" charset="0"/>
                <a:ea typeface="メイリオ" pitchFamily="50" charset="-128"/>
              </a:rPr>
              <a:t>this </a:t>
            </a:r>
            <a:r>
              <a:rPr lang="en-US" altLang="ja-JP" sz="1400" b="1" dirty="0">
                <a:solidFill>
                  <a:schemeClr val="tx1">
                    <a:lumMod val="75000"/>
                    <a:lumOff val="25000"/>
                  </a:schemeClr>
                </a:solidFill>
                <a:latin typeface="Arial" pitchFamily="34" charset="0"/>
                <a:ea typeface="メイリオ" pitchFamily="50" charset="-128"/>
              </a:rPr>
              <a:t>development </a:t>
            </a:r>
            <a:r>
              <a:rPr lang="en-US" altLang="ja-JP" sz="1400" b="1" dirty="0" smtClean="0">
                <a:solidFill>
                  <a:schemeClr val="tx1">
                    <a:lumMod val="75000"/>
                    <a:lumOff val="25000"/>
                  </a:schemeClr>
                </a:solidFill>
                <a:latin typeface="Arial" pitchFamily="34" charset="0"/>
                <a:ea typeface="メイリオ" pitchFamily="50" charset="-128"/>
              </a:rPr>
              <a:t>process, such as the determination of whether the use of the OSS is appropriate.</a:t>
            </a:r>
            <a:endParaRPr lang="ja-JP" altLang="en-US" sz="1400" b="1" dirty="0">
              <a:solidFill>
                <a:schemeClr val="tx1">
                  <a:lumMod val="75000"/>
                  <a:lumOff val="25000"/>
                </a:schemeClr>
              </a:solidFill>
              <a:latin typeface="Arial" pitchFamily="34" charset="0"/>
              <a:ea typeface="メイリオ" pitchFamily="50" charset="-128"/>
            </a:endParaRPr>
          </a:p>
          <a:p>
            <a:pPr marL="216000" indent="-216000">
              <a:lnSpc>
                <a:spcPts val="1400"/>
              </a:lnSpc>
              <a:spcBef>
                <a:spcPts val="600"/>
              </a:spcBef>
              <a:buClr>
                <a:srgbClr val="29A2B5"/>
              </a:buClr>
              <a:buFont typeface="Wingdings" panose="05000000000000000000" pitchFamily="2" charset="2"/>
              <a:buChar char="l"/>
              <a:defRPr/>
            </a:pPr>
            <a:r>
              <a:rPr lang="en-US" altLang="ja-JP" sz="1400" b="1" dirty="0" smtClean="0">
                <a:solidFill>
                  <a:schemeClr val="tx1">
                    <a:lumMod val="75000"/>
                    <a:lumOff val="25000"/>
                  </a:schemeClr>
                </a:solidFill>
                <a:latin typeface="Arial" pitchFamily="34" charset="0"/>
                <a:ea typeface="メイリオ" pitchFamily="50" charset="-128"/>
              </a:rPr>
              <a:t>Note that this set of steps required for handling OSS is commonly referred to as the </a:t>
            </a:r>
            <a:r>
              <a:rPr lang="en-US" altLang="ja-JP" sz="1400" b="1" dirty="0" smtClean="0">
                <a:solidFill>
                  <a:srgbClr val="FF2975"/>
                </a:solidFill>
                <a:latin typeface="Arial" pitchFamily="34" charset="0"/>
                <a:ea typeface="メイリオ" pitchFamily="50" charset="-128"/>
              </a:rPr>
              <a:t>OSS compliance management process</a:t>
            </a:r>
            <a:r>
              <a:rPr lang="en-US" altLang="ja-JP" sz="1400" b="1" dirty="0" smtClean="0">
                <a:solidFill>
                  <a:schemeClr val="tx1">
                    <a:lumMod val="75000"/>
                    <a:lumOff val="25000"/>
                  </a:schemeClr>
                </a:solidFill>
                <a:latin typeface="Arial" pitchFamily="34" charset="0"/>
                <a:ea typeface="メイリオ" pitchFamily="50" charset="-128"/>
              </a:rPr>
              <a:t>.</a:t>
            </a:r>
            <a:endParaRPr lang="ja-JP" altLang="en-US" sz="1400" b="1" dirty="0">
              <a:solidFill>
                <a:schemeClr val="tx1">
                  <a:lumMod val="75000"/>
                  <a:lumOff val="25000"/>
                </a:schemeClr>
              </a:solidFill>
              <a:latin typeface="Arial" pitchFamily="34" charset="0"/>
              <a:ea typeface="メイリオ" pitchFamily="50" charset="-128"/>
            </a:endParaRPr>
          </a:p>
          <a:p>
            <a:pPr marL="216000" indent="-216000">
              <a:lnSpc>
                <a:spcPts val="1400"/>
              </a:lnSpc>
              <a:spcBef>
                <a:spcPts val="600"/>
              </a:spcBef>
              <a:buClr>
                <a:srgbClr val="29A2B5"/>
              </a:buClr>
              <a:buFont typeface="Wingdings" panose="05000000000000000000" pitchFamily="2" charset="2"/>
              <a:buChar char="l"/>
              <a:defRPr/>
            </a:pPr>
            <a:r>
              <a:rPr lang="en-US" altLang="ja-JP" sz="1400" b="1" dirty="0" smtClean="0">
                <a:solidFill>
                  <a:schemeClr val="tx1">
                    <a:lumMod val="75000"/>
                    <a:lumOff val="25000"/>
                  </a:schemeClr>
                </a:solidFill>
                <a:latin typeface="Arial" pitchFamily="34" charset="0"/>
                <a:ea typeface="メイリオ" pitchFamily="50" charset="-128"/>
              </a:rPr>
              <a:t>The </a:t>
            </a:r>
            <a:r>
              <a:rPr lang="en-US" altLang="ja-JP" sz="1400" b="1" dirty="0" smtClean="0">
                <a:solidFill>
                  <a:srgbClr val="FF2975"/>
                </a:solidFill>
                <a:latin typeface="Arial" pitchFamily="34" charset="0"/>
                <a:ea typeface="メイリオ" pitchFamily="50" charset="-128"/>
              </a:rPr>
              <a:t>OSS compliance management process</a:t>
            </a:r>
            <a:r>
              <a:rPr lang="ja-JP" altLang="en-US" sz="1400" b="1" dirty="0" smtClean="0">
                <a:solidFill>
                  <a:schemeClr val="tx1">
                    <a:lumMod val="75000"/>
                    <a:lumOff val="25000"/>
                  </a:schemeClr>
                </a:solidFill>
                <a:latin typeface="Arial" pitchFamily="34" charset="0"/>
                <a:ea typeface="メイリオ" pitchFamily="50" charset="-128"/>
              </a:rPr>
              <a:t> </a:t>
            </a:r>
            <a:r>
              <a:rPr lang="en-US" altLang="ja-JP" sz="1400" b="1" dirty="0" smtClean="0">
                <a:solidFill>
                  <a:schemeClr val="tx1">
                    <a:lumMod val="75000"/>
                    <a:lumOff val="25000"/>
                  </a:schemeClr>
                </a:solidFill>
                <a:latin typeface="Arial" pitchFamily="34" charset="0"/>
                <a:ea typeface="メイリオ" pitchFamily="50" charset="-128"/>
              </a:rPr>
              <a:t>consists of the following three steps: (1) OSS acquisition, (2) OSS utilization, (3) OSS distribution</a:t>
            </a:r>
            <a:endParaRPr lang="ja-JP" altLang="en-US" sz="1400" b="1" dirty="0">
              <a:solidFill>
                <a:schemeClr val="tx1">
                  <a:lumMod val="75000"/>
                  <a:lumOff val="25000"/>
                </a:schemeClr>
              </a:solidFill>
              <a:latin typeface="Arial" pitchFamily="34" charset="0"/>
              <a:ea typeface="メイリオ" pitchFamily="50" charset="-128"/>
            </a:endParaRPr>
          </a:p>
        </p:txBody>
      </p:sp>
    </p:spTree>
    <p:extLst>
      <p:ext uri="{BB962C8B-B14F-4D97-AF65-F5344CB8AC3E}">
        <p14:creationId xmlns:p14="http://schemas.microsoft.com/office/powerpoint/2010/main" val="32687958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4027" y="207820"/>
            <a:ext cx="8984664" cy="348557"/>
          </a:xfrm>
        </p:spPr>
        <p:txBody>
          <a:bodyPr wrap="square">
            <a:noAutofit/>
          </a:bodyPr>
          <a:lstStyle/>
          <a:p>
            <a:r>
              <a:rPr lang="en-US" altLang="ja-JP" spc="0" dirty="0" smtClean="0">
                <a:latin typeface="Arial" panose="020B0604020202020204" pitchFamily="34" charset="0"/>
              </a:rPr>
              <a:t>4-3 What is the OSS compliance management process?</a:t>
            </a:r>
            <a:endParaRPr lang="ja-JP" altLang="en-US" spc="0" dirty="0">
              <a:latin typeface="Arial" panose="020B0604020202020204" pitchFamily="34" charset="0"/>
            </a:endParaRPr>
          </a:p>
        </p:txBody>
      </p:sp>
      <p:grpSp>
        <p:nvGrpSpPr>
          <p:cNvPr id="66" name="グループ化 65"/>
          <p:cNvGrpSpPr/>
          <p:nvPr/>
        </p:nvGrpSpPr>
        <p:grpSpPr>
          <a:xfrm>
            <a:off x="257440" y="534635"/>
            <a:ext cx="8957732" cy="2412000"/>
            <a:chOff x="257440" y="575731"/>
            <a:chExt cx="8957732" cy="2634947"/>
          </a:xfrm>
        </p:grpSpPr>
        <p:sp>
          <p:nvSpPr>
            <p:cNvPr id="67" name="正方形/長方形 66"/>
            <p:cNvSpPr/>
            <p:nvPr/>
          </p:nvSpPr>
          <p:spPr bwMode="auto">
            <a:xfrm>
              <a:off x="257440" y="575731"/>
              <a:ext cx="8957732" cy="2634947"/>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square" lIns="144000" tIns="144000" rIns="144000" bIns="144000" rtlCol="0" anchor="ctr" anchorCtr="0">
              <a:noAutofit/>
            </a:bodyPr>
            <a:lstStyle/>
            <a:p>
              <a:pPr algn="ctr"/>
              <a:endParaRPr kumimoji="1" lang="ja-JP" altLang="en-US" sz="1800" b="1" dirty="0" smtClean="0">
                <a:solidFill>
                  <a:schemeClr val="bg1"/>
                </a:solidFill>
                <a:latin typeface="Arial" panose="020B0604020202020204" pitchFamily="34" charset="0"/>
                <a:ea typeface="メイリオ" pitchFamily="50" charset="-128"/>
              </a:endParaRPr>
            </a:p>
          </p:txBody>
        </p:sp>
        <p:cxnSp>
          <p:nvCxnSpPr>
            <p:cNvPr id="68" name="直線コネクタ 67"/>
            <p:cNvCxnSpPr/>
            <p:nvPr/>
          </p:nvCxnSpPr>
          <p:spPr bwMode="auto">
            <a:xfrm>
              <a:off x="350573" y="669225"/>
              <a:ext cx="8771467" cy="0"/>
            </a:xfrm>
            <a:prstGeom prst="line">
              <a:avLst/>
            </a:prstGeom>
            <a:noFill/>
            <a:ln w="28575" cap="flat" cmpd="sng" algn="ctr">
              <a:solidFill>
                <a:schemeClr val="bg1">
                  <a:lumMod val="85000"/>
                </a:schemeClr>
              </a:solidFill>
              <a:prstDash val="sysDash"/>
              <a:round/>
              <a:headEnd type="none" w="med" len="med"/>
              <a:tailEnd type="none" w="med" len="med"/>
            </a:ln>
            <a:effectLst/>
          </p:spPr>
        </p:cxnSp>
        <p:cxnSp>
          <p:nvCxnSpPr>
            <p:cNvPr id="69" name="直線コネクタ 68"/>
            <p:cNvCxnSpPr/>
            <p:nvPr/>
          </p:nvCxnSpPr>
          <p:spPr bwMode="auto">
            <a:xfrm>
              <a:off x="350573" y="3113196"/>
              <a:ext cx="8771467" cy="0"/>
            </a:xfrm>
            <a:prstGeom prst="line">
              <a:avLst/>
            </a:prstGeom>
            <a:noFill/>
            <a:ln w="28575" cap="flat" cmpd="sng" algn="ctr">
              <a:solidFill>
                <a:schemeClr val="bg1">
                  <a:lumMod val="85000"/>
                </a:schemeClr>
              </a:solidFill>
              <a:prstDash val="sysDash"/>
              <a:round/>
              <a:headEnd type="none" w="med" len="med"/>
              <a:tailEnd type="none" w="med" len="med"/>
            </a:ln>
            <a:effectLst/>
          </p:spPr>
        </p:cxnSp>
      </p:grpSp>
      <p:sp>
        <p:nvSpPr>
          <p:cNvPr id="70" name="Text Box 31"/>
          <p:cNvSpPr txBox="1">
            <a:spLocks noChangeArrowheads="1"/>
          </p:cNvSpPr>
          <p:nvPr/>
        </p:nvSpPr>
        <p:spPr bwMode="gray">
          <a:xfrm>
            <a:off x="314303" y="723656"/>
            <a:ext cx="8946935" cy="488976"/>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en-US" altLang="ja-JP" sz="1400" b="1" dirty="0" smtClean="0">
                <a:solidFill>
                  <a:schemeClr val="tx1">
                    <a:lumMod val="75000"/>
                    <a:lumOff val="25000"/>
                  </a:schemeClr>
                </a:solidFill>
                <a:latin typeface="Arial" panose="020B0604020202020204" pitchFamily="34" charset="0"/>
                <a:ea typeface="メイリオ" pitchFamily="50" charset="-128"/>
              </a:rPr>
              <a:t>The OSS compliance management process consists of the following three steps, which are performed as part of the development process.</a:t>
            </a:r>
            <a:endParaRPr lang="ja-JP" altLang="en-US" sz="1400" b="1" dirty="0">
              <a:solidFill>
                <a:schemeClr val="tx1">
                  <a:lumMod val="75000"/>
                  <a:lumOff val="25000"/>
                </a:schemeClr>
              </a:solidFill>
              <a:latin typeface="Arial" panose="020B0604020202020204" pitchFamily="34" charset="0"/>
              <a:ea typeface="メイリオ" pitchFamily="50" charset="-128"/>
            </a:endParaRPr>
          </a:p>
          <a:p>
            <a:pPr indent="450850">
              <a:lnSpc>
                <a:spcPct val="100000"/>
              </a:lnSpc>
              <a:spcBef>
                <a:spcPts val="1200"/>
              </a:spcBef>
              <a:buClr>
                <a:srgbClr val="29A2B5"/>
              </a:buClr>
              <a:defRPr/>
            </a:pPr>
            <a:r>
              <a:rPr lang="en-US" altLang="ja-JP" sz="1400" b="1" dirty="0" smtClean="0">
                <a:solidFill>
                  <a:srgbClr val="FF2975"/>
                </a:solidFill>
                <a:latin typeface="Arial" panose="020B0604020202020204" pitchFamily="34" charset="0"/>
                <a:ea typeface="メイリオ" pitchFamily="50" charset="-128"/>
              </a:rPr>
              <a:t>(1) OSS acquisition, performed during the “Consideration” step</a:t>
            </a:r>
            <a:endParaRPr lang="ja-JP" altLang="en-US" sz="1400" b="1" dirty="0">
              <a:solidFill>
                <a:srgbClr val="FF2975"/>
              </a:solidFill>
              <a:latin typeface="Arial" panose="020B0604020202020204" pitchFamily="34" charset="0"/>
              <a:ea typeface="メイリオ" pitchFamily="50" charset="-128"/>
            </a:endParaRPr>
          </a:p>
          <a:p>
            <a:pPr indent="450850">
              <a:lnSpc>
                <a:spcPct val="100000"/>
              </a:lnSpc>
              <a:spcBef>
                <a:spcPts val="600"/>
              </a:spcBef>
              <a:buClr>
                <a:srgbClr val="29A2B5"/>
              </a:buClr>
              <a:defRPr/>
            </a:pPr>
            <a:r>
              <a:rPr lang="en-US" altLang="ja-JP" sz="1400" b="1" dirty="0" smtClean="0">
                <a:solidFill>
                  <a:srgbClr val="FF2975"/>
                </a:solidFill>
                <a:latin typeface="Arial" panose="020B0604020202020204" pitchFamily="34" charset="0"/>
                <a:ea typeface="メイリオ" pitchFamily="50" charset="-128"/>
              </a:rPr>
              <a:t>(2) OSS utilization, performed during the “Development” step</a:t>
            </a:r>
            <a:endParaRPr lang="ja-JP" altLang="en-US" sz="1400" b="1" dirty="0" smtClean="0">
              <a:solidFill>
                <a:srgbClr val="FF2975"/>
              </a:solidFill>
              <a:latin typeface="Arial" panose="020B0604020202020204" pitchFamily="34" charset="0"/>
              <a:ea typeface="メイリオ" pitchFamily="50" charset="-128"/>
            </a:endParaRPr>
          </a:p>
          <a:p>
            <a:pPr indent="450850">
              <a:lnSpc>
                <a:spcPct val="100000"/>
              </a:lnSpc>
              <a:spcBef>
                <a:spcPts val="600"/>
              </a:spcBef>
              <a:buClr>
                <a:srgbClr val="29A2B5"/>
              </a:buClr>
              <a:defRPr/>
            </a:pPr>
            <a:r>
              <a:rPr lang="en-US" altLang="ja-JP" sz="1400" b="1" dirty="0" smtClean="0">
                <a:solidFill>
                  <a:srgbClr val="FF2975"/>
                </a:solidFill>
                <a:latin typeface="Arial" panose="020B0604020202020204" pitchFamily="34" charset="0"/>
                <a:ea typeface="メイリオ" pitchFamily="50" charset="-128"/>
              </a:rPr>
              <a:t>(3) OSS distribution, performed during the “Inspection” step</a:t>
            </a:r>
            <a:endParaRPr lang="ja-JP" altLang="en-US" sz="1400" b="1" dirty="0" smtClean="0">
              <a:solidFill>
                <a:srgbClr val="FF2975"/>
              </a:solidFill>
              <a:latin typeface="Arial" panose="020B0604020202020204" pitchFamily="34" charset="0"/>
              <a:ea typeface="メイリオ" pitchFamily="50" charset="-128"/>
            </a:endParaRPr>
          </a:p>
          <a:p>
            <a:pPr marL="216000" indent="-216000">
              <a:lnSpc>
                <a:spcPct val="100000"/>
              </a:lnSpc>
              <a:spcBef>
                <a:spcPts val="1400"/>
              </a:spcBef>
              <a:buClr>
                <a:srgbClr val="29A2B5"/>
              </a:buClr>
              <a:buFont typeface="Wingdings" panose="05000000000000000000" pitchFamily="2" charset="2"/>
              <a:buChar char="l"/>
              <a:defRPr/>
            </a:pPr>
            <a:r>
              <a:rPr lang="en-US" altLang="ja-JP" sz="1400" b="1" dirty="0" smtClean="0">
                <a:solidFill>
                  <a:schemeClr val="tx1">
                    <a:lumMod val="75000"/>
                    <a:lumOff val="25000"/>
                  </a:schemeClr>
                </a:solidFill>
                <a:latin typeface="Arial" panose="020B0604020202020204" pitchFamily="34" charset="0"/>
                <a:ea typeface="メイリオ" pitchFamily="50" charset="-128"/>
              </a:rPr>
              <a:t>Subsequent slides describe the items to be checked, and the relevant parties concerned with each step of the OSS compliance management process.</a:t>
            </a:r>
            <a:endParaRPr lang="ja-JP" altLang="en-US" sz="1400" b="1" dirty="0">
              <a:solidFill>
                <a:schemeClr val="tx1">
                  <a:lumMod val="75000"/>
                  <a:lumOff val="25000"/>
                </a:schemeClr>
              </a:solidFill>
              <a:latin typeface="Arial" panose="020B0604020202020204" pitchFamily="34" charset="0"/>
              <a:ea typeface="メイリオ" pitchFamily="50" charset="-128"/>
            </a:endParaRPr>
          </a:p>
        </p:txBody>
      </p:sp>
      <p:sp>
        <p:nvSpPr>
          <p:cNvPr id="102" name="ホームベース 101"/>
          <p:cNvSpPr/>
          <p:nvPr/>
        </p:nvSpPr>
        <p:spPr bwMode="auto">
          <a:xfrm>
            <a:off x="262444" y="3041151"/>
            <a:ext cx="9023223" cy="2257363"/>
          </a:xfrm>
          <a:prstGeom prst="homePlate">
            <a:avLst>
              <a:gd name="adj" fmla="val 8232"/>
            </a:avLst>
          </a:prstGeom>
          <a:solidFill>
            <a:schemeClr val="bg1">
              <a:lumMod val="85000"/>
            </a:schemeClr>
          </a:solidFill>
          <a:ln w="25400">
            <a:noFill/>
            <a:miter lim="800000"/>
            <a:headEnd/>
            <a:tailEnd/>
          </a:ln>
          <a:effectLst/>
        </p:spPr>
        <p:txBody>
          <a:bodyPr wrap="squar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07" name="テキスト ボックス 106"/>
          <p:cNvSpPr txBox="1"/>
          <p:nvPr/>
        </p:nvSpPr>
        <p:spPr>
          <a:xfrm>
            <a:off x="262444" y="3041151"/>
            <a:ext cx="5645437" cy="298691"/>
          </a:xfrm>
          <a:prstGeom prst="roundRect">
            <a:avLst/>
          </a:prstGeom>
          <a:solidFill>
            <a:srgbClr val="51C531"/>
          </a:solidFill>
        </p:spPr>
        <p:txBody>
          <a:bodyPr wrap="square" lIns="144000" tIns="36000" rIns="144000" bIns="18000" rtlCol="0" anchor="ctr">
            <a:noAutofit/>
          </a:bodyPr>
          <a:lstStyle/>
          <a:p>
            <a:pPr>
              <a:lnSpc>
                <a:spcPct val="100000"/>
              </a:lnSpc>
            </a:pPr>
            <a:r>
              <a:rPr lang="en-US" altLang="ja-JP" sz="1200" b="1" dirty="0">
                <a:solidFill>
                  <a:schemeClr val="bg1"/>
                </a:solidFill>
                <a:latin typeface="Arial" panose="020B0604020202020204" pitchFamily="34" charset="0"/>
                <a:ea typeface="メイリオ" pitchFamily="50" charset="-128"/>
              </a:rPr>
              <a:t>Development process </a:t>
            </a:r>
            <a:r>
              <a:rPr lang="en-US" altLang="ja-JP" sz="1200" b="1" dirty="0" smtClean="0">
                <a:solidFill>
                  <a:schemeClr val="bg1"/>
                </a:solidFill>
                <a:latin typeface="Arial" panose="020B0604020202020204" pitchFamily="34" charset="0"/>
                <a:ea typeface="メイリオ" pitchFamily="50" charset="-128"/>
              </a:rPr>
              <a:t>for </a:t>
            </a:r>
            <a:r>
              <a:rPr lang="en-US" altLang="ja-JP" sz="1200" b="1" dirty="0">
                <a:solidFill>
                  <a:schemeClr val="bg1"/>
                </a:solidFill>
                <a:latin typeface="Arial" panose="020B0604020202020204" pitchFamily="34" charset="0"/>
                <a:ea typeface="メイリオ" pitchFamily="50" charset="-128"/>
              </a:rPr>
              <a:t>general products and systems</a:t>
            </a:r>
            <a:endParaRPr lang="ja-JP" altLang="en-US" sz="1200" b="1" dirty="0">
              <a:solidFill>
                <a:schemeClr val="bg1"/>
              </a:solidFill>
              <a:latin typeface="Arial" panose="020B0604020202020204" pitchFamily="34" charset="0"/>
              <a:ea typeface="メイリオ" pitchFamily="50" charset="-128"/>
            </a:endParaRPr>
          </a:p>
        </p:txBody>
      </p:sp>
      <p:grpSp>
        <p:nvGrpSpPr>
          <p:cNvPr id="39" name="グループ化 38"/>
          <p:cNvGrpSpPr/>
          <p:nvPr/>
        </p:nvGrpSpPr>
        <p:grpSpPr>
          <a:xfrm>
            <a:off x="381000" y="3450799"/>
            <a:ext cx="8732520" cy="1519177"/>
            <a:chOff x="695462" y="4171167"/>
            <a:chExt cx="8156617" cy="827090"/>
          </a:xfrm>
        </p:grpSpPr>
        <p:grpSp>
          <p:nvGrpSpPr>
            <p:cNvPr id="40" name="グループ化 39"/>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53" name="正方形/長方形 5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en-US" altLang="ja-JP" sz="1800" b="1" dirty="0" smtClean="0">
                    <a:solidFill>
                      <a:schemeClr val="bg1"/>
                    </a:solidFill>
                    <a:latin typeface="Arial" panose="020B0604020202020204" pitchFamily="34" charset="0"/>
                    <a:ea typeface="メイリオ" pitchFamily="50" charset="-128"/>
                  </a:rPr>
                  <a:t>Consideration</a:t>
                </a:r>
                <a:endParaRPr lang="ja-JP" altLang="en-US" sz="1800" b="1" dirty="0">
                  <a:solidFill>
                    <a:schemeClr val="bg1"/>
                  </a:solidFill>
                  <a:latin typeface="Arial" panose="020B0604020202020204" pitchFamily="34" charset="0"/>
                  <a:ea typeface="メイリオ" pitchFamily="50" charset="-128"/>
                </a:endParaRPr>
              </a:p>
            </p:txBody>
          </p:sp>
          <p:sp>
            <p:nvSpPr>
              <p:cNvPr id="54" name="二等辺三角形 5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Arial" panose="020B0604020202020204" pitchFamily="34" charset="0"/>
                  <a:ea typeface="メイリオ" pitchFamily="50" charset="-128"/>
                </a:endParaRPr>
              </a:p>
            </p:txBody>
          </p:sp>
        </p:grpSp>
        <p:grpSp>
          <p:nvGrpSpPr>
            <p:cNvPr id="41" name="グループ化 40"/>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51" name="正方形/長方形 50"/>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en-US" altLang="ja-JP" sz="1800" b="1" dirty="0">
                    <a:solidFill>
                      <a:schemeClr val="bg1"/>
                    </a:solidFill>
                    <a:latin typeface="Arial" panose="020B0604020202020204" pitchFamily="34" charset="0"/>
                    <a:ea typeface="メイリオ" pitchFamily="50" charset="-128"/>
                  </a:rPr>
                  <a:t>Development</a:t>
                </a:r>
                <a:endParaRPr lang="ja-JP" altLang="en-US" sz="1800" b="1" dirty="0">
                  <a:solidFill>
                    <a:schemeClr val="bg1"/>
                  </a:solidFill>
                  <a:latin typeface="Arial" panose="020B0604020202020204" pitchFamily="34" charset="0"/>
                  <a:ea typeface="メイリオ" pitchFamily="50" charset="-128"/>
                </a:endParaRPr>
              </a:p>
            </p:txBody>
          </p:sp>
          <p:sp>
            <p:nvSpPr>
              <p:cNvPr id="52" name="二等辺三角形 51"/>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Arial" panose="020B0604020202020204" pitchFamily="34" charset="0"/>
                  <a:ea typeface="メイリオ" pitchFamily="50" charset="-128"/>
                </a:endParaRPr>
              </a:p>
            </p:txBody>
          </p:sp>
        </p:grpSp>
        <p:grpSp>
          <p:nvGrpSpPr>
            <p:cNvPr id="42" name="グループ化 41"/>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49" name="正方形/長方形 48"/>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en-US" altLang="ja-JP" sz="1800" b="1" dirty="0">
                    <a:solidFill>
                      <a:schemeClr val="bg1"/>
                    </a:solidFill>
                    <a:latin typeface="Arial" panose="020B0604020202020204" pitchFamily="34" charset="0"/>
                    <a:ea typeface="メイリオ" pitchFamily="50" charset="-128"/>
                  </a:rPr>
                  <a:t>Inspection</a:t>
                </a:r>
                <a:endParaRPr lang="ja-JP" altLang="en-US" sz="1800" b="1" dirty="0">
                  <a:solidFill>
                    <a:schemeClr val="bg1"/>
                  </a:solidFill>
                  <a:latin typeface="Arial" panose="020B0604020202020204" pitchFamily="34" charset="0"/>
                  <a:ea typeface="メイリオ" pitchFamily="50" charset="-128"/>
                </a:endParaRPr>
              </a:p>
            </p:txBody>
          </p:sp>
          <p:sp>
            <p:nvSpPr>
              <p:cNvPr id="50" name="二等辺三角形 49"/>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Arial" panose="020B0604020202020204" pitchFamily="34" charset="0"/>
                  <a:ea typeface="メイリオ" pitchFamily="50" charset="-128"/>
                </a:endParaRPr>
              </a:p>
            </p:txBody>
          </p:sp>
        </p:grpSp>
        <p:grpSp>
          <p:nvGrpSpPr>
            <p:cNvPr id="43" name="グループ化 42"/>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47" name="正方形/長方形 46"/>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en-US" altLang="ja-JP" sz="1600" b="1" dirty="0">
                    <a:solidFill>
                      <a:schemeClr val="bg1"/>
                    </a:solidFill>
                    <a:latin typeface="Arial" panose="020B0604020202020204" pitchFamily="34" charset="0"/>
                    <a:ea typeface="メイリオ" pitchFamily="50" charset="-128"/>
                  </a:rPr>
                  <a:t>Shipment</a:t>
                </a:r>
                <a:endParaRPr lang="ja-JP" altLang="en-US" sz="1600" b="1" dirty="0">
                  <a:solidFill>
                    <a:schemeClr val="bg1"/>
                  </a:solidFill>
                  <a:latin typeface="Arial" panose="020B0604020202020204" pitchFamily="34" charset="0"/>
                  <a:ea typeface="メイリオ" pitchFamily="50" charset="-128"/>
                </a:endParaRPr>
              </a:p>
            </p:txBody>
          </p:sp>
          <p:sp>
            <p:nvSpPr>
              <p:cNvPr id="48" name="二等辺三角形 47"/>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Arial" panose="020B0604020202020204" pitchFamily="34" charset="0"/>
                  <a:ea typeface="メイリオ" pitchFamily="50" charset="-128"/>
                </a:endParaRPr>
              </a:p>
            </p:txBody>
          </p:sp>
        </p:grpSp>
        <p:grpSp>
          <p:nvGrpSpPr>
            <p:cNvPr id="44" name="グループ化 43"/>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45" name="正方形/長方形 44"/>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lang="en-US" altLang="ja-JP" sz="1800" b="1" dirty="0" smtClean="0">
                    <a:solidFill>
                      <a:schemeClr val="bg1"/>
                    </a:solidFill>
                    <a:latin typeface="Arial" panose="020B0604020202020204" pitchFamily="34" charset="0"/>
                    <a:ea typeface="メイリオ" pitchFamily="50" charset="-128"/>
                  </a:rPr>
                  <a:t>Main-</a:t>
                </a:r>
                <a:r>
                  <a:rPr lang="en-US" altLang="ja-JP" sz="1800" b="1" dirty="0" err="1" smtClean="0">
                    <a:solidFill>
                      <a:schemeClr val="bg1"/>
                    </a:solidFill>
                    <a:latin typeface="Arial" panose="020B0604020202020204" pitchFamily="34" charset="0"/>
                    <a:ea typeface="メイリオ" pitchFamily="50" charset="-128"/>
                  </a:rPr>
                  <a:t>tenance</a:t>
                </a:r>
                <a:endParaRPr lang="ja-JP" altLang="en-US" sz="1800" b="1" dirty="0">
                  <a:solidFill>
                    <a:schemeClr val="bg1"/>
                  </a:solidFill>
                  <a:latin typeface="Arial" panose="020B0604020202020204" pitchFamily="34" charset="0"/>
                  <a:ea typeface="メイリオ" pitchFamily="50" charset="-128"/>
                </a:endParaRPr>
              </a:p>
            </p:txBody>
          </p:sp>
          <p:sp>
            <p:nvSpPr>
              <p:cNvPr id="46" name="二等辺三角形 45"/>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Arial" panose="020B0604020202020204" pitchFamily="34" charset="0"/>
                  <a:ea typeface="メイリオ" pitchFamily="50" charset="-128"/>
                </a:endParaRPr>
              </a:p>
            </p:txBody>
          </p:sp>
        </p:grpSp>
      </p:grpSp>
      <p:sp>
        <p:nvSpPr>
          <p:cNvPr id="55" name="ホームベース 54"/>
          <p:cNvSpPr/>
          <p:nvPr/>
        </p:nvSpPr>
        <p:spPr bwMode="auto">
          <a:xfrm>
            <a:off x="518160" y="3976379"/>
            <a:ext cx="5904000" cy="1161314"/>
          </a:xfrm>
          <a:prstGeom prst="homePlate">
            <a:avLst>
              <a:gd name="adj" fmla="val 13222"/>
            </a:avLst>
          </a:prstGeom>
          <a:solidFill>
            <a:schemeClr val="bg1">
              <a:alpha val="34902"/>
            </a:schemeClr>
          </a:solidFill>
          <a:ln w="38100">
            <a:solidFill>
              <a:srgbClr val="FF2975"/>
            </a:solidFill>
            <a:miter lim="800000"/>
            <a:headEnd/>
            <a:tailEnd/>
          </a:ln>
          <a:effectLst/>
        </p:spPr>
        <p:txBody>
          <a:bodyPr wrap="square" rtlCol="0" anchor="t" anchorCtr="0">
            <a:noAutofit/>
          </a:bodyPr>
          <a:lstStyle/>
          <a:p>
            <a:pPr algn="ctr"/>
            <a:endParaRPr lang="ja-JP" altLang="en-US" sz="806" dirty="0">
              <a:solidFill>
                <a:schemeClr val="tx1"/>
              </a:solidFill>
              <a:latin typeface="Arial" panose="020B0604020202020204" pitchFamily="34" charset="0"/>
            </a:endParaRPr>
          </a:p>
        </p:txBody>
      </p:sp>
      <p:sp>
        <p:nvSpPr>
          <p:cNvPr id="56" name="ホームベース 55"/>
          <p:cNvSpPr/>
          <p:nvPr/>
        </p:nvSpPr>
        <p:spPr bwMode="auto">
          <a:xfrm>
            <a:off x="741436" y="4103727"/>
            <a:ext cx="1569929"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squar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 acquisition</a:t>
            </a:r>
            <a:endParaRPr lang="zh-CN" altLang="en-US" sz="1400" b="1" dirty="0">
              <a:solidFill>
                <a:schemeClr val="tx1"/>
              </a:solidFill>
              <a:latin typeface="Arial" panose="020B0604020202020204" pitchFamily="34" charset="0"/>
              <a:ea typeface="メイリオ" panose="020B0604030504040204" pitchFamily="50" charset="-128"/>
            </a:endParaRPr>
          </a:p>
          <a:p>
            <a:pPr algn="ctr"/>
            <a:r>
              <a:rPr lang="en-US" altLang="zh-CN" sz="1200" b="1" dirty="0" smtClean="0">
                <a:solidFill>
                  <a:schemeClr val="tx1"/>
                </a:solidFill>
                <a:latin typeface="Arial" panose="020B0604020202020204" pitchFamily="34" charset="0"/>
                <a:ea typeface="メイリオ" panose="020B0604030504040204" pitchFamily="50" charset="-128"/>
              </a:rPr>
              <a:t>(Determination </a:t>
            </a:r>
            <a:r>
              <a:rPr lang="en-US" altLang="zh-CN" sz="1200" b="1" dirty="0">
                <a:solidFill>
                  <a:schemeClr val="tx1"/>
                </a:solidFill>
                <a:latin typeface="Arial" panose="020B0604020202020204" pitchFamily="34" charset="0"/>
                <a:ea typeface="メイリオ" panose="020B0604030504040204" pitchFamily="50" charset="-128"/>
              </a:rPr>
              <a:t>of appropriateness</a:t>
            </a:r>
            <a:r>
              <a:rPr lang="en-US" altLang="zh-CN" sz="1200" b="1" dirty="0" smtClean="0">
                <a:solidFill>
                  <a:schemeClr val="tx1"/>
                </a:solidFill>
                <a:latin typeface="Arial" panose="020B0604020202020204" pitchFamily="34" charset="0"/>
                <a:ea typeface="メイリオ" panose="020B0604030504040204" pitchFamily="50" charset="-128"/>
              </a:rPr>
              <a:t>)</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57" name="ホームベース 56"/>
          <p:cNvSpPr/>
          <p:nvPr/>
        </p:nvSpPr>
        <p:spPr bwMode="auto">
          <a:xfrm>
            <a:off x="2676081" y="4103727"/>
            <a:ext cx="1569929"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square" lIns="0" rIns="0" rtlCol="0" anchor="ctr" anchorCtr="0">
            <a:noAutofit/>
          </a:bodyPr>
          <a:lstStyle/>
          <a:p>
            <a:pPr algn="ctr"/>
            <a:r>
              <a:rPr lang="en-US" altLang="ja-JP" sz="1400" b="1" dirty="0" smtClean="0">
                <a:solidFill>
                  <a:schemeClr val="tx1"/>
                </a:solidFill>
                <a:latin typeface="Arial" panose="020B0604020202020204" pitchFamily="34" charset="0"/>
                <a:ea typeface="メイリオ" panose="020B0604030504040204" pitchFamily="50" charset="-128"/>
              </a:rPr>
              <a:t>OSS utilization</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en-US" altLang="ja-JP" sz="1200" b="1" dirty="0" smtClean="0">
                <a:solidFill>
                  <a:schemeClr val="tx1"/>
                </a:solidFill>
                <a:latin typeface="Arial" panose="020B0604020202020204" pitchFamily="34" charset="0"/>
                <a:ea typeface="メイリオ" panose="020B0604030504040204" pitchFamily="50" charset="-128"/>
              </a:rPr>
              <a:t>(Checking </a:t>
            </a:r>
            <a:r>
              <a:rPr lang="en-US" altLang="ja-JP" sz="1200" b="1" dirty="0">
                <a:solidFill>
                  <a:schemeClr val="tx1"/>
                </a:solidFill>
                <a:latin typeface="Arial" panose="020B0604020202020204" pitchFamily="34" charset="0"/>
                <a:ea typeface="メイリオ" panose="020B0604030504040204" pitchFamily="50" charset="-128"/>
              </a:rPr>
              <a:t>the status of compliance with license conditions)</a:t>
            </a:r>
            <a:endParaRPr lang="ja-JP" altLang="en-US" sz="1200" b="1" dirty="0">
              <a:solidFill>
                <a:schemeClr val="tx1"/>
              </a:solidFill>
              <a:latin typeface="Arial" panose="020B0604020202020204" pitchFamily="34" charset="0"/>
              <a:ea typeface="メイリオ" panose="020B0604030504040204" pitchFamily="50" charset="-128"/>
            </a:endParaRPr>
          </a:p>
        </p:txBody>
      </p:sp>
      <p:sp>
        <p:nvSpPr>
          <p:cNvPr id="58" name="ホームベース 57"/>
          <p:cNvSpPr/>
          <p:nvPr/>
        </p:nvSpPr>
        <p:spPr bwMode="auto">
          <a:xfrm>
            <a:off x="4610726" y="4103727"/>
            <a:ext cx="1569929"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squar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 distribution</a:t>
            </a:r>
            <a:endParaRPr lang="zh-CN" altLang="en-US" sz="1400" b="1" dirty="0">
              <a:solidFill>
                <a:schemeClr val="tx1"/>
              </a:solidFill>
              <a:latin typeface="Arial" panose="020B0604020202020204" pitchFamily="34" charset="0"/>
              <a:ea typeface="メイリオ" panose="020B0604030504040204" pitchFamily="50" charset="-128"/>
            </a:endParaRPr>
          </a:p>
          <a:p>
            <a:pPr algn="ctr"/>
            <a:r>
              <a:rPr lang="en-US" altLang="zh-CN" sz="1200" b="1" dirty="0" smtClean="0">
                <a:solidFill>
                  <a:schemeClr val="tx1"/>
                </a:solidFill>
                <a:latin typeface="Arial" panose="020B0604020202020204" pitchFamily="34" charset="0"/>
                <a:ea typeface="メイリオ" panose="020B0604030504040204" pitchFamily="50" charset="-128"/>
              </a:rPr>
              <a:t>(Determination of appropriateness)</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59" name="テキスト ボックス 58"/>
          <p:cNvSpPr txBox="1"/>
          <p:nvPr/>
        </p:nvSpPr>
        <p:spPr>
          <a:xfrm>
            <a:off x="1434530" y="5012924"/>
            <a:ext cx="3988941" cy="244530"/>
          </a:xfrm>
          <a:prstGeom prst="roundRect">
            <a:avLst/>
          </a:prstGeom>
          <a:solidFill>
            <a:srgbClr val="FF2975"/>
          </a:solidFill>
        </p:spPr>
        <p:txBody>
          <a:bodyPr wrap="square" lIns="144000" tIns="36000" rIns="144000" bIns="0" rtlCol="0" anchor="ctr">
            <a:noAutofit/>
          </a:bodyPr>
          <a:lstStyle/>
          <a:p>
            <a:pPr>
              <a:lnSpc>
                <a:spcPct val="100000"/>
              </a:lnSpc>
            </a:pPr>
            <a:r>
              <a:rPr lang="en-US" altLang="ja-JP" sz="1200" b="1" dirty="0">
                <a:solidFill>
                  <a:schemeClr val="bg1"/>
                </a:solidFill>
                <a:latin typeface="Arial" panose="020B0604020202020204" pitchFamily="34" charset="0"/>
                <a:ea typeface="メイリオ" pitchFamily="50" charset="-128"/>
              </a:rPr>
              <a:t>OSS compliance management process</a:t>
            </a:r>
            <a:endParaRPr lang="ja-JP" altLang="en-US" sz="1200" b="1" dirty="0">
              <a:solidFill>
                <a:schemeClr val="bg1"/>
              </a:solidFill>
              <a:latin typeface="Arial" pitchFamily="34" charset="0"/>
              <a:ea typeface="メイリオ" pitchFamily="50" charset="-128"/>
            </a:endParaRPr>
          </a:p>
        </p:txBody>
      </p:sp>
    </p:spTree>
    <p:extLst>
      <p:ext uri="{BB962C8B-B14F-4D97-AF65-F5344CB8AC3E}">
        <p14:creationId xmlns:p14="http://schemas.microsoft.com/office/powerpoint/2010/main" val="3976340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正方形/長方形 180"/>
          <p:cNvSpPr/>
          <p:nvPr/>
        </p:nvSpPr>
        <p:spPr bwMode="auto">
          <a:xfrm>
            <a:off x="257440" y="575734"/>
            <a:ext cx="8957732" cy="1811866"/>
          </a:xfrm>
          <a:prstGeom prst="rect">
            <a:avLst/>
          </a:prstGeom>
          <a:solidFill>
            <a:srgbClr val="71C9E5"/>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115" name="グループ化 114"/>
          <p:cNvGrpSpPr/>
          <p:nvPr/>
        </p:nvGrpSpPr>
        <p:grpSpPr>
          <a:xfrm>
            <a:off x="3564465" y="2987675"/>
            <a:ext cx="2768601" cy="1625602"/>
            <a:chOff x="3564465" y="2987675"/>
            <a:chExt cx="2768601" cy="1625602"/>
          </a:xfrm>
          <a:effectLst>
            <a:outerShdw blurRad="50800" dist="38100" dir="2700000" algn="tl" rotWithShape="0">
              <a:prstClr val="black">
                <a:alpha val="40000"/>
              </a:prstClr>
            </a:outerShdw>
          </a:effectLst>
        </p:grpSpPr>
        <p:sp>
          <p:nvSpPr>
            <p:cNvPr id="109" name="円/楕円 108"/>
            <p:cNvSpPr/>
            <p:nvPr/>
          </p:nvSpPr>
          <p:spPr bwMode="auto">
            <a:xfrm>
              <a:off x="3564465" y="3199342"/>
              <a:ext cx="1007534" cy="1007534"/>
            </a:xfrm>
            <a:prstGeom prst="ellipse">
              <a:avLst/>
            </a:prstGeom>
            <a:solidFill>
              <a:srgbClr val="ADDFE9"/>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10" name="円/楕円 109"/>
            <p:cNvSpPr/>
            <p:nvPr/>
          </p:nvSpPr>
          <p:spPr bwMode="auto">
            <a:xfrm>
              <a:off x="4436532" y="2987675"/>
              <a:ext cx="1007534" cy="1007534"/>
            </a:xfrm>
            <a:prstGeom prst="ellipse">
              <a:avLst/>
            </a:prstGeom>
            <a:solidFill>
              <a:srgbClr val="ADDFE9"/>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11" name="円/楕円 110"/>
            <p:cNvSpPr/>
            <p:nvPr/>
          </p:nvSpPr>
          <p:spPr bwMode="auto">
            <a:xfrm>
              <a:off x="5325532" y="3097742"/>
              <a:ext cx="1007534" cy="1007534"/>
            </a:xfrm>
            <a:prstGeom prst="ellipse">
              <a:avLst/>
            </a:prstGeom>
            <a:solidFill>
              <a:srgbClr val="ADDFE9"/>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12" name="円/楕円 111"/>
            <p:cNvSpPr/>
            <p:nvPr/>
          </p:nvSpPr>
          <p:spPr bwMode="auto">
            <a:xfrm>
              <a:off x="4368798" y="3605743"/>
              <a:ext cx="1007534" cy="1007534"/>
            </a:xfrm>
            <a:prstGeom prst="ellipse">
              <a:avLst/>
            </a:prstGeom>
            <a:solidFill>
              <a:srgbClr val="ADDFE9"/>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13" name="円/楕円 112"/>
            <p:cNvSpPr/>
            <p:nvPr/>
          </p:nvSpPr>
          <p:spPr bwMode="auto">
            <a:xfrm>
              <a:off x="4969931" y="3529542"/>
              <a:ext cx="1007534" cy="1007534"/>
            </a:xfrm>
            <a:prstGeom prst="ellipse">
              <a:avLst/>
            </a:prstGeom>
            <a:solidFill>
              <a:srgbClr val="ADDFE9"/>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14" name="円/楕円 113"/>
            <p:cNvSpPr/>
            <p:nvPr/>
          </p:nvSpPr>
          <p:spPr bwMode="auto">
            <a:xfrm>
              <a:off x="3809998" y="3546476"/>
              <a:ext cx="1007534" cy="1007534"/>
            </a:xfrm>
            <a:prstGeom prst="ellipse">
              <a:avLst/>
            </a:prstGeom>
            <a:solidFill>
              <a:srgbClr val="ADDFE9"/>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grpSp>
      <p:pic>
        <p:nvPicPr>
          <p:cNvPr id="32" name="図 31" descr="1.png"/>
          <p:cNvPicPr>
            <a:picLocks noChangeAspect="1"/>
          </p:cNvPicPr>
          <p:nvPr/>
        </p:nvPicPr>
        <p:blipFill>
          <a:blip r:embed="rId3"/>
          <a:srcRect b="26029"/>
          <a:stretch>
            <a:fillRect/>
          </a:stretch>
        </p:blipFill>
        <p:spPr>
          <a:xfrm>
            <a:off x="6474189" y="2793441"/>
            <a:ext cx="2088899" cy="1545179"/>
          </a:xfrm>
          <a:prstGeom prst="rect">
            <a:avLst/>
          </a:prstGeom>
        </p:spPr>
      </p:pic>
      <p:sp>
        <p:nvSpPr>
          <p:cNvPr id="12" name="タイトル 11"/>
          <p:cNvSpPr>
            <a:spLocks noGrp="1"/>
          </p:cNvSpPr>
          <p:nvPr>
            <p:ph type="title"/>
          </p:nvPr>
        </p:nvSpPr>
        <p:spPr>
          <a:xfrm>
            <a:off x="346370" y="242455"/>
            <a:ext cx="7786257" cy="348557"/>
          </a:xfrm>
        </p:spPr>
        <p:txBody>
          <a:bodyPr wrap="square">
            <a:noAutofit/>
          </a:bodyPr>
          <a:lstStyle/>
          <a:p>
            <a:pPr algn="l" rtl="0"/>
            <a:r>
              <a:rPr lang="en-US" b="1" i="0" u="none" spc="0" dirty="0">
                <a:latin typeface="Arial" panose="020B0604020202020204" pitchFamily="34" charset="0"/>
              </a:rPr>
              <a:t>1-1 What is OSS?</a:t>
            </a:r>
            <a:endParaRPr lang="en-US" altLang="en-US" spc="0" dirty="0">
              <a:latin typeface="Arial" panose="020B0604020202020204" pitchFamily="34" charset="0"/>
            </a:endParaRPr>
          </a:p>
        </p:txBody>
      </p:sp>
      <p:sp>
        <p:nvSpPr>
          <p:cNvPr id="43" name="Text Box 31"/>
          <p:cNvSpPr txBox="1">
            <a:spLocks noChangeArrowheads="1"/>
          </p:cNvSpPr>
          <p:nvPr/>
        </p:nvSpPr>
        <p:spPr bwMode="gray">
          <a:xfrm>
            <a:off x="201894" y="4862381"/>
            <a:ext cx="7719737" cy="400110"/>
          </a:xfrm>
          <a:prstGeom prst="rect">
            <a:avLst/>
          </a:prstGeom>
          <a:noFill/>
          <a:ln w="3175" cap="rnd">
            <a:noFill/>
            <a:miter lim="800000"/>
            <a:headEnd/>
            <a:tailEnd/>
          </a:ln>
          <a:effectLst/>
        </p:spPr>
        <p:txBody>
          <a:bodyPr wrap="square">
            <a:noAutofit/>
          </a:bodyPr>
          <a:lstStyle/>
          <a:p>
            <a:pPr marL="90488" indent="-90488" algn="l" rtl="0">
              <a:lnSpc>
                <a:spcPts val="1200"/>
              </a:lnSpc>
              <a:buClr>
                <a:srgbClr val="C00000"/>
              </a:buClr>
              <a:defRPr/>
            </a:pPr>
            <a:r>
              <a:rPr lang="en-US" sz="1200" b="0" i="0" u="none" dirty="0" smtClean="0">
                <a:solidFill>
                  <a:schemeClr val="tx1"/>
                </a:solidFill>
                <a:latin typeface="Arial" panose="020B0604020202020204" pitchFamily="34" charset="0"/>
                <a:ea typeface="メイリオ" pitchFamily="50" charset="-128"/>
              </a:rPr>
              <a:t>*	OSS </a:t>
            </a:r>
            <a:r>
              <a:rPr lang="en-US" sz="1200" b="0" i="0" u="none" dirty="0">
                <a:solidFill>
                  <a:schemeClr val="tx1"/>
                </a:solidFill>
                <a:latin typeface="Arial" panose="020B0604020202020204" pitchFamily="34" charset="0"/>
                <a:ea typeface="メイリオ" pitchFamily="50" charset="-128"/>
              </a:rPr>
              <a:t>is sometimes confused with freeware </a:t>
            </a:r>
            <a:r>
              <a:rPr lang="en-US" sz="1200" b="0" i="0" u="none" dirty="0" smtClean="0">
                <a:solidFill>
                  <a:schemeClr val="tx1"/>
                </a:solidFill>
                <a:latin typeface="Arial" panose="020B0604020202020204" pitchFamily="34" charset="0"/>
                <a:ea typeface="メイリオ" pitchFamily="50" charset="-128"/>
              </a:rPr>
              <a:t>because both are free </a:t>
            </a:r>
            <a:r>
              <a:rPr lang="en-US" sz="1200" b="0" i="0" u="none" dirty="0">
                <a:solidFill>
                  <a:schemeClr val="tx1"/>
                </a:solidFill>
                <a:latin typeface="Arial" panose="020B0604020202020204" pitchFamily="34" charset="0"/>
                <a:ea typeface="メイリオ" pitchFamily="50" charset="-128"/>
              </a:rPr>
              <a:t>of </a:t>
            </a:r>
            <a:r>
              <a:rPr lang="en-US" sz="1200" b="0" i="0" u="none" dirty="0" smtClean="0">
                <a:solidFill>
                  <a:schemeClr val="tx1"/>
                </a:solidFill>
                <a:latin typeface="Arial" panose="020B0604020202020204" pitchFamily="34" charset="0"/>
                <a:ea typeface="メイリオ" pitchFamily="50" charset="-128"/>
              </a:rPr>
              <a:t>charge. Howeve</a:t>
            </a:r>
            <a:r>
              <a:rPr lang="en-US" sz="1200" dirty="0" smtClean="0">
                <a:solidFill>
                  <a:schemeClr val="tx1"/>
                </a:solidFill>
                <a:latin typeface="Arial" panose="020B0604020202020204" pitchFamily="34" charset="0"/>
                <a:ea typeface="メイリオ" pitchFamily="50" charset="-128"/>
              </a:rPr>
              <a:t>r, a </a:t>
            </a:r>
            <a:r>
              <a:rPr lang="en-US" sz="1200" b="0" i="0" u="none" dirty="0" smtClean="0">
                <a:solidFill>
                  <a:schemeClr val="tx1"/>
                </a:solidFill>
                <a:latin typeface="Arial" panose="020B0604020202020204" pitchFamily="34" charset="0"/>
                <a:ea typeface="メイリオ" pitchFamily="50" charset="-128"/>
              </a:rPr>
              <a:t>clear difference is that, </a:t>
            </a:r>
            <a:r>
              <a:rPr lang="en-US" sz="1200" b="0" i="0" u="none" dirty="0">
                <a:solidFill>
                  <a:schemeClr val="tx1"/>
                </a:solidFill>
                <a:latin typeface="Arial" panose="020B0604020202020204" pitchFamily="34" charset="0"/>
                <a:ea typeface="メイリオ" pitchFamily="50" charset="-128"/>
              </a:rPr>
              <a:t>unlike </a:t>
            </a:r>
            <a:r>
              <a:rPr lang="en-US" sz="1200" b="0" i="0" u="none" dirty="0" smtClean="0">
                <a:solidFill>
                  <a:schemeClr val="tx1"/>
                </a:solidFill>
                <a:latin typeface="Arial" panose="020B0604020202020204" pitchFamily="34" charset="0"/>
                <a:ea typeface="メイリオ" pitchFamily="50" charset="-128"/>
              </a:rPr>
              <a:t>OSS source code, </a:t>
            </a:r>
            <a:r>
              <a:rPr lang="en-US" sz="1200" b="0" i="0" u="none" dirty="0">
                <a:solidFill>
                  <a:schemeClr val="tx1"/>
                </a:solidFill>
                <a:latin typeface="Arial" panose="020B0604020202020204" pitchFamily="34" charset="0"/>
                <a:ea typeface="メイリオ" pitchFamily="50" charset="-128"/>
              </a:rPr>
              <a:t>the source code </a:t>
            </a:r>
            <a:r>
              <a:rPr lang="en-US" sz="1200" b="0" i="0" u="none" dirty="0" smtClean="0">
                <a:solidFill>
                  <a:schemeClr val="tx1"/>
                </a:solidFill>
                <a:latin typeface="Arial" panose="020B0604020202020204" pitchFamily="34" charset="0"/>
                <a:ea typeface="メイリオ" pitchFamily="50" charset="-128"/>
              </a:rPr>
              <a:t>of </a:t>
            </a:r>
            <a:r>
              <a:rPr lang="en-US" sz="1200" b="0" i="0" u="none" dirty="0">
                <a:solidFill>
                  <a:schemeClr val="tx1"/>
                </a:solidFill>
                <a:latin typeface="Arial" panose="020B0604020202020204" pitchFamily="34" charset="0"/>
                <a:ea typeface="メイリオ" pitchFamily="50" charset="-128"/>
              </a:rPr>
              <a:t>freeware is not </a:t>
            </a:r>
            <a:r>
              <a:rPr lang="en-US" sz="1200" dirty="0" smtClean="0">
                <a:solidFill>
                  <a:schemeClr val="tx1"/>
                </a:solidFill>
                <a:latin typeface="Arial" panose="020B0604020202020204" pitchFamily="34" charset="0"/>
                <a:ea typeface="メイリオ" pitchFamily="50" charset="-128"/>
              </a:rPr>
              <a:t>made public</a:t>
            </a:r>
            <a:r>
              <a:rPr lang="en-US" sz="1200" b="0" i="0" u="none" dirty="0" smtClean="0">
                <a:solidFill>
                  <a:schemeClr val="tx1"/>
                </a:solidFill>
                <a:latin typeface="Arial" panose="020B0604020202020204" pitchFamily="34" charset="0"/>
                <a:ea typeface="メイリオ" pitchFamily="50" charset="-128"/>
              </a:rPr>
              <a:t> and developers cannot modify it.</a:t>
            </a:r>
            <a:endParaRPr lang="en-US" altLang="ja-JP" sz="1200" dirty="0" smtClean="0">
              <a:solidFill>
                <a:schemeClr val="tx1"/>
              </a:solidFill>
              <a:latin typeface="Arial" panose="020B0604020202020204" pitchFamily="34" charset="0"/>
              <a:ea typeface="メイリオ" pitchFamily="50" charset="-128"/>
            </a:endParaRPr>
          </a:p>
        </p:txBody>
      </p:sp>
      <p:grpSp>
        <p:nvGrpSpPr>
          <p:cNvPr id="27" name="グループ化 26"/>
          <p:cNvGrpSpPr/>
          <p:nvPr/>
        </p:nvGrpSpPr>
        <p:grpSpPr>
          <a:xfrm>
            <a:off x="562405" y="2555525"/>
            <a:ext cx="8347803" cy="419449"/>
            <a:chOff x="637564" y="2547561"/>
            <a:chExt cx="8347803" cy="419449"/>
          </a:xfrm>
        </p:grpSpPr>
        <p:sp>
          <p:nvSpPr>
            <p:cNvPr id="23" name="角丸四角形 22"/>
            <p:cNvSpPr/>
            <p:nvPr/>
          </p:nvSpPr>
          <p:spPr bwMode="auto">
            <a:xfrm>
              <a:off x="637564" y="2547561"/>
              <a:ext cx="2667699" cy="419449"/>
            </a:xfrm>
            <a:prstGeom prst="roundRect">
              <a:avLst/>
            </a:prstGeom>
            <a:solidFill>
              <a:srgbClr val="27A2B3"/>
            </a:solidFill>
            <a:ln w="9525">
              <a:noFill/>
              <a:miter lim="800000"/>
              <a:headEnd/>
              <a:tailEnd/>
            </a:ln>
            <a:effectLst/>
          </p:spPr>
          <p:txBody>
            <a:bodyPr wrap="square" lIns="144000" tIns="144000" rIns="144000" bIns="144000" rtlCol="0" anchor="ctr" anchorCtr="0">
              <a:noAutofit/>
            </a:bodyPr>
            <a:lstStyle/>
            <a:p>
              <a:pPr algn="ctr" rtl="0"/>
              <a:r>
                <a:rPr kumimoji="1" lang="en-US" sz="1600" b="1" i="0" u="none" dirty="0" smtClean="0">
                  <a:solidFill>
                    <a:schemeClr val="bg1"/>
                  </a:solidFill>
                  <a:latin typeface="Arial" panose="020B0604020202020204" pitchFamily="34" charset="0"/>
                  <a:ea typeface="メイリオ" pitchFamily="50" charset="-128"/>
                </a:rPr>
                <a:t>The </a:t>
              </a:r>
              <a:r>
                <a:rPr kumimoji="1" lang="en-US" sz="1600" b="1" i="0" u="none" dirty="0">
                  <a:solidFill>
                    <a:schemeClr val="bg1"/>
                  </a:solidFill>
                  <a:latin typeface="Arial" panose="020B0604020202020204" pitchFamily="34" charset="0"/>
                  <a:ea typeface="メイリオ" pitchFamily="50" charset="-128"/>
                </a:rPr>
                <a:t>source </a:t>
              </a:r>
              <a:r>
                <a:rPr kumimoji="1" lang="en-US" sz="1600" b="1" i="0" u="none" dirty="0" smtClean="0">
                  <a:solidFill>
                    <a:schemeClr val="bg1"/>
                  </a:solidFill>
                  <a:latin typeface="Arial" panose="020B0604020202020204" pitchFamily="34" charset="0"/>
                  <a:ea typeface="メイリオ" pitchFamily="50" charset="-128"/>
                </a:rPr>
                <a:t>code</a:t>
              </a:r>
              <a:endParaRPr kumimoji="1" lang="en-US" sz="1600" b="1" i="0" u="none" dirty="0">
                <a:solidFill>
                  <a:schemeClr val="bg1"/>
                </a:solidFill>
                <a:latin typeface="Arial" panose="020B0604020202020204" pitchFamily="34" charset="0"/>
                <a:ea typeface="メイリオ" pitchFamily="50" charset="-128"/>
              </a:endParaRPr>
            </a:p>
          </p:txBody>
        </p:sp>
        <p:sp>
          <p:nvSpPr>
            <p:cNvPr id="25" name="角丸四角形 24"/>
            <p:cNvSpPr/>
            <p:nvPr/>
          </p:nvSpPr>
          <p:spPr bwMode="auto">
            <a:xfrm>
              <a:off x="3477616" y="2547561"/>
              <a:ext cx="2667699" cy="419449"/>
            </a:xfrm>
            <a:prstGeom prst="roundRect">
              <a:avLst/>
            </a:prstGeom>
            <a:solidFill>
              <a:srgbClr val="27A2B3"/>
            </a:solidFill>
            <a:ln w="9525">
              <a:noFill/>
              <a:miter lim="800000"/>
              <a:headEnd/>
              <a:tailEnd/>
            </a:ln>
            <a:effectLst/>
          </p:spPr>
          <p:txBody>
            <a:bodyPr wrap="square" lIns="144000" tIns="144000" rIns="144000" bIns="144000" rtlCol="0" anchor="ctr" anchorCtr="0">
              <a:noAutofit/>
            </a:bodyPr>
            <a:lstStyle/>
            <a:p>
              <a:pPr algn="ctr" rtl="0"/>
              <a:r>
                <a:rPr lang="en-US" sz="1400" b="1" dirty="0" smtClean="0">
                  <a:solidFill>
                    <a:schemeClr val="bg1"/>
                  </a:solidFill>
                  <a:latin typeface="Arial" panose="020B0604020202020204" pitchFamily="34" charset="0"/>
                  <a:ea typeface="メイリオ" pitchFamily="50" charset="-128"/>
                </a:rPr>
                <a:t>is made public and</a:t>
              </a:r>
              <a:r>
                <a:rPr kumimoji="1" lang="en-US" sz="1400" b="1" i="0" u="none" dirty="0" smtClean="0">
                  <a:solidFill>
                    <a:schemeClr val="bg1"/>
                  </a:solidFill>
                  <a:latin typeface="Arial" panose="020B0604020202020204" pitchFamily="34" charset="0"/>
                  <a:ea typeface="メイリオ" pitchFamily="50" charset="-128"/>
                </a:rPr>
                <a:t> </a:t>
              </a:r>
              <a:r>
                <a:rPr lang="en-US" sz="1400" b="1" dirty="0" smtClean="0">
                  <a:solidFill>
                    <a:schemeClr val="bg1"/>
                  </a:solidFill>
                  <a:latin typeface="Arial" panose="020B0604020202020204" pitchFamily="34" charset="0"/>
                  <a:ea typeface="メイリオ" pitchFamily="50" charset="-128"/>
                </a:rPr>
                <a:t>is </a:t>
              </a:r>
              <a:r>
                <a:rPr kumimoji="1" lang="en-US" sz="1400" b="1" i="0" u="none" dirty="0" smtClean="0">
                  <a:solidFill>
                    <a:schemeClr val="bg1"/>
                  </a:solidFill>
                  <a:latin typeface="Arial" panose="020B0604020202020204" pitchFamily="34" charset="0"/>
                  <a:ea typeface="メイリオ" pitchFamily="50" charset="-128"/>
                </a:rPr>
                <a:t>available free </a:t>
              </a:r>
              <a:r>
                <a:rPr kumimoji="1" lang="en-US" sz="1400" b="1" i="0" u="none" dirty="0">
                  <a:solidFill>
                    <a:schemeClr val="bg1"/>
                  </a:solidFill>
                  <a:latin typeface="Arial" panose="020B0604020202020204" pitchFamily="34" charset="0"/>
                  <a:ea typeface="メイリオ" pitchFamily="50" charset="-128"/>
                </a:rPr>
                <a:t>of </a:t>
              </a:r>
              <a:r>
                <a:rPr kumimoji="1" lang="en-US" sz="1400" b="1" i="0" u="none" dirty="0" smtClean="0">
                  <a:solidFill>
                    <a:schemeClr val="bg1"/>
                  </a:solidFill>
                  <a:latin typeface="Arial" panose="020B0604020202020204" pitchFamily="34" charset="0"/>
                  <a:ea typeface="メイリオ" pitchFamily="50" charset="-128"/>
                </a:rPr>
                <a:t>charge,</a:t>
              </a:r>
              <a:endParaRPr kumimoji="1" lang="en-US" sz="1400" b="1" i="0" u="none" dirty="0">
                <a:solidFill>
                  <a:schemeClr val="bg1"/>
                </a:solidFill>
                <a:latin typeface="Arial" panose="020B0604020202020204" pitchFamily="34" charset="0"/>
                <a:ea typeface="メイリオ" pitchFamily="50" charset="-128"/>
              </a:endParaRPr>
            </a:p>
          </p:txBody>
        </p:sp>
        <p:sp>
          <p:nvSpPr>
            <p:cNvPr id="26" name="角丸四角形 25"/>
            <p:cNvSpPr/>
            <p:nvPr/>
          </p:nvSpPr>
          <p:spPr bwMode="auto">
            <a:xfrm>
              <a:off x="6317668" y="2547561"/>
              <a:ext cx="2667699" cy="419449"/>
            </a:xfrm>
            <a:prstGeom prst="roundRect">
              <a:avLst/>
            </a:prstGeom>
            <a:solidFill>
              <a:srgbClr val="27A2B3"/>
            </a:solidFill>
            <a:ln w="9525">
              <a:noFill/>
              <a:miter lim="800000"/>
              <a:headEnd/>
              <a:tailEnd/>
            </a:ln>
            <a:effectLst/>
          </p:spPr>
          <p:txBody>
            <a:bodyPr wrap="square" lIns="144000" tIns="144000" rIns="144000" bIns="144000" rtlCol="0" anchor="ctr" anchorCtr="0">
              <a:noAutofit/>
            </a:bodyPr>
            <a:lstStyle/>
            <a:p>
              <a:pPr algn="ctr" rtl="0"/>
              <a:r>
                <a:rPr lang="en-US" sz="1400" b="1" dirty="0" smtClean="0">
                  <a:solidFill>
                    <a:schemeClr val="bg1"/>
                  </a:solidFill>
                  <a:latin typeface="Arial" panose="020B0604020202020204" pitchFamily="34" charset="0"/>
                  <a:ea typeface="メイリオ" pitchFamily="50" charset="-128"/>
                </a:rPr>
                <a:t>and</a:t>
              </a:r>
              <a:r>
                <a:rPr kumimoji="1" lang="en-US" sz="1400" b="1" i="0" u="none" dirty="0" smtClean="0">
                  <a:solidFill>
                    <a:schemeClr val="bg1"/>
                  </a:solidFill>
                  <a:latin typeface="Arial" panose="020B0604020202020204" pitchFamily="34" charset="0"/>
                  <a:ea typeface="メイリオ" pitchFamily="50" charset="-128"/>
                </a:rPr>
                <a:t> anyone can modify </a:t>
              </a:r>
              <a:br>
                <a:rPr kumimoji="1" lang="en-US" sz="1400" b="1" i="0" u="none" dirty="0" smtClean="0">
                  <a:solidFill>
                    <a:schemeClr val="bg1"/>
                  </a:solidFill>
                  <a:latin typeface="Arial" panose="020B0604020202020204" pitchFamily="34" charset="0"/>
                  <a:ea typeface="メイリオ" pitchFamily="50" charset="-128"/>
                </a:rPr>
              </a:br>
              <a:r>
                <a:rPr kumimoji="1" lang="en-US" sz="1400" b="1" i="0" u="none" dirty="0" smtClean="0">
                  <a:solidFill>
                    <a:schemeClr val="bg1"/>
                  </a:solidFill>
                  <a:latin typeface="Arial" panose="020B0604020202020204" pitchFamily="34" charset="0"/>
                  <a:ea typeface="メイリオ" pitchFamily="50" charset="-128"/>
                </a:rPr>
                <a:t>and redistribute it</a:t>
              </a:r>
              <a:endParaRPr kumimoji="1" lang="en-US" sz="1400" b="1" i="0" u="none" dirty="0">
                <a:solidFill>
                  <a:schemeClr val="bg1"/>
                </a:solidFill>
                <a:latin typeface="Arial" panose="020B0604020202020204" pitchFamily="34" charset="0"/>
                <a:ea typeface="メイリオ" pitchFamily="50" charset="-128"/>
              </a:endParaRPr>
            </a:p>
          </p:txBody>
        </p:sp>
      </p:grpSp>
      <p:sp>
        <p:nvSpPr>
          <p:cNvPr id="28" name="フローチャート : 書類 27"/>
          <p:cNvSpPr/>
          <p:nvPr/>
        </p:nvSpPr>
        <p:spPr bwMode="auto">
          <a:xfrm>
            <a:off x="658027" y="3271466"/>
            <a:ext cx="2461188" cy="1256229"/>
          </a:xfrm>
          <a:prstGeom prst="flowChartDocument">
            <a:avLst/>
          </a:prstGeom>
          <a:solidFill>
            <a:schemeClr val="bg1">
              <a:lumMod val="85000"/>
            </a:schemeClr>
          </a:solidFill>
          <a:ln w="9525">
            <a:noFill/>
            <a:miter lim="800000"/>
            <a:headEnd/>
            <a:tailEnd/>
          </a:ln>
          <a:effectLst>
            <a:outerShdw blurRad="50800" dist="38100" dir="2700000" algn="tl" rotWithShape="0">
              <a:prstClr val="black">
                <a:alpha val="40000"/>
              </a:prstClr>
            </a:outerShdw>
          </a:effectLst>
        </p:spPr>
        <p:txBody>
          <a:bodyPr wrap="square" lIns="36000" tIns="0" rIns="36000" bIns="36000" rtlCol="0" anchor="ctr" anchorCtr="0">
            <a:noAutofit/>
          </a:bodyPr>
          <a:lstStyle/>
          <a:p>
            <a:endParaRPr lang="en-US" altLang="ja-JP" sz="1050" b="1" dirty="0" smtClean="0">
              <a:solidFill>
                <a:schemeClr val="tx1">
                  <a:lumMod val="75000"/>
                  <a:lumOff val="25000"/>
                </a:schemeClr>
              </a:solidFill>
              <a:latin typeface="Arial" panose="020B0604020202020204" pitchFamily="34" charset="0"/>
              <a:ea typeface="メイリオ" pitchFamily="50" charset="-128"/>
              <a:cs typeface="Courier New" pitchFamily="49" charset="0"/>
            </a:endParaRPr>
          </a:p>
          <a:p>
            <a:pPr algn="l" rtl="0"/>
            <a:r>
              <a:rPr lang="en-US" sz="1050" b="1" i="0" u="none" dirty="0">
                <a:solidFill>
                  <a:schemeClr val="tx1">
                    <a:lumMod val="75000"/>
                    <a:lumOff val="25000"/>
                  </a:schemeClr>
                </a:solidFill>
                <a:latin typeface="Arial" panose="020B0604020202020204" pitchFamily="34" charset="0"/>
                <a:ea typeface="メイリオ" pitchFamily="50" charset="-128"/>
                <a:cs typeface="Courier New" pitchFamily="49" charset="0"/>
              </a:rPr>
              <a:t>#include &lt;stdio.h&gt;</a:t>
            </a:r>
          </a:p>
          <a:p>
            <a:pPr algn="l" rtl="0"/>
            <a:r>
              <a:rPr lang="ja-JP" altLang="en-US" sz="1050" b="1" dirty="0" smtClean="0">
                <a:solidFill>
                  <a:schemeClr val="tx1">
                    <a:lumMod val="75000"/>
                    <a:lumOff val="25000"/>
                  </a:schemeClr>
                </a:solidFill>
                <a:latin typeface="Arial" panose="020B0604020202020204" pitchFamily="34" charset="0"/>
                <a:ea typeface="メイリオ" pitchFamily="50" charset="-128"/>
                <a:cs typeface="Courier New" pitchFamily="49" charset="0"/>
              </a:rPr>
              <a:t>   </a:t>
            </a:r>
            <a:r>
              <a:rPr lang="en-US" sz="1050" b="1" i="0" u="none" dirty="0" smtClean="0">
                <a:solidFill>
                  <a:schemeClr val="tx1">
                    <a:lumMod val="75000"/>
                    <a:lumOff val="25000"/>
                  </a:schemeClr>
                </a:solidFill>
                <a:latin typeface="Arial" panose="020B0604020202020204" pitchFamily="34" charset="0"/>
                <a:ea typeface="メイリオ" pitchFamily="50" charset="-128"/>
                <a:cs typeface="Courier New" pitchFamily="49" charset="0"/>
              </a:rPr>
              <a:t>main</a:t>
            </a:r>
            <a:r>
              <a:rPr lang="en-US" sz="1050" b="1" i="0" u="none" dirty="0">
                <a:solidFill>
                  <a:schemeClr val="tx1">
                    <a:lumMod val="75000"/>
                    <a:lumOff val="25000"/>
                  </a:schemeClr>
                </a:solidFill>
                <a:latin typeface="Arial" panose="020B0604020202020204" pitchFamily="34" charset="0"/>
                <a:ea typeface="メイリオ" pitchFamily="50" charset="-128"/>
                <a:cs typeface="Courier New" pitchFamily="49" charset="0"/>
              </a:rPr>
              <a:t>()</a:t>
            </a:r>
          </a:p>
          <a:p>
            <a:r>
              <a:rPr lang="ja-JP" altLang="en-US" sz="1050" b="1" dirty="0">
                <a:solidFill>
                  <a:schemeClr val="tx1">
                    <a:lumMod val="75000"/>
                    <a:lumOff val="25000"/>
                  </a:schemeClr>
                </a:solidFill>
                <a:latin typeface="Arial" panose="020B0604020202020204" pitchFamily="34" charset="0"/>
                <a:ea typeface="メイリオ" pitchFamily="50" charset="-128"/>
                <a:cs typeface="Courier New" pitchFamily="49" charset="0"/>
              </a:rPr>
              <a:t>　　</a:t>
            </a:r>
            <a:r>
              <a:rPr lang="en-US" altLang="ja-JP" sz="1050" dirty="0" smtClean="0">
                <a:solidFill>
                  <a:schemeClr val="tx1"/>
                </a:solidFill>
                <a:latin typeface="Arial" panose="020B0604020202020204" pitchFamily="34" charset="0"/>
              </a:rPr>
              <a:t>“.........................”</a:t>
            </a:r>
            <a:endParaRPr lang="en-US" altLang="ja-JP" sz="1050" b="1" dirty="0">
              <a:solidFill>
                <a:schemeClr val="tx1">
                  <a:lumMod val="75000"/>
                  <a:lumOff val="25000"/>
                </a:schemeClr>
              </a:solidFill>
              <a:latin typeface="Arial" panose="020B0604020202020204" pitchFamily="34" charset="0"/>
              <a:ea typeface="メイリオ" pitchFamily="50" charset="-128"/>
              <a:cs typeface="Courier New" pitchFamily="49" charset="0"/>
            </a:endParaRPr>
          </a:p>
          <a:p>
            <a:pPr algn="ctr" rtl="0"/>
            <a:r>
              <a:rPr lang="en-US" sz="1050" b="1" i="0" u="none" dirty="0" smtClean="0">
                <a:solidFill>
                  <a:schemeClr val="tx1">
                    <a:lumMod val="75000"/>
                    <a:lumOff val="25000"/>
                  </a:schemeClr>
                </a:solidFill>
                <a:latin typeface="Arial" panose="020B0604020202020204" pitchFamily="34" charset="0"/>
                <a:ea typeface="メイリオ" pitchFamily="50" charset="-128"/>
                <a:cs typeface="Courier New" pitchFamily="49" charset="0"/>
                <a:sym typeface="Wingdings 2"/>
              </a:rPr>
              <a:t></a:t>
            </a:r>
          </a:p>
          <a:p>
            <a:pPr algn="ctr"/>
            <a:r>
              <a:rPr lang="en-US" altLang="ja-JP" sz="1050" b="1" dirty="0" smtClean="0">
                <a:solidFill>
                  <a:schemeClr val="tx1">
                    <a:lumMod val="75000"/>
                    <a:lumOff val="25000"/>
                  </a:schemeClr>
                </a:solidFill>
                <a:latin typeface="Arial" panose="020B0604020202020204" pitchFamily="34" charset="0"/>
                <a:ea typeface="メイリオ" pitchFamily="50" charset="-128"/>
                <a:cs typeface="Courier New" pitchFamily="49" charset="0"/>
                <a:sym typeface="Wingdings 2"/>
              </a:rPr>
              <a:t></a:t>
            </a:r>
            <a:endParaRPr lang="en-US" sz="1050" b="1" i="0" u="none" dirty="0">
              <a:solidFill>
                <a:schemeClr val="tx1">
                  <a:lumMod val="75000"/>
                  <a:lumOff val="25000"/>
                </a:schemeClr>
              </a:solidFill>
              <a:latin typeface="Arial" panose="020B0604020202020204" pitchFamily="34" charset="0"/>
              <a:ea typeface="メイリオ" pitchFamily="50" charset="-128"/>
              <a:cs typeface="Courier New" pitchFamily="49" charset="0"/>
            </a:endParaRPr>
          </a:p>
        </p:txBody>
      </p:sp>
      <p:sp>
        <p:nvSpPr>
          <p:cNvPr id="29" name="下矢印 28"/>
          <p:cNvSpPr/>
          <p:nvPr/>
        </p:nvSpPr>
        <p:spPr>
          <a:xfrm rot="16200000">
            <a:off x="3099198" y="3452066"/>
            <a:ext cx="396000" cy="540000"/>
          </a:xfrm>
          <a:prstGeom prst="downArrow">
            <a:avLst>
              <a:gd name="adj1" fmla="val 50000"/>
              <a:gd name="adj2" fmla="val 82099"/>
            </a:avLst>
          </a:prstGeom>
          <a:solidFill>
            <a:srgbClr val="F2B844"/>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kumimoji="1" lang="en-US" altLang="en-US" dirty="0">
              <a:latin typeface="Arial" panose="020B0604020202020204" pitchFamily="34" charset="0"/>
            </a:endParaRPr>
          </a:p>
        </p:txBody>
      </p:sp>
      <p:grpSp>
        <p:nvGrpSpPr>
          <p:cNvPr id="152" name="グループ化 151"/>
          <p:cNvGrpSpPr/>
          <p:nvPr/>
        </p:nvGrpSpPr>
        <p:grpSpPr>
          <a:xfrm>
            <a:off x="5378944" y="3038741"/>
            <a:ext cx="507734" cy="507734"/>
            <a:chOff x="2271677" y="5019941"/>
            <a:chExt cx="769122" cy="769122"/>
          </a:xfrm>
        </p:grpSpPr>
        <p:sp>
          <p:nvSpPr>
            <p:cNvPr id="146" name="円/楕円 145"/>
            <p:cNvSpPr/>
            <p:nvPr/>
          </p:nvSpPr>
          <p:spPr bwMode="auto">
            <a:xfrm>
              <a:off x="2271677" y="5019941"/>
              <a:ext cx="769122" cy="769122"/>
            </a:xfrm>
            <a:prstGeom prst="ellipse">
              <a:avLst/>
            </a:prstGeom>
            <a:solidFill>
              <a:srgbClr val="6B7D83"/>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150" name="グループ化 149"/>
            <p:cNvGrpSpPr/>
            <p:nvPr/>
          </p:nvGrpSpPr>
          <p:grpSpPr>
            <a:xfrm rot="2700000">
              <a:off x="2587994" y="5293923"/>
              <a:ext cx="221159" cy="221159"/>
              <a:chOff x="-508000" y="3310464"/>
              <a:chExt cx="406400" cy="406400"/>
            </a:xfrm>
          </p:grpSpPr>
          <p:cxnSp>
            <p:nvCxnSpPr>
              <p:cNvPr id="148" name="直線コネクタ 147"/>
              <p:cNvCxnSpPr/>
              <p:nvPr/>
            </p:nvCxnSpPr>
            <p:spPr bwMode="auto">
              <a:xfrm rot="16200000" flipH="1">
                <a:off x="-711200" y="3513664"/>
                <a:ext cx="406400" cy="0"/>
              </a:xfrm>
              <a:prstGeom prst="line">
                <a:avLst/>
              </a:prstGeom>
              <a:noFill/>
              <a:ln w="19050" cap="flat" cmpd="sng" algn="ctr">
                <a:solidFill>
                  <a:schemeClr val="bg1"/>
                </a:solidFill>
                <a:prstDash val="solid"/>
                <a:round/>
                <a:headEnd type="oval" w="med" len="med"/>
                <a:tailEnd type="oval" w="med" len="med"/>
              </a:ln>
              <a:effectLst/>
            </p:spPr>
          </p:cxnSp>
          <p:cxnSp>
            <p:nvCxnSpPr>
              <p:cNvPr id="149" name="直線コネクタ 148"/>
              <p:cNvCxnSpPr/>
              <p:nvPr/>
            </p:nvCxnSpPr>
            <p:spPr bwMode="auto">
              <a:xfrm flipH="1">
                <a:off x="-508000" y="3708399"/>
                <a:ext cx="406400" cy="0"/>
              </a:xfrm>
              <a:prstGeom prst="line">
                <a:avLst/>
              </a:prstGeom>
              <a:noFill/>
              <a:ln w="19050" cap="flat" cmpd="sng" algn="ctr">
                <a:solidFill>
                  <a:schemeClr val="bg1"/>
                </a:solidFill>
                <a:prstDash val="solid"/>
                <a:round/>
                <a:headEnd type="oval" w="med" len="med"/>
                <a:tailEnd type="oval" w="med" len="med"/>
              </a:ln>
              <a:effectLst/>
            </p:spPr>
          </p:cxnSp>
        </p:grpSp>
      </p:grpSp>
      <p:sp>
        <p:nvSpPr>
          <p:cNvPr id="178" name="下矢印 177"/>
          <p:cNvSpPr/>
          <p:nvPr/>
        </p:nvSpPr>
        <p:spPr>
          <a:xfrm rot="16200000">
            <a:off x="6414188" y="3452066"/>
            <a:ext cx="396000" cy="540000"/>
          </a:xfrm>
          <a:prstGeom prst="downArrow">
            <a:avLst>
              <a:gd name="adj1" fmla="val 50000"/>
              <a:gd name="adj2" fmla="val 82099"/>
            </a:avLst>
          </a:prstGeom>
          <a:solidFill>
            <a:srgbClr val="F2B844"/>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kumimoji="1" lang="en-US" altLang="en-US" dirty="0">
              <a:latin typeface="Arial" panose="020B0604020202020204" pitchFamily="34" charset="0"/>
            </a:endParaRPr>
          </a:p>
        </p:txBody>
      </p:sp>
      <p:sp>
        <p:nvSpPr>
          <p:cNvPr id="179" name="Text Box 31"/>
          <p:cNvSpPr txBox="1">
            <a:spLocks noChangeArrowheads="1"/>
          </p:cNvSpPr>
          <p:nvPr/>
        </p:nvSpPr>
        <p:spPr bwMode="gray">
          <a:xfrm>
            <a:off x="376422" y="762000"/>
            <a:ext cx="8784505" cy="1523999"/>
          </a:xfrm>
          <a:prstGeom prst="rect">
            <a:avLst/>
          </a:prstGeom>
          <a:noFill/>
          <a:ln w="3175" cap="rnd">
            <a:noFill/>
            <a:miter lim="800000"/>
            <a:headEnd/>
            <a:tailEnd/>
          </a:ln>
          <a:effectLst/>
        </p:spPr>
        <p:txBody>
          <a:bodyPr wrap="square" lIns="72000" tIns="0" rIns="144000" bIns="0" anchor="t">
            <a:noAutofit/>
          </a:bodyPr>
          <a:lstStyle/>
          <a:p>
            <a:pPr lvl="0">
              <a:lnSpc>
                <a:spcPct val="100000"/>
              </a:lnSpc>
            </a:pPr>
            <a:r>
              <a:rPr lang="ja-JP" altLang="en-US" sz="1900" dirty="0" smtClean="0">
                <a:solidFill>
                  <a:schemeClr val="tx1">
                    <a:lumMod val="75000"/>
                    <a:lumOff val="25000"/>
                  </a:schemeClr>
                </a:solidFill>
                <a:latin typeface="Arial" panose="020B0604020202020204" pitchFamily="34" charset="0"/>
              </a:rPr>
              <a:t>“</a:t>
            </a:r>
            <a:r>
              <a:rPr lang="en-US" altLang="ja-JP" sz="1900" dirty="0" smtClean="0">
                <a:solidFill>
                  <a:schemeClr val="tx1">
                    <a:lumMod val="75000"/>
                    <a:lumOff val="25000"/>
                  </a:schemeClr>
                </a:solidFill>
                <a:latin typeface="Arial" panose="020B0604020202020204" pitchFamily="34" charset="0"/>
              </a:rPr>
              <a:t>Open-source </a:t>
            </a:r>
            <a:r>
              <a:rPr lang="en-US" altLang="ja-JP" sz="1900" dirty="0">
                <a:solidFill>
                  <a:schemeClr val="tx1">
                    <a:lumMod val="75000"/>
                    <a:lumOff val="25000"/>
                  </a:schemeClr>
                </a:solidFill>
                <a:latin typeface="Arial" panose="020B0604020202020204" pitchFamily="34" charset="0"/>
              </a:rPr>
              <a:t>software (OSS) is computer software with its source code made available with a license in which the copyright holder provides the rights to study, change, and distribute the software to anyone and for any purpose</a:t>
            </a:r>
            <a:r>
              <a:rPr lang="en-US" altLang="ja-JP" sz="1900" dirty="0" smtClean="0">
                <a:solidFill>
                  <a:schemeClr val="tx1">
                    <a:lumMod val="75000"/>
                    <a:lumOff val="25000"/>
                  </a:schemeClr>
                </a:solidFill>
                <a:latin typeface="Arial" panose="020B0604020202020204" pitchFamily="34" charset="0"/>
              </a:rPr>
              <a:t>.</a:t>
            </a:r>
            <a:r>
              <a:rPr lang="ja-JP" altLang="en-US" sz="1900" dirty="0" smtClean="0">
                <a:solidFill>
                  <a:schemeClr val="tx1">
                    <a:lumMod val="75000"/>
                    <a:lumOff val="25000"/>
                  </a:schemeClr>
                </a:solidFill>
                <a:latin typeface="Arial" panose="020B0604020202020204" pitchFamily="34" charset="0"/>
              </a:rPr>
              <a:t>”</a:t>
            </a:r>
            <a:endParaRPr lang="en-US" altLang="ja-JP" sz="1900" dirty="0" smtClean="0">
              <a:solidFill>
                <a:schemeClr val="tx1">
                  <a:lumMod val="75000"/>
                  <a:lumOff val="25000"/>
                </a:schemeClr>
              </a:solidFill>
              <a:latin typeface="Arial" panose="020B0604020202020204" pitchFamily="34" charset="0"/>
            </a:endParaRPr>
          </a:p>
          <a:p>
            <a:pPr lvl="0" algn="r"/>
            <a:r>
              <a:rPr lang="en-US" altLang="ja-JP" sz="1400" dirty="0" smtClean="0">
                <a:solidFill>
                  <a:schemeClr val="tx1">
                    <a:lumMod val="75000"/>
                    <a:lumOff val="25000"/>
                  </a:schemeClr>
                </a:solidFill>
                <a:latin typeface="Arial" panose="020B0604020202020204" pitchFamily="34" charset="0"/>
              </a:rPr>
              <a:t>St</a:t>
            </a:r>
            <a:r>
              <a:rPr lang="en-US" altLang="ja-JP" sz="1400" dirty="0">
                <a:solidFill>
                  <a:schemeClr val="tx1">
                    <a:lumMod val="75000"/>
                    <a:lumOff val="25000"/>
                  </a:schemeClr>
                </a:solidFill>
                <a:latin typeface="Arial" panose="020B0604020202020204" pitchFamily="34" charset="0"/>
              </a:rPr>
              <a:t>. Laurent, Andrew M. (2008). "</a:t>
            </a:r>
            <a:r>
              <a:rPr lang="en-US" altLang="ja-JP" sz="1400" i="1" dirty="0">
                <a:solidFill>
                  <a:schemeClr val="tx1">
                    <a:lumMod val="75000"/>
                    <a:lumOff val="25000"/>
                  </a:schemeClr>
                </a:solidFill>
                <a:latin typeface="Arial" panose="020B0604020202020204" pitchFamily="34" charset="0"/>
              </a:rPr>
              <a:t>Understanding Open </a:t>
            </a:r>
            <a:endParaRPr lang="en-US" altLang="ja-JP" sz="1400" i="1" dirty="0" smtClean="0">
              <a:solidFill>
                <a:schemeClr val="tx1">
                  <a:lumMod val="75000"/>
                  <a:lumOff val="25000"/>
                </a:schemeClr>
              </a:solidFill>
              <a:latin typeface="Arial" panose="020B0604020202020204" pitchFamily="34" charset="0"/>
            </a:endParaRPr>
          </a:p>
          <a:p>
            <a:pPr lvl="0" algn="r"/>
            <a:r>
              <a:rPr lang="en-US" altLang="ja-JP" sz="1400" i="1" dirty="0" smtClean="0">
                <a:solidFill>
                  <a:schemeClr val="tx1">
                    <a:lumMod val="75000"/>
                    <a:lumOff val="25000"/>
                  </a:schemeClr>
                </a:solidFill>
                <a:latin typeface="Arial" panose="020B0604020202020204" pitchFamily="34" charset="0"/>
              </a:rPr>
              <a:t>Source </a:t>
            </a:r>
            <a:r>
              <a:rPr lang="en-US" altLang="ja-JP" sz="1400" i="1" dirty="0">
                <a:solidFill>
                  <a:schemeClr val="tx1">
                    <a:lumMod val="75000"/>
                    <a:lumOff val="25000"/>
                  </a:schemeClr>
                </a:solidFill>
                <a:latin typeface="Arial" panose="020B0604020202020204" pitchFamily="34" charset="0"/>
              </a:rPr>
              <a:t>and Free Software Licensing</a:t>
            </a:r>
            <a:r>
              <a:rPr lang="en-US" altLang="ja-JP" sz="1400" dirty="0">
                <a:solidFill>
                  <a:schemeClr val="tx1">
                    <a:lumMod val="75000"/>
                    <a:lumOff val="25000"/>
                  </a:schemeClr>
                </a:solidFill>
                <a:latin typeface="Arial" panose="020B0604020202020204" pitchFamily="34" charset="0"/>
              </a:rPr>
              <a:t>." O'Reilly Media. </a:t>
            </a:r>
            <a:endParaRPr lang="en-US" altLang="ja-JP" sz="1400" dirty="0" smtClean="0">
              <a:solidFill>
                <a:schemeClr val="tx1">
                  <a:lumMod val="75000"/>
                  <a:lumOff val="25000"/>
                </a:schemeClr>
              </a:solidFill>
              <a:latin typeface="Arial" panose="020B0604020202020204" pitchFamily="34" charset="0"/>
            </a:endParaRPr>
          </a:p>
          <a:p>
            <a:pPr lvl="0" algn="r"/>
            <a:r>
              <a:rPr lang="en-US" altLang="ja-JP" sz="1400" dirty="0" smtClean="0">
                <a:solidFill>
                  <a:schemeClr val="tx1">
                    <a:lumMod val="75000"/>
                    <a:lumOff val="25000"/>
                  </a:schemeClr>
                </a:solidFill>
                <a:latin typeface="Arial" panose="020B0604020202020204" pitchFamily="34" charset="0"/>
              </a:rPr>
              <a:t>(</a:t>
            </a:r>
            <a:r>
              <a:rPr lang="en-US" altLang="ja-JP" sz="1400" dirty="0">
                <a:solidFill>
                  <a:schemeClr val="tx1">
                    <a:lumMod val="75000"/>
                    <a:lumOff val="25000"/>
                  </a:schemeClr>
                </a:solidFill>
                <a:latin typeface="Arial" panose="020B0604020202020204" pitchFamily="34" charset="0"/>
              </a:rPr>
              <a:t>quoted from Wikipedia)</a:t>
            </a:r>
            <a:endParaRPr lang="ja-JP" altLang="ja-JP" sz="1400" dirty="0">
              <a:solidFill>
                <a:schemeClr val="tx1">
                  <a:lumMod val="75000"/>
                  <a:lumOff val="25000"/>
                </a:schemeClr>
              </a:solidFill>
              <a:latin typeface="Arial" panose="020B0604020202020204" pitchFamily="34" charset="0"/>
            </a:endParaRPr>
          </a:p>
        </p:txBody>
      </p:sp>
      <p:cxnSp>
        <p:nvCxnSpPr>
          <p:cNvPr id="183" name="直線コネクタ 182"/>
          <p:cNvCxnSpPr/>
          <p:nvPr/>
        </p:nvCxnSpPr>
        <p:spPr bwMode="auto">
          <a:xfrm>
            <a:off x="350573" y="643467"/>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184" name="直線コネクタ 183"/>
          <p:cNvCxnSpPr/>
          <p:nvPr/>
        </p:nvCxnSpPr>
        <p:spPr bwMode="auto">
          <a:xfrm>
            <a:off x="350573" y="2319868"/>
            <a:ext cx="8771467" cy="0"/>
          </a:xfrm>
          <a:prstGeom prst="line">
            <a:avLst/>
          </a:prstGeom>
          <a:noFill/>
          <a:ln w="19050" cap="flat" cmpd="sng" algn="ctr">
            <a:solidFill>
              <a:schemeClr val="bg1"/>
            </a:solidFill>
            <a:prstDash val="dash"/>
            <a:round/>
            <a:headEnd type="none" w="med" len="med"/>
            <a:tailEnd type="none" w="med" len="med"/>
          </a:ln>
          <a:effectLst/>
        </p:spPr>
      </p:cxnSp>
      <p:sp>
        <p:nvSpPr>
          <p:cNvPr id="315" name="円/楕円 314"/>
          <p:cNvSpPr/>
          <p:nvPr/>
        </p:nvSpPr>
        <p:spPr bwMode="auto">
          <a:xfrm>
            <a:off x="3987801" y="3772732"/>
            <a:ext cx="579135" cy="579135"/>
          </a:xfrm>
          <a:prstGeom prst="ellipse">
            <a:avLst/>
          </a:prstGeom>
          <a:solidFill>
            <a:srgbClr val="6B7D83">
              <a:alpha val="52941"/>
            </a:srgbClr>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16" name="円/楕円 315"/>
          <p:cNvSpPr/>
          <p:nvPr/>
        </p:nvSpPr>
        <p:spPr bwMode="auto">
          <a:xfrm>
            <a:off x="4250267" y="3171599"/>
            <a:ext cx="579135" cy="579135"/>
          </a:xfrm>
          <a:prstGeom prst="ellipse">
            <a:avLst/>
          </a:prstGeom>
          <a:solidFill>
            <a:srgbClr val="6B7D83">
              <a:alpha val="52941"/>
            </a:srgbClr>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17" name="円/楕円 316"/>
          <p:cNvSpPr/>
          <p:nvPr/>
        </p:nvSpPr>
        <p:spPr bwMode="auto">
          <a:xfrm>
            <a:off x="4953002" y="3205466"/>
            <a:ext cx="384402" cy="384402"/>
          </a:xfrm>
          <a:prstGeom prst="ellipse">
            <a:avLst/>
          </a:prstGeom>
          <a:solidFill>
            <a:srgbClr val="6B7D83">
              <a:alpha val="52941"/>
            </a:srgbClr>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18" name="円/楕円 317"/>
          <p:cNvSpPr/>
          <p:nvPr/>
        </p:nvSpPr>
        <p:spPr bwMode="auto">
          <a:xfrm>
            <a:off x="4893735" y="3959000"/>
            <a:ext cx="384402" cy="384402"/>
          </a:xfrm>
          <a:prstGeom prst="ellipse">
            <a:avLst/>
          </a:prstGeom>
          <a:solidFill>
            <a:srgbClr val="6B7D83">
              <a:alpha val="52941"/>
            </a:srgbClr>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319" name="グループ化 318"/>
          <p:cNvGrpSpPr/>
          <p:nvPr/>
        </p:nvGrpSpPr>
        <p:grpSpPr>
          <a:xfrm>
            <a:off x="5139267" y="3925132"/>
            <a:ext cx="579135" cy="579135"/>
            <a:chOff x="-1394390" y="4638941"/>
            <a:chExt cx="769122" cy="769122"/>
          </a:xfrm>
        </p:grpSpPr>
        <p:sp>
          <p:nvSpPr>
            <p:cNvPr id="320" name="円/楕円 319"/>
            <p:cNvSpPr/>
            <p:nvPr/>
          </p:nvSpPr>
          <p:spPr bwMode="auto">
            <a:xfrm>
              <a:off x="-1394390" y="4638941"/>
              <a:ext cx="769122" cy="769122"/>
            </a:xfrm>
            <a:prstGeom prst="ellipse">
              <a:avLst/>
            </a:prstGeom>
            <a:solidFill>
              <a:srgbClr val="6B7D83"/>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321" name="グループ化 92"/>
            <p:cNvGrpSpPr/>
            <p:nvPr/>
          </p:nvGrpSpPr>
          <p:grpSpPr>
            <a:xfrm rot="797002">
              <a:off x="-1127509" y="4884179"/>
              <a:ext cx="407532" cy="407532"/>
              <a:chOff x="8012628" y="3555050"/>
              <a:chExt cx="2172066" cy="2172066"/>
            </a:xfrm>
            <a:solidFill>
              <a:schemeClr val="bg1"/>
            </a:solidFill>
          </p:grpSpPr>
          <p:sp>
            <p:nvSpPr>
              <p:cNvPr id="336" name="ドーナツ 335"/>
              <p:cNvSpPr/>
              <p:nvPr/>
            </p:nvSpPr>
            <p:spPr bwMode="auto">
              <a:xfrm>
                <a:off x="8226990" y="3769412"/>
                <a:ext cx="1743342" cy="1743342"/>
              </a:xfrm>
              <a:prstGeom prst="donut">
                <a:avLst/>
              </a:prstGeom>
              <a:grp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337" name="グループ化 79"/>
              <p:cNvGrpSpPr/>
              <p:nvPr/>
            </p:nvGrpSpPr>
            <p:grpSpPr>
              <a:xfrm>
                <a:off x="8906381" y="3555050"/>
                <a:ext cx="384560" cy="2172066"/>
                <a:chOff x="8931781" y="3555050"/>
                <a:chExt cx="384560" cy="2172066"/>
              </a:xfrm>
              <a:grpFill/>
            </p:grpSpPr>
            <p:sp>
              <p:nvSpPr>
                <p:cNvPr id="347" name="正方形/長方形 346"/>
                <p:cNvSpPr/>
                <p:nvPr/>
              </p:nvSpPr>
              <p:spPr bwMode="auto">
                <a:xfrm>
                  <a:off x="8931781" y="3555050"/>
                  <a:ext cx="384560" cy="398883"/>
                </a:xfrm>
                <a:prstGeom prst="rect">
                  <a:avLst/>
                </a:prstGeom>
                <a:grp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48" name="正方形/長方形 347"/>
                <p:cNvSpPr/>
                <p:nvPr/>
              </p:nvSpPr>
              <p:spPr bwMode="auto">
                <a:xfrm>
                  <a:off x="8931781" y="5328233"/>
                  <a:ext cx="384560" cy="398883"/>
                </a:xfrm>
                <a:prstGeom prst="rect">
                  <a:avLst/>
                </a:prstGeom>
                <a:grp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338" name="グループ化 80"/>
              <p:cNvGrpSpPr/>
              <p:nvPr/>
            </p:nvGrpSpPr>
            <p:grpSpPr>
              <a:xfrm rot="2700000">
                <a:off x="8906381" y="3555050"/>
                <a:ext cx="384560" cy="2172066"/>
                <a:chOff x="8931781" y="3555050"/>
                <a:chExt cx="384560" cy="2172066"/>
              </a:xfrm>
              <a:grpFill/>
            </p:grpSpPr>
            <p:sp>
              <p:nvSpPr>
                <p:cNvPr id="345" name="正方形/長方形 344"/>
                <p:cNvSpPr/>
                <p:nvPr/>
              </p:nvSpPr>
              <p:spPr bwMode="auto">
                <a:xfrm>
                  <a:off x="8931781" y="3555050"/>
                  <a:ext cx="384560" cy="398883"/>
                </a:xfrm>
                <a:prstGeom prst="rect">
                  <a:avLst/>
                </a:prstGeom>
                <a:grp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46" name="正方形/長方形 345"/>
                <p:cNvSpPr/>
                <p:nvPr/>
              </p:nvSpPr>
              <p:spPr bwMode="auto">
                <a:xfrm>
                  <a:off x="8931781" y="5328233"/>
                  <a:ext cx="384560" cy="398883"/>
                </a:xfrm>
                <a:prstGeom prst="rect">
                  <a:avLst/>
                </a:prstGeom>
                <a:grp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339" name="グループ化 83"/>
              <p:cNvGrpSpPr/>
              <p:nvPr/>
            </p:nvGrpSpPr>
            <p:grpSpPr>
              <a:xfrm rot="5121366">
                <a:off x="8906381" y="3555050"/>
                <a:ext cx="384560" cy="2172066"/>
                <a:chOff x="8931781" y="3555050"/>
                <a:chExt cx="384560" cy="2172066"/>
              </a:xfrm>
              <a:grpFill/>
            </p:grpSpPr>
            <p:sp>
              <p:nvSpPr>
                <p:cNvPr id="343" name="正方形/長方形 342"/>
                <p:cNvSpPr/>
                <p:nvPr/>
              </p:nvSpPr>
              <p:spPr bwMode="auto">
                <a:xfrm>
                  <a:off x="8931781" y="3555050"/>
                  <a:ext cx="384560" cy="398883"/>
                </a:xfrm>
                <a:prstGeom prst="rect">
                  <a:avLst/>
                </a:prstGeom>
                <a:grp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44" name="正方形/長方形 343"/>
                <p:cNvSpPr/>
                <p:nvPr/>
              </p:nvSpPr>
              <p:spPr bwMode="auto">
                <a:xfrm>
                  <a:off x="8931781" y="5328233"/>
                  <a:ext cx="384560" cy="398883"/>
                </a:xfrm>
                <a:prstGeom prst="rect">
                  <a:avLst/>
                </a:prstGeom>
                <a:grp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340" name="グループ化 89"/>
              <p:cNvGrpSpPr/>
              <p:nvPr/>
            </p:nvGrpSpPr>
            <p:grpSpPr>
              <a:xfrm rot="18900000" flipH="1">
                <a:off x="8906381" y="3555050"/>
                <a:ext cx="384560" cy="2172066"/>
                <a:chOff x="8931781" y="3555050"/>
                <a:chExt cx="384560" cy="2172066"/>
              </a:xfrm>
              <a:grpFill/>
            </p:grpSpPr>
            <p:sp>
              <p:nvSpPr>
                <p:cNvPr id="341" name="正方形/長方形 340"/>
                <p:cNvSpPr/>
                <p:nvPr/>
              </p:nvSpPr>
              <p:spPr bwMode="auto">
                <a:xfrm>
                  <a:off x="8931781" y="3555050"/>
                  <a:ext cx="384560" cy="398883"/>
                </a:xfrm>
                <a:prstGeom prst="rect">
                  <a:avLst/>
                </a:prstGeom>
                <a:grp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42" name="正方形/長方形 341"/>
                <p:cNvSpPr/>
                <p:nvPr/>
              </p:nvSpPr>
              <p:spPr bwMode="auto">
                <a:xfrm>
                  <a:off x="8931781" y="5328233"/>
                  <a:ext cx="384560" cy="398883"/>
                </a:xfrm>
                <a:prstGeom prst="rect">
                  <a:avLst/>
                </a:prstGeom>
                <a:grp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grpSp>
        </p:grpSp>
        <p:grpSp>
          <p:nvGrpSpPr>
            <p:cNvPr id="322" name="グループ化 93"/>
            <p:cNvGrpSpPr/>
            <p:nvPr/>
          </p:nvGrpSpPr>
          <p:grpSpPr>
            <a:xfrm>
              <a:off x="-1261535" y="4763302"/>
              <a:ext cx="229646" cy="229646"/>
              <a:chOff x="8012628" y="3555050"/>
              <a:chExt cx="2172066" cy="2172066"/>
            </a:xfrm>
            <a:solidFill>
              <a:schemeClr val="bg1"/>
            </a:solidFill>
          </p:grpSpPr>
          <p:sp>
            <p:nvSpPr>
              <p:cNvPr id="323" name="ドーナツ 322"/>
              <p:cNvSpPr/>
              <p:nvPr/>
            </p:nvSpPr>
            <p:spPr bwMode="auto">
              <a:xfrm>
                <a:off x="8226990" y="3769412"/>
                <a:ext cx="1743342" cy="1743342"/>
              </a:xfrm>
              <a:prstGeom prst="donut">
                <a:avLst/>
              </a:prstGeom>
              <a:grp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324" name="グループ化 79"/>
              <p:cNvGrpSpPr/>
              <p:nvPr/>
            </p:nvGrpSpPr>
            <p:grpSpPr>
              <a:xfrm>
                <a:off x="8906381" y="3555050"/>
                <a:ext cx="384560" cy="2172066"/>
                <a:chOff x="8931781" y="3555050"/>
                <a:chExt cx="384560" cy="2172066"/>
              </a:xfrm>
              <a:grpFill/>
            </p:grpSpPr>
            <p:sp>
              <p:nvSpPr>
                <p:cNvPr id="334" name="正方形/長方形 333"/>
                <p:cNvSpPr/>
                <p:nvPr/>
              </p:nvSpPr>
              <p:spPr bwMode="auto">
                <a:xfrm>
                  <a:off x="8931781" y="3555050"/>
                  <a:ext cx="384560" cy="398883"/>
                </a:xfrm>
                <a:prstGeom prst="rect">
                  <a:avLst/>
                </a:prstGeom>
                <a:grp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35" name="正方形/長方形 334"/>
                <p:cNvSpPr/>
                <p:nvPr/>
              </p:nvSpPr>
              <p:spPr bwMode="auto">
                <a:xfrm>
                  <a:off x="8931781" y="5328233"/>
                  <a:ext cx="384560" cy="398883"/>
                </a:xfrm>
                <a:prstGeom prst="rect">
                  <a:avLst/>
                </a:prstGeom>
                <a:grp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325" name="グループ化 80"/>
              <p:cNvGrpSpPr/>
              <p:nvPr/>
            </p:nvGrpSpPr>
            <p:grpSpPr>
              <a:xfrm rot="2700000">
                <a:off x="8906381" y="3555050"/>
                <a:ext cx="384560" cy="2172066"/>
                <a:chOff x="8931781" y="3555050"/>
                <a:chExt cx="384560" cy="2172066"/>
              </a:xfrm>
              <a:grpFill/>
            </p:grpSpPr>
            <p:sp>
              <p:nvSpPr>
                <p:cNvPr id="332" name="正方形/長方形 331"/>
                <p:cNvSpPr/>
                <p:nvPr/>
              </p:nvSpPr>
              <p:spPr bwMode="auto">
                <a:xfrm>
                  <a:off x="8931781" y="3555050"/>
                  <a:ext cx="384560" cy="398883"/>
                </a:xfrm>
                <a:prstGeom prst="rect">
                  <a:avLst/>
                </a:prstGeom>
                <a:grp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33" name="正方形/長方形 332"/>
                <p:cNvSpPr/>
                <p:nvPr/>
              </p:nvSpPr>
              <p:spPr bwMode="auto">
                <a:xfrm>
                  <a:off x="8931781" y="5328233"/>
                  <a:ext cx="384560" cy="398883"/>
                </a:xfrm>
                <a:prstGeom prst="rect">
                  <a:avLst/>
                </a:prstGeom>
                <a:grp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326" name="グループ化 83"/>
              <p:cNvGrpSpPr/>
              <p:nvPr/>
            </p:nvGrpSpPr>
            <p:grpSpPr>
              <a:xfrm rot="5121366">
                <a:off x="8906381" y="3555050"/>
                <a:ext cx="384560" cy="2172066"/>
                <a:chOff x="8931781" y="3555050"/>
                <a:chExt cx="384560" cy="2172066"/>
              </a:xfrm>
              <a:grpFill/>
            </p:grpSpPr>
            <p:sp>
              <p:nvSpPr>
                <p:cNvPr id="330" name="正方形/長方形 329"/>
                <p:cNvSpPr/>
                <p:nvPr/>
              </p:nvSpPr>
              <p:spPr bwMode="auto">
                <a:xfrm>
                  <a:off x="8931781" y="3555050"/>
                  <a:ext cx="384560" cy="398883"/>
                </a:xfrm>
                <a:prstGeom prst="rect">
                  <a:avLst/>
                </a:prstGeom>
                <a:grp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31" name="正方形/長方形 330"/>
                <p:cNvSpPr/>
                <p:nvPr/>
              </p:nvSpPr>
              <p:spPr bwMode="auto">
                <a:xfrm>
                  <a:off x="8931781" y="5328233"/>
                  <a:ext cx="384560" cy="398883"/>
                </a:xfrm>
                <a:prstGeom prst="rect">
                  <a:avLst/>
                </a:prstGeom>
                <a:grp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327" name="グループ化 89"/>
              <p:cNvGrpSpPr/>
              <p:nvPr/>
            </p:nvGrpSpPr>
            <p:grpSpPr>
              <a:xfrm rot="18900000" flipH="1">
                <a:off x="8906381" y="3555050"/>
                <a:ext cx="384560" cy="2172066"/>
                <a:chOff x="8931781" y="3555050"/>
                <a:chExt cx="384560" cy="2172066"/>
              </a:xfrm>
              <a:grpFill/>
            </p:grpSpPr>
            <p:sp>
              <p:nvSpPr>
                <p:cNvPr id="328" name="正方形/長方形 327"/>
                <p:cNvSpPr/>
                <p:nvPr/>
              </p:nvSpPr>
              <p:spPr bwMode="auto">
                <a:xfrm>
                  <a:off x="8931781" y="3555050"/>
                  <a:ext cx="384560" cy="398883"/>
                </a:xfrm>
                <a:prstGeom prst="rect">
                  <a:avLst/>
                </a:prstGeom>
                <a:grp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29" name="正方形/長方形 328"/>
                <p:cNvSpPr/>
                <p:nvPr/>
              </p:nvSpPr>
              <p:spPr bwMode="auto">
                <a:xfrm>
                  <a:off x="8931781" y="5328233"/>
                  <a:ext cx="384560" cy="398883"/>
                </a:xfrm>
                <a:prstGeom prst="rect">
                  <a:avLst/>
                </a:prstGeom>
                <a:grp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grpSp>
        </p:grpSp>
      </p:grpSp>
      <p:grpSp>
        <p:nvGrpSpPr>
          <p:cNvPr id="349" name="グループ化 348"/>
          <p:cNvGrpSpPr/>
          <p:nvPr/>
        </p:nvGrpSpPr>
        <p:grpSpPr>
          <a:xfrm>
            <a:off x="4140199" y="3042514"/>
            <a:ext cx="491068" cy="491068"/>
            <a:chOff x="3877732" y="3956915"/>
            <a:chExt cx="745068" cy="745068"/>
          </a:xfrm>
        </p:grpSpPr>
        <p:sp>
          <p:nvSpPr>
            <p:cNvPr id="350" name="円/楕円 349"/>
            <p:cNvSpPr/>
            <p:nvPr/>
          </p:nvSpPr>
          <p:spPr bwMode="auto">
            <a:xfrm>
              <a:off x="3877732" y="3956915"/>
              <a:ext cx="745068" cy="745068"/>
            </a:xfrm>
            <a:prstGeom prst="ellipse">
              <a:avLst/>
            </a:prstGeom>
            <a:solidFill>
              <a:srgbClr val="6B7D83"/>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351" name="グループ化 168"/>
            <p:cNvGrpSpPr/>
            <p:nvPr/>
          </p:nvGrpSpPr>
          <p:grpSpPr>
            <a:xfrm>
              <a:off x="3964975" y="4054804"/>
              <a:ext cx="570582" cy="549291"/>
              <a:chOff x="228598" y="609599"/>
              <a:chExt cx="1134535" cy="1092200"/>
            </a:xfrm>
          </p:grpSpPr>
          <p:sp>
            <p:nvSpPr>
              <p:cNvPr id="352" name="円/楕円 351"/>
              <p:cNvSpPr/>
              <p:nvPr/>
            </p:nvSpPr>
            <p:spPr bwMode="auto">
              <a:xfrm>
                <a:off x="228598" y="609599"/>
                <a:ext cx="1092200" cy="1092200"/>
              </a:xfrm>
              <a:prstGeom prst="ellipse">
                <a:avLst/>
              </a:prstGeom>
              <a:solidFill>
                <a:srgbClr val="FFFFFF">
                  <a:alpha val="38039"/>
                </a:srgbClr>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53" name="フリーフォーム 352"/>
              <p:cNvSpPr/>
              <p:nvPr/>
            </p:nvSpPr>
            <p:spPr bwMode="auto">
              <a:xfrm>
                <a:off x="236483" y="736380"/>
                <a:ext cx="446432" cy="308335"/>
              </a:xfrm>
              <a:custGeom>
                <a:avLst/>
                <a:gdLst>
                  <a:gd name="connsiteX0" fmla="*/ 195317 w 446432"/>
                  <a:gd name="connsiteY0" fmla="*/ 8687 h 308335"/>
                  <a:gd name="connsiteX1" fmla="*/ 432384 w 446432"/>
                  <a:gd name="connsiteY1" fmla="*/ 17153 h 308335"/>
                  <a:gd name="connsiteX2" fmla="*/ 423917 w 446432"/>
                  <a:gd name="connsiteY2" fmla="*/ 59487 h 308335"/>
                  <a:gd name="connsiteX3" fmla="*/ 364650 w 446432"/>
                  <a:gd name="connsiteY3" fmla="*/ 84887 h 308335"/>
                  <a:gd name="connsiteX4" fmla="*/ 339250 w 446432"/>
                  <a:gd name="connsiteY4" fmla="*/ 101820 h 308335"/>
                  <a:gd name="connsiteX5" fmla="*/ 330784 w 446432"/>
                  <a:gd name="connsiteY5" fmla="*/ 127220 h 308335"/>
                  <a:gd name="connsiteX6" fmla="*/ 313850 w 446432"/>
                  <a:gd name="connsiteY6" fmla="*/ 144153 h 308335"/>
                  <a:gd name="connsiteX7" fmla="*/ 305384 w 446432"/>
                  <a:gd name="connsiteY7" fmla="*/ 169553 h 308335"/>
                  <a:gd name="connsiteX8" fmla="*/ 288450 w 446432"/>
                  <a:gd name="connsiteY8" fmla="*/ 186487 h 308335"/>
                  <a:gd name="connsiteX9" fmla="*/ 271517 w 446432"/>
                  <a:gd name="connsiteY9" fmla="*/ 211887 h 308335"/>
                  <a:gd name="connsiteX10" fmla="*/ 212250 w 446432"/>
                  <a:gd name="connsiteY10" fmla="*/ 254220 h 308335"/>
                  <a:gd name="connsiteX11" fmla="*/ 203784 w 446432"/>
                  <a:gd name="connsiteY11" fmla="*/ 279620 h 308335"/>
                  <a:gd name="connsiteX12" fmla="*/ 178384 w 446432"/>
                  <a:gd name="connsiteY12" fmla="*/ 288087 h 308335"/>
                  <a:gd name="connsiteX13" fmla="*/ 42917 w 446432"/>
                  <a:gd name="connsiteY13" fmla="*/ 296553 h 308335"/>
                  <a:gd name="connsiteX14" fmla="*/ 17517 w 446432"/>
                  <a:gd name="connsiteY14" fmla="*/ 305020 h 308335"/>
                  <a:gd name="connsiteX15" fmla="*/ 584 w 446432"/>
                  <a:gd name="connsiteY15" fmla="*/ 279620 h 308335"/>
                  <a:gd name="connsiteX16" fmla="*/ 17517 w 446432"/>
                  <a:gd name="connsiteY16" fmla="*/ 186487 h 308335"/>
                  <a:gd name="connsiteX17" fmla="*/ 34450 w 446432"/>
                  <a:gd name="connsiteY17" fmla="*/ 169553 h 308335"/>
                  <a:gd name="connsiteX18" fmla="*/ 51384 w 446432"/>
                  <a:gd name="connsiteY18" fmla="*/ 118753 h 308335"/>
                  <a:gd name="connsiteX19" fmla="*/ 76784 w 446432"/>
                  <a:gd name="connsiteY19" fmla="*/ 76420 h 308335"/>
                  <a:gd name="connsiteX20" fmla="*/ 102184 w 446432"/>
                  <a:gd name="connsiteY20" fmla="*/ 67953 h 308335"/>
                  <a:gd name="connsiteX21" fmla="*/ 119117 w 446432"/>
                  <a:gd name="connsiteY21" fmla="*/ 42553 h 308335"/>
                  <a:gd name="connsiteX22" fmla="*/ 169917 w 446432"/>
                  <a:gd name="connsiteY22" fmla="*/ 17153 h 308335"/>
                  <a:gd name="connsiteX23" fmla="*/ 195317 w 446432"/>
                  <a:gd name="connsiteY23" fmla="*/ 8687 h 308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46432" h="308335">
                    <a:moveTo>
                      <a:pt x="195317" y="8687"/>
                    </a:moveTo>
                    <a:cubicBezTo>
                      <a:pt x="239061" y="8687"/>
                      <a:pt x="355194" y="0"/>
                      <a:pt x="432384" y="17153"/>
                    </a:cubicBezTo>
                    <a:cubicBezTo>
                      <a:pt x="446432" y="20275"/>
                      <a:pt x="431057" y="46992"/>
                      <a:pt x="423917" y="59487"/>
                    </a:cubicBezTo>
                    <a:cubicBezTo>
                      <a:pt x="414172" y="76540"/>
                      <a:pt x="379414" y="81196"/>
                      <a:pt x="364650" y="84887"/>
                    </a:cubicBezTo>
                    <a:cubicBezTo>
                      <a:pt x="356183" y="90531"/>
                      <a:pt x="345607" y="93874"/>
                      <a:pt x="339250" y="101820"/>
                    </a:cubicBezTo>
                    <a:cubicBezTo>
                      <a:pt x="333675" y="108789"/>
                      <a:pt x="335376" y="119567"/>
                      <a:pt x="330784" y="127220"/>
                    </a:cubicBezTo>
                    <a:cubicBezTo>
                      <a:pt x="326677" y="134065"/>
                      <a:pt x="319495" y="138509"/>
                      <a:pt x="313850" y="144153"/>
                    </a:cubicBezTo>
                    <a:cubicBezTo>
                      <a:pt x="311028" y="152620"/>
                      <a:pt x="309976" y="161900"/>
                      <a:pt x="305384" y="169553"/>
                    </a:cubicBezTo>
                    <a:cubicBezTo>
                      <a:pt x="301277" y="176398"/>
                      <a:pt x="293437" y="180253"/>
                      <a:pt x="288450" y="186487"/>
                    </a:cubicBezTo>
                    <a:cubicBezTo>
                      <a:pt x="282093" y="194433"/>
                      <a:pt x="278712" y="204692"/>
                      <a:pt x="271517" y="211887"/>
                    </a:cubicBezTo>
                    <a:cubicBezTo>
                      <a:pt x="261015" y="222389"/>
                      <a:pt x="226673" y="244605"/>
                      <a:pt x="212250" y="254220"/>
                    </a:cubicBezTo>
                    <a:cubicBezTo>
                      <a:pt x="209428" y="262687"/>
                      <a:pt x="210095" y="273309"/>
                      <a:pt x="203784" y="279620"/>
                    </a:cubicBezTo>
                    <a:cubicBezTo>
                      <a:pt x="197473" y="285931"/>
                      <a:pt x="187260" y="287153"/>
                      <a:pt x="178384" y="288087"/>
                    </a:cubicBezTo>
                    <a:cubicBezTo>
                      <a:pt x="133389" y="292823"/>
                      <a:pt x="88073" y="293731"/>
                      <a:pt x="42917" y="296553"/>
                    </a:cubicBezTo>
                    <a:cubicBezTo>
                      <a:pt x="34450" y="299375"/>
                      <a:pt x="25803" y="308335"/>
                      <a:pt x="17517" y="305020"/>
                    </a:cubicBezTo>
                    <a:cubicBezTo>
                      <a:pt x="8069" y="301241"/>
                      <a:pt x="1505" y="289754"/>
                      <a:pt x="584" y="279620"/>
                    </a:cubicBezTo>
                    <a:cubicBezTo>
                      <a:pt x="0" y="273196"/>
                      <a:pt x="5838" y="205952"/>
                      <a:pt x="17517" y="186487"/>
                    </a:cubicBezTo>
                    <a:cubicBezTo>
                      <a:pt x="21624" y="179642"/>
                      <a:pt x="28806" y="175198"/>
                      <a:pt x="34450" y="169553"/>
                    </a:cubicBezTo>
                    <a:lnTo>
                      <a:pt x="51384" y="118753"/>
                    </a:lnTo>
                    <a:cubicBezTo>
                      <a:pt x="58044" y="98772"/>
                      <a:pt x="57412" y="88043"/>
                      <a:pt x="76784" y="76420"/>
                    </a:cubicBezTo>
                    <a:cubicBezTo>
                      <a:pt x="84437" y="71828"/>
                      <a:pt x="93717" y="70775"/>
                      <a:pt x="102184" y="67953"/>
                    </a:cubicBezTo>
                    <a:cubicBezTo>
                      <a:pt x="107828" y="59486"/>
                      <a:pt x="111922" y="49748"/>
                      <a:pt x="119117" y="42553"/>
                    </a:cubicBezTo>
                    <a:cubicBezTo>
                      <a:pt x="132912" y="28758"/>
                      <a:pt x="151555" y="21744"/>
                      <a:pt x="169917" y="17153"/>
                    </a:cubicBezTo>
                    <a:cubicBezTo>
                      <a:pt x="172655" y="16468"/>
                      <a:pt x="151573" y="8687"/>
                      <a:pt x="195317" y="8687"/>
                    </a:cubicBezTo>
                    <a:close/>
                  </a:path>
                </a:pathLst>
              </a:custGeom>
              <a:solidFill>
                <a:schemeClr val="bg1"/>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54" name="フリーフォーム 353"/>
              <p:cNvSpPr/>
              <p:nvPr/>
            </p:nvSpPr>
            <p:spPr bwMode="auto">
              <a:xfrm>
                <a:off x="866306" y="694267"/>
                <a:ext cx="496827" cy="894550"/>
              </a:xfrm>
              <a:custGeom>
                <a:avLst/>
                <a:gdLst>
                  <a:gd name="connsiteX0" fmla="*/ 234361 w 496827"/>
                  <a:gd name="connsiteY0" fmla="*/ 0 h 894550"/>
                  <a:gd name="connsiteX1" fmla="*/ 208961 w 496827"/>
                  <a:gd name="connsiteY1" fmla="*/ 16933 h 894550"/>
                  <a:gd name="connsiteX2" fmla="*/ 200494 w 496827"/>
                  <a:gd name="connsiteY2" fmla="*/ 42333 h 894550"/>
                  <a:gd name="connsiteX3" fmla="*/ 166627 w 496827"/>
                  <a:gd name="connsiteY3" fmla="*/ 84666 h 894550"/>
                  <a:gd name="connsiteX4" fmla="*/ 158161 w 496827"/>
                  <a:gd name="connsiteY4" fmla="*/ 127000 h 894550"/>
                  <a:gd name="connsiteX5" fmla="*/ 132761 w 496827"/>
                  <a:gd name="connsiteY5" fmla="*/ 254000 h 894550"/>
                  <a:gd name="connsiteX6" fmla="*/ 107361 w 496827"/>
                  <a:gd name="connsiteY6" fmla="*/ 304800 h 894550"/>
                  <a:gd name="connsiteX7" fmla="*/ 98894 w 496827"/>
                  <a:gd name="connsiteY7" fmla="*/ 330200 h 894550"/>
                  <a:gd name="connsiteX8" fmla="*/ 90427 w 496827"/>
                  <a:gd name="connsiteY8" fmla="*/ 389466 h 894550"/>
                  <a:gd name="connsiteX9" fmla="*/ 81961 w 496827"/>
                  <a:gd name="connsiteY9" fmla="*/ 414866 h 894550"/>
                  <a:gd name="connsiteX10" fmla="*/ 31161 w 496827"/>
                  <a:gd name="connsiteY10" fmla="*/ 431800 h 894550"/>
                  <a:gd name="connsiteX11" fmla="*/ 14227 w 496827"/>
                  <a:gd name="connsiteY11" fmla="*/ 448733 h 894550"/>
                  <a:gd name="connsiteX12" fmla="*/ 5761 w 496827"/>
                  <a:gd name="connsiteY12" fmla="*/ 474133 h 894550"/>
                  <a:gd name="connsiteX13" fmla="*/ 31161 w 496827"/>
                  <a:gd name="connsiteY13" fmla="*/ 592666 h 894550"/>
                  <a:gd name="connsiteX14" fmla="*/ 48094 w 496827"/>
                  <a:gd name="connsiteY14" fmla="*/ 609600 h 894550"/>
                  <a:gd name="connsiteX15" fmla="*/ 73494 w 496827"/>
                  <a:gd name="connsiteY15" fmla="*/ 618066 h 894550"/>
                  <a:gd name="connsiteX16" fmla="*/ 115827 w 496827"/>
                  <a:gd name="connsiteY16" fmla="*/ 643466 h 894550"/>
                  <a:gd name="connsiteX17" fmla="*/ 158161 w 496827"/>
                  <a:gd name="connsiteY17" fmla="*/ 677333 h 894550"/>
                  <a:gd name="connsiteX18" fmla="*/ 183561 w 496827"/>
                  <a:gd name="connsiteY18" fmla="*/ 694266 h 894550"/>
                  <a:gd name="connsiteX19" fmla="*/ 192027 w 496827"/>
                  <a:gd name="connsiteY19" fmla="*/ 719666 h 894550"/>
                  <a:gd name="connsiteX20" fmla="*/ 242827 w 496827"/>
                  <a:gd name="connsiteY20" fmla="*/ 787400 h 894550"/>
                  <a:gd name="connsiteX21" fmla="*/ 251294 w 496827"/>
                  <a:gd name="connsiteY21" fmla="*/ 812800 h 894550"/>
                  <a:gd name="connsiteX22" fmla="*/ 268227 w 496827"/>
                  <a:gd name="connsiteY22" fmla="*/ 880533 h 894550"/>
                  <a:gd name="connsiteX23" fmla="*/ 293627 w 496827"/>
                  <a:gd name="connsiteY23" fmla="*/ 872066 h 894550"/>
                  <a:gd name="connsiteX24" fmla="*/ 344427 w 496827"/>
                  <a:gd name="connsiteY24" fmla="*/ 804333 h 894550"/>
                  <a:gd name="connsiteX25" fmla="*/ 361361 w 496827"/>
                  <a:gd name="connsiteY25" fmla="*/ 753533 h 894550"/>
                  <a:gd name="connsiteX26" fmla="*/ 369827 w 496827"/>
                  <a:gd name="connsiteY26" fmla="*/ 618066 h 894550"/>
                  <a:gd name="connsiteX27" fmla="*/ 403694 w 496827"/>
                  <a:gd name="connsiteY27" fmla="*/ 609600 h 894550"/>
                  <a:gd name="connsiteX28" fmla="*/ 454494 w 496827"/>
                  <a:gd name="connsiteY28" fmla="*/ 550333 h 894550"/>
                  <a:gd name="connsiteX29" fmla="*/ 446027 w 496827"/>
                  <a:gd name="connsiteY29" fmla="*/ 440266 h 894550"/>
                  <a:gd name="connsiteX30" fmla="*/ 310561 w 496827"/>
                  <a:gd name="connsiteY30" fmla="*/ 431800 h 894550"/>
                  <a:gd name="connsiteX31" fmla="*/ 293627 w 496827"/>
                  <a:gd name="connsiteY31" fmla="*/ 414866 h 894550"/>
                  <a:gd name="connsiteX32" fmla="*/ 242827 w 496827"/>
                  <a:gd name="connsiteY32" fmla="*/ 381000 h 894550"/>
                  <a:gd name="connsiteX33" fmla="*/ 234361 w 496827"/>
                  <a:gd name="connsiteY33" fmla="*/ 338666 h 894550"/>
                  <a:gd name="connsiteX34" fmla="*/ 369827 w 496827"/>
                  <a:gd name="connsiteY34" fmla="*/ 313266 h 894550"/>
                  <a:gd name="connsiteX35" fmla="*/ 395227 w 496827"/>
                  <a:gd name="connsiteY35" fmla="*/ 321733 h 894550"/>
                  <a:gd name="connsiteX36" fmla="*/ 429094 w 496827"/>
                  <a:gd name="connsiteY36" fmla="*/ 355600 h 894550"/>
                  <a:gd name="connsiteX37" fmla="*/ 454494 w 496827"/>
                  <a:gd name="connsiteY37" fmla="*/ 364066 h 894550"/>
                  <a:gd name="connsiteX38" fmla="*/ 488361 w 496827"/>
                  <a:gd name="connsiteY38" fmla="*/ 397933 h 894550"/>
                  <a:gd name="connsiteX39" fmla="*/ 496827 w 496827"/>
                  <a:gd name="connsiteY39" fmla="*/ 372533 h 894550"/>
                  <a:gd name="connsiteX40" fmla="*/ 471427 w 496827"/>
                  <a:gd name="connsiteY40" fmla="*/ 254000 h 894550"/>
                  <a:gd name="connsiteX41" fmla="*/ 462961 w 496827"/>
                  <a:gd name="connsiteY41" fmla="*/ 228600 h 894550"/>
                  <a:gd name="connsiteX42" fmla="*/ 446027 w 496827"/>
                  <a:gd name="connsiteY42" fmla="*/ 211666 h 894550"/>
                  <a:gd name="connsiteX43" fmla="*/ 429094 w 496827"/>
                  <a:gd name="connsiteY43" fmla="*/ 186266 h 894550"/>
                  <a:gd name="connsiteX44" fmla="*/ 403694 w 496827"/>
                  <a:gd name="connsiteY44" fmla="*/ 169333 h 894550"/>
                  <a:gd name="connsiteX45" fmla="*/ 386761 w 496827"/>
                  <a:gd name="connsiteY45" fmla="*/ 143933 h 894550"/>
                  <a:gd name="connsiteX46" fmla="*/ 369827 w 496827"/>
                  <a:gd name="connsiteY46" fmla="*/ 127000 h 894550"/>
                  <a:gd name="connsiteX47" fmla="*/ 361361 w 496827"/>
                  <a:gd name="connsiteY47" fmla="*/ 101600 h 894550"/>
                  <a:gd name="connsiteX48" fmla="*/ 344427 w 496827"/>
                  <a:gd name="connsiteY48" fmla="*/ 84666 h 894550"/>
                  <a:gd name="connsiteX49" fmla="*/ 302094 w 496827"/>
                  <a:gd name="connsiteY49" fmla="*/ 33866 h 894550"/>
                  <a:gd name="connsiteX50" fmla="*/ 276694 w 496827"/>
                  <a:gd name="connsiteY50" fmla="*/ 25400 h 894550"/>
                  <a:gd name="connsiteX51" fmla="*/ 234361 w 496827"/>
                  <a:gd name="connsiteY51" fmla="*/ 0 h 89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6827" h="894550">
                    <a:moveTo>
                      <a:pt x="234361" y="0"/>
                    </a:moveTo>
                    <a:cubicBezTo>
                      <a:pt x="225894" y="5644"/>
                      <a:pt x="215318" y="8987"/>
                      <a:pt x="208961" y="16933"/>
                    </a:cubicBezTo>
                    <a:cubicBezTo>
                      <a:pt x="203386" y="23902"/>
                      <a:pt x="204485" y="34351"/>
                      <a:pt x="200494" y="42333"/>
                    </a:cubicBezTo>
                    <a:cubicBezTo>
                      <a:pt x="189812" y="63696"/>
                      <a:pt x="182379" y="68915"/>
                      <a:pt x="166627" y="84666"/>
                    </a:cubicBezTo>
                    <a:cubicBezTo>
                      <a:pt x="163805" y="98777"/>
                      <a:pt x="159750" y="112697"/>
                      <a:pt x="158161" y="127000"/>
                    </a:cubicBezTo>
                    <a:cubicBezTo>
                      <a:pt x="144543" y="249564"/>
                      <a:pt x="176697" y="210061"/>
                      <a:pt x="132761" y="254000"/>
                    </a:cubicBezTo>
                    <a:cubicBezTo>
                      <a:pt x="111479" y="317844"/>
                      <a:pt x="140187" y="239148"/>
                      <a:pt x="107361" y="304800"/>
                    </a:cubicBezTo>
                    <a:cubicBezTo>
                      <a:pt x="103370" y="312782"/>
                      <a:pt x="101716" y="321733"/>
                      <a:pt x="98894" y="330200"/>
                    </a:cubicBezTo>
                    <a:cubicBezTo>
                      <a:pt x="96072" y="349955"/>
                      <a:pt x="94341" y="369898"/>
                      <a:pt x="90427" y="389466"/>
                    </a:cubicBezTo>
                    <a:cubicBezTo>
                      <a:pt x="88677" y="398217"/>
                      <a:pt x="89223" y="409679"/>
                      <a:pt x="81961" y="414866"/>
                    </a:cubicBezTo>
                    <a:cubicBezTo>
                      <a:pt x="67437" y="425241"/>
                      <a:pt x="31161" y="431800"/>
                      <a:pt x="31161" y="431800"/>
                    </a:cubicBezTo>
                    <a:cubicBezTo>
                      <a:pt x="25516" y="437444"/>
                      <a:pt x="18334" y="441888"/>
                      <a:pt x="14227" y="448733"/>
                    </a:cubicBezTo>
                    <a:cubicBezTo>
                      <a:pt x="9635" y="456386"/>
                      <a:pt x="5761" y="465208"/>
                      <a:pt x="5761" y="474133"/>
                    </a:cubicBezTo>
                    <a:cubicBezTo>
                      <a:pt x="5761" y="539461"/>
                      <a:pt x="0" y="553714"/>
                      <a:pt x="31161" y="592666"/>
                    </a:cubicBezTo>
                    <a:cubicBezTo>
                      <a:pt x="36148" y="598899"/>
                      <a:pt x="41249" y="605493"/>
                      <a:pt x="48094" y="609600"/>
                    </a:cubicBezTo>
                    <a:cubicBezTo>
                      <a:pt x="55747" y="614192"/>
                      <a:pt x="65027" y="615244"/>
                      <a:pt x="73494" y="618066"/>
                    </a:cubicBezTo>
                    <a:cubicBezTo>
                      <a:pt x="106569" y="651143"/>
                      <a:pt x="71863" y="621484"/>
                      <a:pt x="115827" y="643466"/>
                    </a:cubicBezTo>
                    <a:cubicBezTo>
                      <a:pt x="150568" y="660837"/>
                      <a:pt x="131914" y="656336"/>
                      <a:pt x="158161" y="677333"/>
                    </a:cubicBezTo>
                    <a:cubicBezTo>
                      <a:pt x="166107" y="683690"/>
                      <a:pt x="175094" y="688622"/>
                      <a:pt x="183561" y="694266"/>
                    </a:cubicBezTo>
                    <a:cubicBezTo>
                      <a:pt x="186383" y="702733"/>
                      <a:pt x="187435" y="712013"/>
                      <a:pt x="192027" y="719666"/>
                    </a:cubicBezTo>
                    <a:cubicBezTo>
                      <a:pt x="222117" y="769818"/>
                      <a:pt x="207679" y="681960"/>
                      <a:pt x="242827" y="787400"/>
                    </a:cubicBezTo>
                    <a:cubicBezTo>
                      <a:pt x="245649" y="795867"/>
                      <a:pt x="249129" y="804142"/>
                      <a:pt x="251294" y="812800"/>
                    </a:cubicBezTo>
                    <a:cubicBezTo>
                      <a:pt x="271732" y="894550"/>
                      <a:pt x="248872" y="822463"/>
                      <a:pt x="268227" y="880533"/>
                    </a:cubicBezTo>
                    <a:cubicBezTo>
                      <a:pt x="276694" y="877711"/>
                      <a:pt x="285974" y="876658"/>
                      <a:pt x="293627" y="872066"/>
                    </a:cubicBezTo>
                    <a:cubicBezTo>
                      <a:pt x="310344" y="862036"/>
                      <a:pt x="343375" y="807489"/>
                      <a:pt x="344427" y="804333"/>
                    </a:cubicBezTo>
                    <a:lnTo>
                      <a:pt x="361361" y="753533"/>
                    </a:lnTo>
                    <a:cubicBezTo>
                      <a:pt x="364183" y="708377"/>
                      <a:pt x="357061" y="661471"/>
                      <a:pt x="369827" y="618066"/>
                    </a:cubicBezTo>
                    <a:cubicBezTo>
                      <a:pt x="373110" y="606902"/>
                      <a:pt x="393826" y="615767"/>
                      <a:pt x="403694" y="609600"/>
                    </a:cubicBezTo>
                    <a:cubicBezTo>
                      <a:pt x="427158" y="594935"/>
                      <a:pt x="439922" y="572192"/>
                      <a:pt x="454494" y="550333"/>
                    </a:cubicBezTo>
                    <a:cubicBezTo>
                      <a:pt x="451672" y="513644"/>
                      <a:pt x="474432" y="463658"/>
                      <a:pt x="446027" y="440266"/>
                    </a:cubicBezTo>
                    <a:cubicBezTo>
                      <a:pt x="411102" y="411504"/>
                      <a:pt x="355189" y="439238"/>
                      <a:pt x="310561" y="431800"/>
                    </a:cubicBezTo>
                    <a:cubicBezTo>
                      <a:pt x="302687" y="430488"/>
                      <a:pt x="300013" y="419656"/>
                      <a:pt x="293627" y="414866"/>
                    </a:cubicBezTo>
                    <a:cubicBezTo>
                      <a:pt x="277346" y="402655"/>
                      <a:pt x="242827" y="381000"/>
                      <a:pt x="242827" y="381000"/>
                    </a:cubicBezTo>
                    <a:cubicBezTo>
                      <a:pt x="240005" y="366889"/>
                      <a:pt x="234361" y="353057"/>
                      <a:pt x="234361" y="338666"/>
                    </a:cubicBezTo>
                    <a:cubicBezTo>
                      <a:pt x="234361" y="262389"/>
                      <a:pt x="299603" y="308585"/>
                      <a:pt x="369827" y="313266"/>
                    </a:cubicBezTo>
                    <a:cubicBezTo>
                      <a:pt x="378294" y="316088"/>
                      <a:pt x="387965" y="316546"/>
                      <a:pt x="395227" y="321733"/>
                    </a:cubicBezTo>
                    <a:cubicBezTo>
                      <a:pt x="408218" y="331013"/>
                      <a:pt x="413948" y="350552"/>
                      <a:pt x="429094" y="355600"/>
                    </a:cubicBezTo>
                    <a:lnTo>
                      <a:pt x="454494" y="364066"/>
                    </a:lnTo>
                    <a:cubicBezTo>
                      <a:pt x="457719" y="373742"/>
                      <a:pt x="462558" y="410834"/>
                      <a:pt x="488361" y="397933"/>
                    </a:cubicBezTo>
                    <a:cubicBezTo>
                      <a:pt x="496343" y="393942"/>
                      <a:pt x="494005" y="381000"/>
                      <a:pt x="496827" y="372533"/>
                    </a:cubicBezTo>
                    <a:cubicBezTo>
                      <a:pt x="486146" y="287083"/>
                      <a:pt x="495557" y="326390"/>
                      <a:pt x="471427" y="254000"/>
                    </a:cubicBezTo>
                    <a:cubicBezTo>
                      <a:pt x="468605" y="245533"/>
                      <a:pt x="469272" y="234911"/>
                      <a:pt x="462961" y="228600"/>
                    </a:cubicBezTo>
                    <a:cubicBezTo>
                      <a:pt x="457316" y="222955"/>
                      <a:pt x="451014" y="217900"/>
                      <a:pt x="446027" y="211666"/>
                    </a:cubicBezTo>
                    <a:cubicBezTo>
                      <a:pt x="439670" y="203720"/>
                      <a:pt x="436289" y="193461"/>
                      <a:pt x="429094" y="186266"/>
                    </a:cubicBezTo>
                    <a:cubicBezTo>
                      <a:pt x="421899" y="179071"/>
                      <a:pt x="412161" y="174977"/>
                      <a:pt x="403694" y="169333"/>
                    </a:cubicBezTo>
                    <a:cubicBezTo>
                      <a:pt x="398050" y="160866"/>
                      <a:pt x="393118" y="151879"/>
                      <a:pt x="386761" y="143933"/>
                    </a:cubicBezTo>
                    <a:cubicBezTo>
                      <a:pt x="381774" y="137700"/>
                      <a:pt x="373934" y="133845"/>
                      <a:pt x="369827" y="127000"/>
                    </a:cubicBezTo>
                    <a:cubicBezTo>
                      <a:pt x="365235" y="119347"/>
                      <a:pt x="365953" y="109253"/>
                      <a:pt x="361361" y="101600"/>
                    </a:cubicBezTo>
                    <a:cubicBezTo>
                      <a:pt x="357254" y="94755"/>
                      <a:pt x="349414" y="90900"/>
                      <a:pt x="344427" y="84666"/>
                    </a:cubicBezTo>
                    <a:cubicBezTo>
                      <a:pt x="326577" y="62354"/>
                      <a:pt x="327953" y="51105"/>
                      <a:pt x="302094" y="33866"/>
                    </a:cubicBezTo>
                    <a:cubicBezTo>
                      <a:pt x="294668" y="28916"/>
                      <a:pt x="285161" y="28222"/>
                      <a:pt x="276694" y="25400"/>
                    </a:cubicBezTo>
                    <a:lnTo>
                      <a:pt x="234361" y="0"/>
                    </a:lnTo>
                    <a:close/>
                  </a:path>
                </a:pathLst>
              </a:custGeom>
              <a:solidFill>
                <a:schemeClr val="bg1"/>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55" name="フリーフォーム 354"/>
              <p:cNvSpPr/>
              <p:nvPr/>
            </p:nvSpPr>
            <p:spPr bwMode="auto">
              <a:xfrm>
                <a:off x="373574" y="1202267"/>
                <a:ext cx="389600" cy="457200"/>
              </a:xfrm>
              <a:custGeom>
                <a:avLst/>
                <a:gdLst>
                  <a:gd name="connsiteX0" fmla="*/ 49759 w 389600"/>
                  <a:gd name="connsiteY0" fmla="*/ 279400 h 457200"/>
                  <a:gd name="connsiteX1" fmla="*/ 32826 w 389600"/>
                  <a:gd name="connsiteY1" fmla="*/ 220133 h 457200"/>
                  <a:gd name="connsiteX2" fmla="*/ 7426 w 389600"/>
                  <a:gd name="connsiteY2" fmla="*/ 169333 h 457200"/>
                  <a:gd name="connsiteX3" fmla="*/ 15893 w 389600"/>
                  <a:gd name="connsiteY3" fmla="*/ 42333 h 457200"/>
                  <a:gd name="connsiteX4" fmla="*/ 41293 w 389600"/>
                  <a:gd name="connsiteY4" fmla="*/ 33866 h 457200"/>
                  <a:gd name="connsiteX5" fmla="*/ 66693 w 389600"/>
                  <a:gd name="connsiteY5" fmla="*/ 16933 h 457200"/>
                  <a:gd name="connsiteX6" fmla="*/ 117493 w 389600"/>
                  <a:gd name="connsiteY6" fmla="*/ 0 h 457200"/>
                  <a:gd name="connsiteX7" fmla="*/ 159826 w 389600"/>
                  <a:gd name="connsiteY7" fmla="*/ 8466 h 457200"/>
                  <a:gd name="connsiteX8" fmla="*/ 185226 w 389600"/>
                  <a:gd name="connsiteY8" fmla="*/ 16933 h 457200"/>
                  <a:gd name="connsiteX9" fmla="*/ 193693 w 389600"/>
                  <a:gd name="connsiteY9" fmla="*/ 50800 h 457200"/>
                  <a:gd name="connsiteX10" fmla="*/ 227559 w 389600"/>
                  <a:gd name="connsiteY10" fmla="*/ 127000 h 457200"/>
                  <a:gd name="connsiteX11" fmla="*/ 252959 w 389600"/>
                  <a:gd name="connsiteY11" fmla="*/ 143933 h 457200"/>
                  <a:gd name="connsiteX12" fmla="*/ 278359 w 389600"/>
                  <a:gd name="connsiteY12" fmla="*/ 152400 h 457200"/>
                  <a:gd name="connsiteX13" fmla="*/ 320693 w 389600"/>
                  <a:gd name="connsiteY13" fmla="*/ 194733 h 457200"/>
                  <a:gd name="connsiteX14" fmla="*/ 363026 w 389600"/>
                  <a:gd name="connsiteY14" fmla="*/ 228600 h 457200"/>
                  <a:gd name="connsiteX15" fmla="*/ 371493 w 389600"/>
                  <a:gd name="connsiteY15" fmla="*/ 330200 h 457200"/>
                  <a:gd name="connsiteX16" fmla="*/ 354559 w 389600"/>
                  <a:gd name="connsiteY16" fmla="*/ 347133 h 457200"/>
                  <a:gd name="connsiteX17" fmla="*/ 329159 w 389600"/>
                  <a:gd name="connsiteY17" fmla="*/ 355600 h 457200"/>
                  <a:gd name="connsiteX18" fmla="*/ 303759 w 389600"/>
                  <a:gd name="connsiteY18" fmla="*/ 372533 h 457200"/>
                  <a:gd name="connsiteX19" fmla="*/ 269893 w 389600"/>
                  <a:gd name="connsiteY19" fmla="*/ 448733 h 457200"/>
                  <a:gd name="connsiteX20" fmla="*/ 244493 w 389600"/>
                  <a:gd name="connsiteY20" fmla="*/ 457200 h 457200"/>
                  <a:gd name="connsiteX21" fmla="*/ 193693 w 389600"/>
                  <a:gd name="connsiteY21" fmla="*/ 440266 h 457200"/>
                  <a:gd name="connsiteX22" fmla="*/ 176759 w 389600"/>
                  <a:gd name="connsiteY22" fmla="*/ 423333 h 457200"/>
                  <a:gd name="connsiteX23" fmla="*/ 134426 w 389600"/>
                  <a:gd name="connsiteY23" fmla="*/ 414866 h 457200"/>
                  <a:gd name="connsiteX24" fmla="*/ 109026 w 389600"/>
                  <a:gd name="connsiteY24" fmla="*/ 406400 h 457200"/>
                  <a:gd name="connsiteX25" fmla="*/ 75159 w 389600"/>
                  <a:gd name="connsiteY25" fmla="*/ 364066 h 457200"/>
                  <a:gd name="connsiteX26" fmla="*/ 58226 w 389600"/>
                  <a:gd name="connsiteY26" fmla="*/ 3386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9600" h="457200">
                    <a:moveTo>
                      <a:pt x="49759" y="279400"/>
                    </a:moveTo>
                    <a:cubicBezTo>
                      <a:pt x="47045" y="268543"/>
                      <a:pt x="38901" y="232283"/>
                      <a:pt x="32826" y="220133"/>
                    </a:cubicBezTo>
                    <a:cubicBezTo>
                      <a:pt x="0" y="154481"/>
                      <a:pt x="28708" y="233177"/>
                      <a:pt x="7426" y="169333"/>
                    </a:cubicBezTo>
                    <a:cubicBezTo>
                      <a:pt x="10248" y="127000"/>
                      <a:pt x="5603" y="83494"/>
                      <a:pt x="15893" y="42333"/>
                    </a:cubicBezTo>
                    <a:cubicBezTo>
                      <a:pt x="18058" y="33675"/>
                      <a:pt x="33311" y="37857"/>
                      <a:pt x="41293" y="33866"/>
                    </a:cubicBezTo>
                    <a:cubicBezTo>
                      <a:pt x="50394" y="29315"/>
                      <a:pt x="57394" y="21066"/>
                      <a:pt x="66693" y="16933"/>
                    </a:cubicBezTo>
                    <a:cubicBezTo>
                      <a:pt x="83004" y="9684"/>
                      <a:pt x="117493" y="0"/>
                      <a:pt x="117493" y="0"/>
                    </a:cubicBezTo>
                    <a:cubicBezTo>
                      <a:pt x="131604" y="2822"/>
                      <a:pt x="145865" y="4976"/>
                      <a:pt x="159826" y="8466"/>
                    </a:cubicBezTo>
                    <a:cubicBezTo>
                      <a:pt x="168484" y="10631"/>
                      <a:pt x="179651" y="9964"/>
                      <a:pt x="185226" y="16933"/>
                    </a:cubicBezTo>
                    <a:cubicBezTo>
                      <a:pt x="192495" y="26020"/>
                      <a:pt x="190349" y="39654"/>
                      <a:pt x="193693" y="50800"/>
                    </a:cubicBezTo>
                    <a:cubicBezTo>
                      <a:pt x="200879" y="74752"/>
                      <a:pt x="208116" y="107557"/>
                      <a:pt x="227559" y="127000"/>
                    </a:cubicBezTo>
                    <a:cubicBezTo>
                      <a:pt x="234754" y="134195"/>
                      <a:pt x="243858" y="139382"/>
                      <a:pt x="252959" y="143933"/>
                    </a:cubicBezTo>
                    <a:cubicBezTo>
                      <a:pt x="260941" y="147924"/>
                      <a:pt x="269892" y="149578"/>
                      <a:pt x="278359" y="152400"/>
                    </a:cubicBezTo>
                    <a:cubicBezTo>
                      <a:pt x="292470" y="166511"/>
                      <a:pt x="304088" y="183663"/>
                      <a:pt x="320693" y="194733"/>
                    </a:cubicBezTo>
                    <a:cubicBezTo>
                      <a:pt x="352735" y="216094"/>
                      <a:pt x="338898" y="204471"/>
                      <a:pt x="363026" y="228600"/>
                    </a:cubicBezTo>
                    <a:cubicBezTo>
                      <a:pt x="378414" y="274765"/>
                      <a:pt x="389600" y="281915"/>
                      <a:pt x="371493" y="330200"/>
                    </a:cubicBezTo>
                    <a:cubicBezTo>
                      <a:pt x="368690" y="337674"/>
                      <a:pt x="361404" y="343026"/>
                      <a:pt x="354559" y="347133"/>
                    </a:cubicBezTo>
                    <a:cubicBezTo>
                      <a:pt x="346906" y="351725"/>
                      <a:pt x="337141" y="351609"/>
                      <a:pt x="329159" y="355600"/>
                    </a:cubicBezTo>
                    <a:cubicBezTo>
                      <a:pt x="320058" y="360151"/>
                      <a:pt x="312226" y="366889"/>
                      <a:pt x="303759" y="372533"/>
                    </a:cubicBezTo>
                    <a:cubicBezTo>
                      <a:pt x="298585" y="388055"/>
                      <a:pt x="288189" y="434096"/>
                      <a:pt x="269893" y="448733"/>
                    </a:cubicBezTo>
                    <a:cubicBezTo>
                      <a:pt x="262924" y="454308"/>
                      <a:pt x="252960" y="454378"/>
                      <a:pt x="244493" y="457200"/>
                    </a:cubicBezTo>
                    <a:cubicBezTo>
                      <a:pt x="227560" y="451555"/>
                      <a:pt x="206315" y="452887"/>
                      <a:pt x="193693" y="440266"/>
                    </a:cubicBezTo>
                    <a:cubicBezTo>
                      <a:pt x="188048" y="434622"/>
                      <a:pt x="184096" y="426477"/>
                      <a:pt x="176759" y="423333"/>
                    </a:cubicBezTo>
                    <a:cubicBezTo>
                      <a:pt x="163532" y="417664"/>
                      <a:pt x="148387" y="418356"/>
                      <a:pt x="134426" y="414866"/>
                    </a:cubicBezTo>
                    <a:cubicBezTo>
                      <a:pt x="125768" y="412702"/>
                      <a:pt x="117493" y="409222"/>
                      <a:pt x="109026" y="406400"/>
                    </a:cubicBezTo>
                    <a:cubicBezTo>
                      <a:pt x="66209" y="377854"/>
                      <a:pt x="95607" y="404962"/>
                      <a:pt x="75159" y="364066"/>
                    </a:cubicBezTo>
                    <a:cubicBezTo>
                      <a:pt x="70608" y="354965"/>
                      <a:pt x="58226" y="338666"/>
                      <a:pt x="58226" y="338666"/>
                    </a:cubicBezTo>
                  </a:path>
                </a:pathLst>
              </a:custGeom>
              <a:solidFill>
                <a:schemeClr val="bg1"/>
              </a:solidFill>
              <a:ln w="9525" cap="flat" cmpd="sng" algn="ctr">
                <a:no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grpSp>
      </p:grpSp>
      <p:grpSp>
        <p:nvGrpSpPr>
          <p:cNvPr id="356" name="グループ化 355"/>
          <p:cNvGrpSpPr/>
          <p:nvPr/>
        </p:nvGrpSpPr>
        <p:grpSpPr>
          <a:xfrm>
            <a:off x="3781052" y="3944106"/>
            <a:ext cx="543529" cy="543529"/>
            <a:chOff x="-1264778" y="3478138"/>
            <a:chExt cx="828942" cy="828942"/>
          </a:xfrm>
        </p:grpSpPr>
        <p:sp>
          <p:nvSpPr>
            <p:cNvPr id="357" name="円/楕円 356"/>
            <p:cNvSpPr/>
            <p:nvPr/>
          </p:nvSpPr>
          <p:spPr bwMode="auto">
            <a:xfrm>
              <a:off x="-1264778" y="3478138"/>
              <a:ext cx="828942" cy="828942"/>
            </a:xfrm>
            <a:prstGeom prst="ellipse">
              <a:avLst/>
            </a:prstGeom>
            <a:solidFill>
              <a:srgbClr val="6B7D83"/>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358" name="グループ化 52"/>
            <p:cNvGrpSpPr/>
            <p:nvPr/>
          </p:nvGrpSpPr>
          <p:grpSpPr>
            <a:xfrm>
              <a:off x="-1138728" y="3711748"/>
              <a:ext cx="576842" cy="361722"/>
              <a:chOff x="-1166502" y="3761575"/>
              <a:chExt cx="576842" cy="361722"/>
            </a:xfrm>
          </p:grpSpPr>
          <p:sp>
            <p:nvSpPr>
              <p:cNvPr id="360" name="角丸四角形 359"/>
              <p:cNvSpPr/>
              <p:nvPr/>
            </p:nvSpPr>
            <p:spPr bwMode="auto">
              <a:xfrm>
                <a:off x="-1162228" y="3879791"/>
                <a:ext cx="572568" cy="243506"/>
              </a:xfrm>
              <a:prstGeom prst="roundRect">
                <a:avLst>
                  <a:gd name="adj" fmla="val 50000"/>
                </a:avLst>
              </a:prstGeom>
              <a:solidFill>
                <a:schemeClr val="bg1"/>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61" name="円/楕円 360"/>
              <p:cNvSpPr/>
              <p:nvPr/>
            </p:nvSpPr>
            <p:spPr bwMode="auto">
              <a:xfrm>
                <a:off x="-1032618" y="3761575"/>
                <a:ext cx="309073" cy="298827"/>
              </a:xfrm>
              <a:prstGeom prst="ellipse">
                <a:avLst/>
              </a:prstGeom>
              <a:solidFill>
                <a:schemeClr val="bg1"/>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62" name="円/楕円 361"/>
              <p:cNvSpPr/>
              <p:nvPr/>
            </p:nvSpPr>
            <p:spPr bwMode="auto">
              <a:xfrm>
                <a:off x="-1166502" y="3824243"/>
                <a:ext cx="309073" cy="298827"/>
              </a:xfrm>
              <a:prstGeom prst="ellipse">
                <a:avLst/>
              </a:prstGeom>
              <a:solidFill>
                <a:schemeClr val="bg1"/>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359" name="上矢印 358"/>
            <p:cNvSpPr/>
            <p:nvPr/>
          </p:nvSpPr>
          <p:spPr bwMode="auto">
            <a:xfrm>
              <a:off x="-950266" y="3783784"/>
              <a:ext cx="199919" cy="217650"/>
            </a:xfrm>
            <a:prstGeom prst="upArrow">
              <a:avLst>
                <a:gd name="adj1" fmla="val 50000"/>
                <a:gd name="adj2" fmla="val 77138"/>
              </a:avLst>
            </a:prstGeom>
            <a:solidFill>
              <a:srgbClr val="6B7D83"/>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367" name="グループ化 366"/>
          <p:cNvGrpSpPr/>
          <p:nvPr/>
        </p:nvGrpSpPr>
        <p:grpSpPr>
          <a:xfrm>
            <a:off x="3738872" y="3521001"/>
            <a:ext cx="2628007" cy="559907"/>
            <a:chOff x="4107474" y="3917585"/>
            <a:chExt cx="2320398" cy="1457811"/>
          </a:xfrm>
          <a:effectLst/>
        </p:grpSpPr>
        <p:sp>
          <p:nvSpPr>
            <p:cNvPr id="365" name="Text Box 31"/>
            <p:cNvSpPr txBox="1">
              <a:spLocks noChangeArrowheads="1"/>
            </p:cNvSpPr>
            <p:nvPr/>
          </p:nvSpPr>
          <p:spPr bwMode="gray">
            <a:xfrm>
              <a:off x="4107474" y="3932970"/>
              <a:ext cx="2320392" cy="1442426"/>
            </a:xfrm>
            <a:prstGeom prst="rect">
              <a:avLst/>
            </a:prstGeom>
            <a:noFill/>
            <a:ln w="3175" cap="rnd">
              <a:noFill/>
              <a:miter lim="800000"/>
              <a:headEnd/>
              <a:tailEnd/>
            </a:ln>
            <a:effectLst/>
          </p:spPr>
          <p:txBody>
            <a:bodyPr wrap="square">
              <a:noAutofit/>
            </a:bodyPr>
            <a:lstStyle/>
            <a:p>
              <a:pPr algn="ctr" rtl="0">
                <a:lnSpc>
                  <a:spcPct val="150000"/>
                </a:lnSpc>
                <a:buClr>
                  <a:srgbClr val="C00000"/>
                </a:buClr>
                <a:defRPr/>
              </a:pPr>
              <a:r>
                <a:rPr lang="en-US" sz="2000" b="1" i="0" u="none" dirty="0">
                  <a:ln w="88900">
                    <a:solidFill>
                      <a:srgbClr val="ADDFE9"/>
                    </a:solidFill>
                  </a:ln>
                  <a:solidFill>
                    <a:srgbClr val="27A2B3"/>
                  </a:solidFill>
                  <a:latin typeface="Arial" panose="020B0604020202020204" pitchFamily="34" charset="0"/>
                  <a:ea typeface="メイリオ" pitchFamily="50" charset="-128"/>
                </a:rPr>
                <a:t>Internet, etc.</a:t>
              </a:r>
            </a:p>
          </p:txBody>
        </p:sp>
        <p:sp>
          <p:nvSpPr>
            <p:cNvPr id="366" name="Text Box 31"/>
            <p:cNvSpPr txBox="1">
              <a:spLocks noChangeArrowheads="1"/>
            </p:cNvSpPr>
            <p:nvPr/>
          </p:nvSpPr>
          <p:spPr bwMode="gray">
            <a:xfrm>
              <a:off x="4107477" y="3917585"/>
              <a:ext cx="2320395" cy="1442426"/>
            </a:xfrm>
            <a:prstGeom prst="rect">
              <a:avLst/>
            </a:prstGeom>
            <a:noFill/>
            <a:ln w="3175" cap="rnd">
              <a:noFill/>
              <a:miter lim="800000"/>
              <a:headEnd/>
              <a:tailEnd/>
            </a:ln>
            <a:effectLst/>
          </p:spPr>
          <p:txBody>
            <a:bodyPr wrap="square">
              <a:noAutofit/>
            </a:bodyPr>
            <a:lstStyle/>
            <a:p>
              <a:pPr algn="ctr" rtl="0">
                <a:lnSpc>
                  <a:spcPct val="150000"/>
                </a:lnSpc>
                <a:buClr>
                  <a:srgbClr val="C00000"/>
                </a:buClr>
                <a:defRPr/>
              </a:pPr>
              <a:r>
                <a:rPr lang="en-US" sz="2000" b="1" i="0" u="none" dirty="0">
                  <a:solidFill>
                    <a:srgbClr val="F26060"/>
                  </a:solidFill>
                  <a:latin typeface="Arial" panose="020B0604020202020204" pitchFamily="34" charset="0"/>
                  <a:ea typeface="メイリオ" pitchFamily="50" charset="-128"/>
                </a:rPr>
                <a:t>Internet, etc.</a:t>
              </a:r>
            </a:p>
          </p:txBody>
        </p:sp>
      </p:grpSp>
      <p:sp>
        <p:nvSpPr>
          <p:cNvPr id="82" name="Text Box 31"/>
          <p:cNvSpPr txBox="1">
            <a:spLocks noChangeArrowheads="1"/>
          </p:cNvSpPr>
          <p:nvPr/>
        </p:nvSpPr>
        <p:spPr bwMode="gray">
          <a:xfrm>
            <a:off x="172773" y="4582993"/>
            <a:ext cx="5249391" cy="302647"/>
          </a:xfrm>
          <a:prstGeom prst="rect">
            <a:avLst/>
          </a:prstGeom>
          <a:noFill/>
          <a:ln w="3175" cap="rnd">
            <a:noFill/>
            <a:miter lim="800000"/>
            <a:headEnd/>
            <a:tailEnd/>
          </a:ln>
          <a:effectLst/>
        </p:spPr>
        <p:txBody>
          <a:bodyPr wrap="square">
            <a:noAutofit/>
          </a:bodyPr>
          <a:lstStyle/>
          <a:p>
            <a:pPr>
              <a:lnSpc>
                <a:spcPts val="800"/>
              </a:lnSpc>
              <a:buClr>
                <a:srgbClr val="C00000"/>
              </a:buClr>
              <a:defRPr/>
            </a:pPr>
            <a:r>
              <a:rPr lang="en-US" altLang="ja-JP" sz="800" spc="100"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The definition of freeware is as listed in </a:t>
            </a:r>
            <a:r>
              <a:rPr lang="en-US" altLang="ja-JP" sz="800" spc="100"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the rules of the Systems &amp; Services Business Division of Hitachi, Ltd. </a:t>
            </a:r>
            <a:r>
              <a:rPr lang="en-US" altLang="ja-JP" sz="800" spc="100"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a:t>
            </a:r>
            <a:r>
              <a:rPr lang="en-US" altLang="ja-JP" sz="800" spc="100" dirty="0" err="1"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SSB</a:t>
            </a:r>
            <a:r>
              <a:rPr lang="en-US" altLang="ja-JP" sz="800" spc="100"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a:t>
            </a:r>
            <a:endParaRPr lang="en-US" altLang="ja-JP" sz="800" spc="10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p:txBody>
      </p:sp>
      <p:grpSp>
        <p:nvGrpSpPr>
          <p:cNvPr id="85" name="グループ化 84"/>
          <p:cNvGrpSpPr/>
          <p:nvPr/>
        </p:nvGrpSpPr>
        <p:grpSpPr>
          <a:xfrm>
            <a:off x="7926389" y="4768838"/>
            <a:ext cx="1407605" cy="510778"/>
            <a:chOff x="7924248" y="4768838"/>
            <a:chExt cx="1548366" cy="510778"/>
          </a:xfrm>
        </p:grpSpPr>
        <p:sp>
          <p:nvSpPr>
            <p:cNvPr id="86" name="テキスト ボックス 85"/>
            <p:cNvSpPr txBox="1"/>
            <p:nvPr/>
          </p:nvSpPr>
          <p:spPr>
            <a:xfrm>
              <a:off x="7924248" y="4768838"/>
              <a:ext cx="1548366" cy="510778"/>
            </a:xfrm>
            <a:prstGeom prst="roundRect">
              <a:avLst/>
            </a:prstGeom>
            <a:solidFill>
              <a:srgbClr val="229EC0"/>
            </a:solidFill>
          </p:spPr>
          <p:txBody>
            <a:bodyPr wrap="square" lIns="72000" rIns="72000" rtlCol="0" anchor="ctr">
              <a:noAutofit/>
            </a:bodyPr>
            <a:lstStyle/>
            <a:p>
              <a:pPr marL="180975">
                <a:lnSpc>
                  <a:spcPts val="1100"/>
                </a:lnSpc>
              </a:pPr>
              <a:r>
                <a:rPr lang="en-US" altLang="ja-JP" sz="1050" b="1" spc="100" dirty="0" smtClean="0">
                  <a:solidFill>
                    <a:schemeClr val="bg1"/>
                  </a:solidFill>
                  <a:latin typeface="Arial" pitchFamily="34" charset="0"/>
                  <a:ea typeface="メイリオ" pitchFamily="50" charset="-128"/>
                </a:rPr>
                <a:t>Definition </a:t>
              </a:r>
              <a:r>
                <a:rPr lang="en-US" altLang="ja-JP" sz="1050" b="1" spc="100" dirty="0">
                  <a:solidFill>
                    <a:schemeClr val="bg1"/>
                  </a:solidFill>
                  <a:latin typeface="Arial" pitchFamily="34" charset="0"/>
                  <a:ea typeface="メイリオ" pitchFamily="50" charset="-128"/>
                </a:rPr>
                <a:t>of open </a:t>
              </a:r>
              <a:r>
                <a:rPr lang="en-US" altLang="ja-JP" sz="1050" b="1" spc="100" dirty="0" smtClean="0">
                  <a:solidFill>
                    <a:schemeClr val="bg1"/>
                  </a:solidFill>
                  <a:latin typeface="Arial" pitchFamily="34" charset="0"/>
                  <a:ea typeface="メイリオ" pitchFamily="50" charset="-128"/>
                </a:rPr>
                <a:t>source software</a:t>
              </a:r>
              <a:endParaRPr lang="ja-JP" altLang="en-US" sz="1050" b="1" spc="100" dirty="0">
                <a:solidFill>
                  <a:schemeClr val="bg1"/>
                </a:solidFill>
                <a:latin typeface="Arial" pitchFamily="34" charset="0"/>
                <a:ea typeface="メイリオ" pitchFamily="50" charset="-128"/>
              </a:endParaRPr>
            </a:p>
          </p:txBody>
        </p:sp>
        <p:grpSp>
          <p:nvGrpSpPr>
            <p:cNvPr id="87" name="グループ化 67"/>
            <p:cNvGrpSpPr/>
            <p:nvPr/>
          </p:nvGrpSpPr>
          <p:grpSpPr>
            <a:xfrm>
              <a:off x="8032261" y="4829297"/>
              <a:ext cx="118940" cy="135520"/>
              <a:chOff x="7910570" y="4110030"/>
              <a:chExt cx="118940" cy="135520"/>
            </a:xfrm>
          </p:grpSpPr>
          <p:sp>
            <p:nvSpPr>
              <p:cNvPr id="88" name="正方形/長方形 87"/>
              <p:cNvSpPr/>
              <p:nvPr/>
            </p:nvSpPr>
            <p:spPr bwMode="auto">
              <a:xfrm rot="18900000" flipH="1">
                <a:off x="7950598" y="4110030"/>
                <a:ext cx="38884" cy="118940"/>
              </a:xfrm>
              <a:prstGeom prst="rect">
                <a:avLst/>
              </a:prstGeom>
              <a:solidFill>
                <a:schemeClr val="bg1"/>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200" b="1" spc="100" dirty="0" smtClean="0">
                  <a:solidFill>
                    <a:schemeClr val="bg1"/>
                  </a:solidFill>
                  <a:latin typeface="Arial" panose="020B0604020202020204" pitchFamily="34" charset="0"/>
                  <a:ea typeface="メイリオ" pitchFamily="50" charset="-128"/>
                </a:endParaRPr>
              </a:p>
            </p:txBody>
          </p:sp>
          <p:sp>
            <p:nvSpPr>
              <p:cNvPr id="89" name="正方形/長方形 88"/>
              <p:cNvSpPr/>
              <p:nvPr/>
            </p:nvSpPr>
            <p:spPr bwMode="auto">
              <a:xfrm rot="2700000" flipH="1">
                <a:off x="7950598" y="4166638"/>
                <a:ext cx="38884" cy="118940"/>
              </a:xfrm>
              <a:prstGeom prst="rect">
                <a:avLst/>
              </a:prstGeom>
              <a:solidFill>
                <a:schemeClr val="bg1"/>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200" b="1" spc="100" dirty="0" smtClean="0">
                  <a:solidFill>
                    <a:schemeClr val="bg1"/>
                  </a:solidFill>
                  <a:latin typeface="Arial" panose="020B0604020202020204" pitchFamily="34" charset="0"/>
                  <a:ea typeface="メイリオ" pitchFamily="50" charset="-128"/>
                </a:endParaRPr>
              </a:p>
            </p:txBody>
          </p:sp>
        </p:grpSp>
      </p:grpSp>
      <p:grpSp>
        <p:nvGrpSpPr>
          <p:cNvPr id="90" name="グループ化 89"/>
          <p:cNvGrpSpPr/>
          <p:nvPr/>
        </p:nvGrpSpPr>
        <p:grpSpPr>
          <a:xfrm>
            <a:off x="8300720" y="4280648"/>
            <a:ext cx="955040" cy="457200"/>
            <a:chOff x="-2468880" y="1798320"/>
            <a:chExt cx="955040" cy="457200"/>
          </a:xfrm>
        </p:grpSpPr>
        <p:sp>
          <p:nvSpPr>
            <p:cNvPr id="91" name="二等辺三角形 90"/>
            <p:cNvSpPr/>
            <p:nvPr/>
          </p:nvSpPr>
          <p:spPr bwMode="auto">
            <a:xfrm flipV="1">
              <a:off x="-2108200" y="1950720"/>
              <a:ext cx="233680" cy="304800"/>
            </a:xfrm>
            <a:prstGeom prst="triangle">
              <a:avLst/>
            </a:prstGeom>
            <a:solidFill>
              <a:schemeClr val="tx1">
                <a:lumMod val="65000"/>
                <a:lumOff val="35000"/>
              </a:schemeClr>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100" b="1" spc="100" dirty="0" smtClean="0">
                <a:solidFill>
                  <a:schemeClr val="bg1"/>
                </a:solidFill>
                <a:latin typeface="Arial" panose="020B0604020202020204" pitchFamily="34" charset="0"/>
                <a:ea typeface="メイリオ" pitchFamily="50" charset="-128"/>
              </a:endParaRPr>
            </a:p>
          </p:txBody>
        </p:sp>
        <p:sp>
          <p:nvSpPr>
            <p:cNvPr id="92" name="角丸四角形 91"/>
            <p:cNvSpPr/>
            <p:nvPr/>
          </p:nvSpPr>
          <p:spPr bwMode="auto">
            <a:xfrm>
              <a:off x="-2468880" y="1798320"/>
              <a:ext cx="955040" cy="304800"/>
            </a:xfrm>
            <a:prstGeom prst="roundRect">
              <a:avLst/>
            </a:prstGeom>
            <a:solidFill>
              <a:schemeClr val="tx1">
                <a:lumMod val="65000"/>
                <a:lumOff val="35000"/>
              </a:schemeClr>
            </a:solidFill>
            <a:ln w="9525">
              <a:noFill/>
              <a:miter lim="800000"/>
              <a:headEnd/>
              <a:tailEnd/>
            </a:ln>
            <a:effectLst/>
          </p:spPr>
          <p:txBody>
            <a:bodyPr wrap="square" lIns="0" tIns="0" rIns="0" bIns="0" rtlCol="0" anchor="t" anchorCtr="0">
              <a:noAutofit/>
            </a:bodyPr>
            <a:lstStyle/>
            <a:p>
              <a:pPr algn="ctr">
                <a:lnSpc>
                  <a:spcPct val="150000"/>
                </a:lnSpc>
              </a:pPr>
              <a:r>
                <a:rPr lang="en-US" altLang="ja-JP" sz="1100" b="1" spc="100" dirty="0" smtClean="0">
                  <a:solidFill>
                    <a:schemeClr val="bg1"/>
                  </a:solidFill>
                  <a:latin typeface="Arial" pitchFamily="34" charset="0"/>
                  <a:ea typeface="メイリオ" pitchFamily="50" charset="-128"/>
                </a:rPr>
                <a:t>Click</a:t>
              </a:r>
              <a:endParaRPr lang="ja-JP" altLang="en-US" sz="1100" b="1" spc="100" dirty="0">
                <a:solidFill>
                  <a:schemeClr val="bg1"/>
                </a:solidFill>
                <a:latin typeface="Arial" pitchFamily="34" charset="0"/>
                <a:ea typeface="メイリオ" pitchFamily="50" charset="-128"/>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257440" y="587326"/>
            <a:ext cx="8957732" cy="806687"/>
            <a:chOff x="257440" y="186986"/>
            <a:chExt cx="8957732" cy="964928"/>
          </a:xfrm>
        </p:grpSpPr>
        <p:sp>
          <p:nvSpPr>
            <p:cNvPr id="22" name="正方形/長方形 21"/>
            <p:cNvSpPr/>
            <p:nvPr/>
          </p:nvSpPr>
          <p:spPr bwMode="auto">
            <a:xfrm>
              <a:off x="257440" y="186986"/>
              <a:ext cx="8957732" cy="964928"/>
            </a:xfrm>
            <a:prstGeom prst="rect">
              <a:avLst/>
            </a:prstGeom>
            <a:solidFill>
              <a:srgbClr val="71C9E5"/>
            </a:solidFill>
            <a:ln w="9525">
              <a:noFill/>
              <a:miter lim="800000"/>
              <a:headEnd/>
              <a:tailEnd/>
            </a:ln>
            <a:effectLst/>
          </p:spPr>
          <p:txBody>
            <a:bodyPr wrap="square" lIns="144000" tIns="144000" rIns="144000" bIns="144000" rtlCol="0" anchor="ctr" anchorCtr="0">
              <a:noAutofit/>
            </a:bodyPr>
            <a:lstStyle/>
            <a:p>
              <a:pPr algn="ctr"/>
              <a:endParaRPr kumimoji="1" lang="ja-JP" altLang="en-US" sz="1800" b="1" dirty="0" smtClean="0">
                <a:solidFill>
                  <a:schemeClr val="bg1"/>
                </a:solidFill>
                <a:latin typeface="Arial" panose="020B0604020202020204" pitchFamily="34" charset="0"/>
                <a:ea typeface="メイリオ" pitchFamily="50" charset="-128"/>
              </a:endParaRPr>
            </a:p>
          </p:txBody>
        </p:sp>
        <p:cxnSp>
          <p:nvCxnSpPr>
            <p:cNvPr id="24" name="直線コネクタ 23"/>
            <p:cNvCxnSpPr/>
            <p:nvPr/>
          </p:nvCxnSpPr>
          <p:spPr bwMode="auto">
            <a:xfrm>
              <a:off x="350573" y="244113"/>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36" name="直線コネクタ 35"/>
            <p:cNvCxnSpPr/>
            <p:nvPr/>
          </p:nvCxnSpPr>
          <p:spPr bwMode="auto">
            <a:xfrm>
              <a:off x="350573" y="1103931"/>
              <a:ext cx="8771467" cy="0"/>
            </a:xfrm>
            <a:prstGeom prst="line">
              <a:avLst/>
            </a:prstGeom>
            <a:noFill/>
            <a:ln w="19050" cap="flat" cmpd="sng" algn="ctr">
              <a:solidFill>
                <a:schemeClr val="bg1"/>
              </a:solidFill>
              <a:prstDash val="dash"/>
              <a:round/>
              <a:headEnd type="none" w="med" len="med"/>
              <a:tailEnd type="none" w="med" len="med"/>
            </a:ln>
            <a:effectLst/>
          </p:spPr>
        </p:cxnSp>
      </p:grpSp>
      <p:sp>
        <p:nvSpPr>
          <p:cNvPr id="38" name="Text Box 31"/>
          <p:cNvSpPr txBox="1">
            <a:spLocks noChangeArrowheads="1"/>
          </p:cNvSpPr>
          <p:nvPr/>
        </p:nvSpPr>
        <p:spPr bwMode="gray">
          <a:xfrm>
            <a:off x="426526" y="928464"/>
            <a:ext cx="8691716" cy="425513"/>
          </a:xfrm>
          <a:prstGeom prst="rect">
            <a:avLst/>
          </a:prstGeom>
          <a:noFill/>
          <a:ln w="3175" cap="rnd">
            <a:noFill/>
            <a:miter lim="800000"/>
            <a:headEnd/>
            <a:tailEnd/>
          </a:ln>
          <a:effectLst/>
        </p:spPr>
        <p:txBody>
          <a:bodyPr wrap="square" lIns="72000" tIns="0" rIns="144000" bIns="0" anchor="t">
            <a:noAutofit/>
          </a:bodyPr>
          <a:lstStyle/>
          <a:p>
            <a:pPr>
              <a:lnSpc>
                <a:spcPts val="1400"/>
              </a:lnSpc>
              <a:buClr>
                <a:srgbClr val="C00000"/>
              </a:buClr>
              <a:defRPr/>
            </a:pPr>
            <a:r>
              <a:rPr lang="en-US" altLang="ja-JP" sz="1400" b="1" dirty="0" smtClean="0">
                <a:solidFill>
                  <a:schemeClr val="tx1">
                    <a:lumMod val="75000"/>
                    <a:lumOff val="25000"/>
                  </a:schemeClr>
                </a:solidFill>
                <a:latin typeface="Arial" pitchFamily="34" charset="0"/>
                <a:ea typeface="メイリオ" pitchFamily="50" charset="-128"/>
              </a:rPr>
              <a:t>When acquiring OSS to be used for products, the items in the table below must be carried out as part of the OSS acquisition step, during the “Consideration” step. </a:t>
            </a:r>
            <a:endParaRPr lang="ja-JP" altLang="en-US" sz="1400" b="1" dirty="0">
              <a:solidFill>
                <a:schemeClr val="tx1">
                  <a:lumMod val="75000"/>
                  <a:lumOff val="25000"/>
                </a:schemeClr>
              </a:solidFill>
              <a:latin typeface="Arial" pitchFamily="34" charset="0"/>
              <a:ea typeface="メイリオ" pitchFamily="50" charset="-128"/>
            </a:endParaRPr>
          </a:p>
        </p:txBody>
      </p:sp>
      <p:sp>
        <p:nvSpPr>
          <p:cNvPr id="4" name="タイトル 3"/>
          <p:cNvSpPr>
            <a:spLocks noGrp="1"/>
          </p:cNvSpPr>
          <p:nvPr>
            <p:ph type="title"/>
          </p:nvPr>
        </p:nvSpPr>
        <p:spPr>
          <a:xfrm>
            <a:off x="284027" y="49324"/>
            <a:ext cx="8984664" cy="513635"/>
          </a:xfrm>
        </p:spPr>
        <p:txBody>
          <a:bodyPr wrap="square">
            <a:noAutofit/>
          </a:bodyPr>
          <a:lstStyle/>
          <a:p>
            <a:r>
              <a:rPr lang="en-US" altLang="ja-JP" spc="0" dirty="0" smtClean="0">
                <a:latin typeface="Arial" panose="020B0604020202020204" pitchFamily="34" charset="0"/>
              </a:rPr>
              <a:t>4-4 </a:t>
            </a:r>
            <a:r>
              <a:rPr lang="en-US" altLang="ja-JP" spc="0" dirty="0">
                <a:latin typeface="Arial" panose="020B0604020202020204" pitchFamily="34" charset="0"/>
              </a:rPr>
              <a:t>Items to Be </a:t>
            </a:r>
            <a:r>
              <a:rPr lang="en-US" altLang="ja-JP" spc="0" dirty="0" smtClean="0">
                <a:latin typeface="Arial" panose="020B0604020202020204" pitchFamily="34" charset="0"/>
              </a:rPr>
              <a:t>Checked </a:t>
            </a:r>
            <a:r>
              <a:rPr lang="en-US" altLang="ja-JP" spc="0" dirty="0">
                <a:latin typeface="Arial" panose="020B0604020202020204" pitchFamily="34" charset="0"/>
              </a:rPr>
              <a:t>and </a:t>
            </a:r>
            <a:r>
              <a:rPr lang="en-US" altLang="ja-JP" spc="0" dirty="0" smtClean="0">
                <a:latin typeface="Arial" panose="020B0604020202020204" pitchFamily="34" charset="0"/>
              </a:rPr>
              <a:t>Relevant Parties Concerned with Each Step in </a:t>
            </a:r>
            <a:r>
              <a:rPr lang="en-US" altLang="ja-JP" spc="0" dirty="0">
                <a:latin typeface="Arial" panose="020B0604020202020204" pitchFamily="34" charset="0"/>
              </a:rPr>
              <a:t>the OSS Compliance Management </a:t>
            </a:r>
            <a:r>
              <a:rPr lang="en-US" altLang="ja-JP" spc="0" dirty="0" smtClean="0">
                <a:latin typeface="Arial" panose="020B0604020202020204" pitchFamily="34" charset="0"/>
              </a:rPr>
              <a:t>Process</a:t>
            </a:r>
            <a:endParaRPr lang="ja-JP" altLang="en-US" spc="0" dirty="0">
              <a:latin typeface="Arial" panose="020B0604020202020204" pitchFamily="34" charset="0"/>
            </a:endParaRPr>
          </a:p>
        </p:txBody>
      </p:sp>
      <p:sp>
        <p:nvSpPr>
          <p:cNvPr id="39" name="テキスト ボックス 38"/>
          <p:cNvSpPr txBox="1"/>
          <p:nvPr/>
        </p:nvSpPr>
        <p:spPr>
          <a:xfrm>
            <a:off x="400315" y="614263"/>
            <a:ext cx="3525509" cy="307056"/>
          </a:xfrm>
          <a:prstGeom prst="rect">
            <a:avLst/>
          </a:prstGeom>
          <a:noFill/>
          <a:ln>
            <a:noFill/>
          </a:ln>
        </p:spPr>
        <p:txBody>
          <a:bodyPr wrap="square" lIns="0" tIns="36000" rIns="72000" bIns="0" rtlCol="0">
            <a:noAutofit/>
          </a:bodyPr>
          <a:lstStyle/>
          <a:p>
            <a:pPr>
              <a:lnSpc>
                <a:spcPct val="100000"/>
              </a:lnSpc>
            </a:pPr>
            <a:r>
              <a:rPr lang="en-US" altLang="ja-JP" sz="1600" b="1" dirty="0" smtClean="0">
                <a:solidFill>
                  <a:schemeClr val="bg1"/>
                </a:solidFill>
                <a:latin typeface="Arial" pitchFamily="34" charset="0"/>
                <a:ea typeface="メイリオ" pitchFamily="50" charset="-128"/>
              </a:rPr>
              <a:t>(1) OSS acquisition step</a:t>
            </a:r>
            <a:endParaRPr lang="ja-JP" altLang="en-US" sz="1600" b="1" dirty="0">
              <a:solidFill>
                <a:schemeClr val="bg1"/>
              </a:solidFill>
              <a:latin typeface="Arial" pitchFamily="34" charset="0"/>
              <a:ea typeface="メイリオ" pitchFamily="50" charset="-128"/>
            </a:endParaRPr>
          </a:p>
        </p:txBody>
      </p:sp>
      <p:graphicFrame>
        <p:nvGraphicFramePr>
          <p:cNvPr id="71" name="表 70"/>
          <p:cNvGraphicFramePr>
            <a:graphicFrameLocks noGrp="1"/>
          </p:cNvGraphicFramePr>
          <p:nvPr>
            <p:extLst>
              <p:ext uri="{D42A27DB-BD31-4B8C-83A1-F6EECF244321}">
                <p14:modId xmlns:p14="http://schemas.microsoft.com/office/powerpoint/2010/main" val="3420714650"/>
              </p:ext>
            </p:extLst>
          </p:nvPr>
        </p:nvGraphicFramePr>
        <p:xfrm>
          <a:off x="180304" y="3432982"/>
          <a:ext cx="9092485" cy="1888981"/>
        </p:xfrm>
        <a:graphic>
          <a:graphicData uri="http://schemas.openxmlformats.org/drawingml/2006/table">
            <a:tbl>
              <a:tblPr firstRow="1" bandRow="1">
                <a:tableStyleId>{5940675A-B579-460E-94D1-54222C63F5DA}</a:tableStyleId>
              </a:tblPr>
              <a:tblGrid>
                <a:gridCol w="5105007">
                  <a:extLst>
                    <a:ext uri="{9D8B030D-6E8A-4147-A177-3AD203B41FA5}">
                      <a16:colId xmlns:a16="http://schemas.microsoft.com/office/drawing/2014/main" val="2329334101"/>
                    </a:ext>
                  </a:extLst>
                </a:gridCol>
                <a:gridCol w="3987478">
                  <a:extLst>
                    <a:ext uri="{9D8B030D-6E8A-4147-A177-3AD203B41FA5}">
                      <a16:colId xmlns:a16="http://schemas.microsoft.com/office/drawing/2014/main" val="966656168"/>
                    </a:ext>
                  </a:extLst>
                </a:gridCol>
              </a:tblGrid>
              <a:tr h="2912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Main items to be checked during OSS acquisition</a:t>
                      </a: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Relevant parties for OSS acquisition</a:t>
                      </a: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1399735">
                <a:tc>
                  <a:txBody>
                    <a:bodyPr/>
                    <a:lstStyle/>
                    <a:p>
                      <a:pPr marL="171450" indent="-171450">
                        <a:lnSpc>
                          <a:spcPts val="1200"/>
                        </a:lnSpc>
                        <a:buFont typeface="Arial" panose="020B0604020202020204" pitchFamily="34" charset="0"/>
                        <a:buChar char="•"/>
                      </a:pPr>
                      <a:r>
                        <a:rPr kumimoji="1" lang="en-US" altLang="ja-JP" sz="10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The OSS program name (including the version), the original rights holder, and the license</a:t>
                      </a:r>
                    </a:p>
                    <a:p>
                      <a:pPr marL="171450" indent="-171450">
                        <a:lnSpc>
                          <a:spcPts val="1200"/>
                        </a:lnSpc>
                        <a:buFont typeface="Arial" panose="020B0604020202020204" pitchFamily="34" charset="0"/>
                        <a:buChar char="•"/>
                      </a:pPr>
                      <a:r>
                        <a:rPr kumimoji="1" lang="en-US" altLang="ja-JP" sz="10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The intended purpose of the OSS (whether the OSS is to be copied, modified, or redistributed, and whether the OSS is to be used within the company or provided outside the company)</a:t>
                      </a:r>
                    </a:p>
                    <a:p>
                      <a:pPr marL="171450" indent="-171450">
                        <a:lnSpc>
                          <a:spcPts val="1200"/>
                        </a:lnSpc>
                        <a:buFont typeface="Arial" panose="020B0604020202020204" pitchFamily="34" charset="0"/>
                        <a:buChar char="•"/>
                      </a:pPr>
                      <a:r>
                        <a:rPr kumimoji="1" lang="en-US" altLang="ja-JP" sz="10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License conditions based on the intended use, and whether those conditions can be complied with</a:t>
                      </a:r>
                    </a:p>
                    <a:p>
                      <a:pPr marL="171450" indent="-171450">
                        <a:lnSpc>
                          <a:spcPts val="1200"/>
                        </a:lnSpc>
                        <a:buFont typeface="Arial" panose="020B0604020202020204" pitchFamily="34" charset="0"/>
                        <a:buChar char="•"/>
                      </a:pPr>
                      <a:r>
                        <a:rPr kumimoji="1" lang="en-US" altLang="ja-JP" sz="10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Whether the license is propagated (whether the source code of your company is disclosed, etc.)</a:t>
                      </a:r>
                    </a:p>
                    <a:p>
                      <a:pPr marL="171450" indent="-171450">
                        <a:lnSpc>
                          <a:spcPts val="1200"/>
                        </a:lnSpc>
                        <a:buFont typeface="Arial" panose="020B0604020202020204" pitchFamily="34" charset="0"/>
                        <a:buChar char="•"/>
                      </a:pPr>
                      <a:r>
                        <a:rPr kumimoji="1" lang="en-US" altLang="ja-JP" sz="10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Management and retention of the OSS and the OSS acquisition records</a:t>
                      </a:r>
                      <a:endParaRPr kumimoji="1" lang="ja-JP" altLang="en-US" sz="1000" baseline="0" dirty="0">
                        <a:latin typeface="Arial" panose="020B0604020202020204" pitchFamily="34" charset="0"/>
                        <a:ea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en-US" altLang="ja-JP" sz="10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Applying to acquire the OSS:</a:t>
                      </a:r>
                    </a:p>
                    <a:p>
                      <a:pPr marL="171450" indent="-171450">
                        <a:buFont typeface="Arial" panose="020B0604020202020204" pitchFamily="34" charset="0"/>
                        <a:buChar char="•"/>
                      </a:pPr>
                      <a:r>
                        <a:rPr kumimoji="1" lang="en-US" altLang="ja-JP" sz="10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Department managers and project team members</a:t>
                      </a:r>
                    </a:p>
                    <a:p>
                      <a:r>
                        <a:rPr kumimoji="1" lang="en-US" altLang="ja-JP" sz="10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Determining appropriateness:</a:t>
                      </a:r>
                      <a:endParaRPr kumimoji="1" lang="en-US" altLang="ja-JP" sz="1000" b="1" strike="dblStrike" kern="1200" baseline="0" dirty="0" smtClean="0">
                        <a:solidFill>
                          <a:srgbClr val="FF2975"/>
                        </a:solidFill>
                        <a:latin typeface="Arial" panose="020B0604020202020204" pitchFamily="34" charset="0"/>
                        <a:ea typeface="メイリオ" panose="020B0604030504040204" pitchFamily="50" charset="-128"/>
                        <a:cs typeface="メイリオ" panose="020B0604030504040204" pitchFamily="50" charset="-128"/>
                      </a:endParaRPr>
                    </a:p>
                    <a:p>
                      <a:pPr marL="182563" indent="-182563">
                        <a:buFont typeface="Arial" panose="020B0604020202020204" pitchFamily="34" charset="0"/>
                        <a:buChar char="•"/>
                      </a:pPr>
                      <a:r>
                        <a:rPr kumimoji="1" lang="en-US" altLang="ja-JP" sz="10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Technology management departments, procurement departments, legal departments, and finance departments</a:t>
                      </a:r>
                      <a:endParaRPr kumimoji="1" lang="ja-JP" altLang="en-US" sz="10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17780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ja-JP" sz="1000" b="1" baseline="0" dirty="0" smtClean="0">
                          <a:effectLst/>
                          <a:latin typeface="Arial" panose="020B0604020202020204" pitchFamily="34" charset="0"/>
                          <a:ea typeface="メイリオ" panose="020B0604030504040204" pitchFamily="50" charset="-128"/>
                        </a:rPr>
                        <a:t>Note that the method and the organizational structure for determining appropriateness vary depending on the status of OSS distribution (for example, whether the OSS has already been distributed to other departments) in the relevant business units and Group companies.</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sp>
        <p:nvSpPr>
          <p:cNvPr id="132" name="ホームベース 131"/>
          <p:cNvSpPr/>
          <p:nvPr/>
        </p:nvSpPr>
        <p:spPr bwMode="auto">
          <a:xfrm>
            <a:off x="224695" y="1968169"/>
            <a:ext cx="9023223" cy="1480562"/>
          </a:xfrm>
          <a:prstGeom prst="homePlate">
            <a:avLst>
              <a:gd name="adj" fmla="val 8232"/>
            </a:avLst>
          </a:prstGeom>
          <a:solidFill>
            <a:schemeClr val="bg1">
              <a:lumMod val="85000"/>
            </a:schemeClr>
          </a:solidFill>
          <a:ln w="25400">
            <a:noFill/>
            <a:miter lim="800000"/>
            <a:headEnd/>
            <a:tailEnd/>
          </a:ln>
          <a:effectLst/>
        </p:spPr>
        <p:txBody>
          <a:bodyPr wrap="squar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42" name="ホームベース 41"/>
          <p:cNvSpPr/>
          <p:nvPr/>
        </p:nvSpPr>
        <p:spPr bwMode="auto">
          <a:xfrm>
            <a:off x="262444" y="1467537"/>
            <a:ext cx="9023223" cy="1919645"/>
          </a:xfrm>
          <a:prstGeom prst="homePlate">
            <a:avLst>
              <a:gd name="adj" fmla="val 8232"/>
            </a:avLst>
          </a:prstGeom>
          <a:solidFill>
            <a:schemeClr val="bg1">
              <a:lumMod val="85000"/>
            </a:schemeClr>
          </a:solidFill>
          <a:ln w="25400">
            <a:noFill/>
            <a:miter lim="800000"/>
            <a:headEnd/>
            <a:tailEnd/>
          </a:ln>
          <a:effectLst/>
        </p:spPr>
        <p:txBody>
          <a:bodyPr wrap="squar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43" name="テキスト ボックス 42"/>
          <p:cNvSpPr txBox="1"/>
          <p:nvPr/>
        </p:nvSpPr>
        <p:spPr>
          <a:xfrm>
            <a:off x="262442" y="1411504"/>
            <a:ext cx="5638295" cy="298691"/>
          </a:xfrm>
          <a:prstGeom prst="roundRect">
            <a:avLst/>
          </a:prstGeom>
          <a:solidFill>
            <a:srgbClr val="51C531"/>
          </a:solidFill>
        </p:spPr>
        <p:txBody>
          <a:bodyPr wrap="square" lIns="144000" tIns="36000" rIns="144000" bIns="18000" rtlCol="0" anchor="ctr">
            <a:noAutofit/>
          </a:bodyPr>
          <a:lstStyle/>
          <a:p>
            <a:pPr>
              <a:lnSpc>
                <a:spcPct val="100000"/>
              </a:lnSpc>
            </a:pPr>
            <a:r>
              <a:rPr lang="en-US" altLang="ja-JP" sz="1400" b="1" dirty="0" smtClean="0">
                <a:solidFill>
                  <a:schemeClr val="bg1"/>
                </a:solidFill>
                <a:latin typeface="Arial" panose="020B0604020202020204" pitchFamily="34" charset="0"/>
                <a:ea typeface="メイリオ" pitchFamily="50" charset="-128"/>
              </a:rPr>
              <a:t>Development process for general products and systems</a:t>
            </a:r>
            <a:endParaRPr lang="ja-JP" altLang="en-US" sz="1400" b="1" dirty="0">
              <a:solidFill>
                <a:schemeClr val="bg1"/>
              </a:solidFill>
              <a:latin typeface="Arial" panose="020B0604020202020204" pitchFamily="34" charset="0"/>
              <a:ea typeface="メイリオ" pitchFamily="50" charset="-128"/>
            </a:endParaRPr>
          </a:p>
        </p:txBody>
      </p:sp>
      <p:grpSp>
        <p:nvGrpSpPr>
          <p:cNvPr id="44" name="グループ化 43"/>
          <p:cNvGrpSpPr/>
          <p:nvPr/>
        </p:nvGrpSpPr>
        <p:grpSpPr>
          <a:xfrm>
            <a:off x="381000" y="1752403"/>
            <a:ext cx="8732520" cy="1486500"/>
            <a:chOff x="695462" y="4171167"/>
            <a:chExt cx="8156617" cy="827090"/>
          </a:xfrm>
        </p:grpSpPr>
        <p:grpSp>
          <p:nvGrpSpPr>
            <p:cNvPr id="45" name="グループ化 44"/>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58" name="正方形/長方形 57"/>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en-US" altLang="ja-JP" sz="1800" b="1" dirty="0" smtClean="0">
                    <a:solidFill>
                      <a:schemeClr val="bg1"/>
                    </a:solidFill>
                    <a:latin typeface="Arial" panose="020B0604020202020204" pitchFamily="34" charset="0"/>
                    <a:ea typeface="メイリオ" pitchFamily="50" charset="-128"/>
                  </a:rPr>
                  <a:t>Consideration</a:t>
                </a:r>
                <a:endParaRPr lang="ja-JP" altLang="en-US" sz="1800" b="1" dirty="0">
                  <a:solidFill>
                    <a:schemeClr val="bg1"/>
                  </a:solidFill>
                  <a:latin typeface="Arial" panose="020B0604020202020204" pitchFamily="34" charset="0"/>
                  <a:ea typeface="メイリオ" pitchFamily="50" charset="-128"/>
                </a:endParaRPr>
              </a:p>
            </p:txBody>
          </p:sp>
          <p:sp>
            <p:nvSpPr>
              <p:cNvPr id="59" name="二等辺三角形 58"/>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Arial" panose="020B0604020202020204" pitchFamily="34" charset="0"/>
                  <a:ea typeface="メイリオ" pitchFamily="50" charset="-128"/>
                </a:endParaRPr>
              </a:p>
            </p:txBody>
          </p:sp>
        </p:grpSp>
        <p:grpSp>
          <p:nvGrpSpPr>
            <p:cNvPr id="46" name="グループ化 45"/>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56" name="正方形/長方形 55"/>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en-US" altLang="ja-JP" sz="1800" b="1" dirty="0">
                    <a:solidFill>
                      <a:schemeClr val="bg1"/>
                    </a:solidFill>
                    <a:latin typeface="Arial" panose="020B0604020202020204" pitchFamily="34" charset="0"/>
                    <a:ea typeface="メイリオ" pitchFamily="50" charset="-128"/>
                  </a:rPr>
                  <a:t>Development</a:t>
                </a:r>
                <a:endParaRPr lang="ja-JP" altLang="en-US" sz="1800" b="1" dirty="0">
                  <a:solidFill>
                    <a:schemeClr val="bg1"/>
                  </a:solidFill>
                  <a:latin typeface="Arial" panose="020B0604020202020204" pitchFamily="34" charset="0"/>
                  <a:ea typeface="メイリオ" pitchFamily="50" charset="-128"/>
                </a:endParaRPr>
              </a:p>
            </p:txBody>
          </p:sp>
          <p:sp>
            <p:nvSpPr>
              <p:cNvPr id="57" name="二等辺三角形 56"/>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Arial" panose="020B0604020202020204" pitchFamily="34" charset="0"/>
                  <a:ea typeface="メイリオ" pitchFamily="50" charset="-128"/>
                </a:endParaRPr>
              </a:p>
            </p:txBody>
          </p:sp>
        </p:grpSp>
        <p:grpSp>
          <p:nvGrpSpPr>
            <p:cNvPr id="47" name="グループ化 46"/>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54" name="正方形/長方形 53"/>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en-US" altLang="ja-JP" sz="1800" b="1" dirty="0">
                    <a:solidFill>
                      <a:schemeClr val="bg1"/>
                    </a:solidFill>
                    <a:latin typeface="Arial" panose="020B0604020202020204" pitchFamily="34" charset="0"/>
                    <a:ea typeface="メイリオ" pitchFamily="50" charset="-128"/>
                  </a:rPr>
                  <a:t>Inspection</a:t>
                </a:r>
                <a:endParaRPr lang="ja-JP" altLang="en-US" sz="1800" b="1" dirty="0">
                  <a:solidFill>
                    <a:schemeClr val="bg1"/>
                  </a:solidFill>
                  <a:latin typeface="Arial" panose="020B0604020202020204" pitchFamily="34" charset="0"/>
                  <a:ea typeface="メイリオ" pitchFamily="50" charset="-128"/>
                </a:endParaRPr>
              </a:p>
            </p:txBody>
          </p:sp>
          <p:sp>
            <p:nvSpPr>
              <p:cNvPr id="55" name="二等辺三角形 54"/>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Arial" panose="020B0604020202020204" pitchFamily="34" charset="0"/>
                  <a:ea typeface="メイリオ" pitchFamily="50" charset="-128"/>
                </a:endParaRPr>
              </a:p>
            </p:txBody>
          </p:sp>
        </p:grpSp>
        <p:grpSp>
          <p:nvGrpSpPr>
            <p:cNvPr id="48" name="グループ化 47"/>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52" name="正方形/長方形 51"/>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en-US" altLang="ja-JP" sz="1600" b="1" dirty="0">
                    <a:solidFill>
                      <a:schemeClr val="bg1"/>
                    </a:solidFill>
                    <a:latin typeface="Arial" panose="020B0604020202020204" pitchFamily="34" charset="0"/>
                    <a:ea typeface="メイリオ" pitchFamily="50" charset="-128"/>
                  </a:rPr>
                  <a:t>Shipment</a:t>
                </a:r>
                <a:endParaRPr lang="ja-JP" altLang="en-US" sz="1600" b="1" dirty="0">
                  <a:solidFill>
                    <a:schemeClr val="bg1"/>
                  </a:solidFill>
                  <a:latin typeface="Arial" panose="020B0604020202020204" pitchFamily="34" charset="0"/>
                  <a:ea typeface="メイリオ" pitchFamily="50" charset="-128"/>
                </a:endParaRPr>
              </a:p>
            </p:txBody>
          </p:sp>
          <p:sp>
            <p:nvSpPr>
              <p:cNvPr id="53" name="二等辺三角形 52"/>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Arial" panose="020B0604020202020204" pitchFamily="34" charset="0"/>
                  <a:ea typeface="メイリオ" pitchFamily="50" charset="-128"/>
                </a:endParaRPr>
              </a:p>
            </p:txBody>
          </p:sp>
        </p:grpSp>
        <p:grpSp>
          <p:nvGrpSpPr>
            <p:cNvPr id="49" name="グループ化 48"/>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50" name="正方形/長方形 49"/>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lang="en-US" altLang="ja-JP" sz="1800" b="1" dirty="0" smtClean="0">
                    <a:solidFill>
                      <a:schemeClr val="bg1"/>
                    </a:solidFill>
                    <a:latin typeface="Arial" panose="020B0604020202020204" pitchFamily="34" charset="0"/>
                    <a:ea typeface="メイリオ" pitchFamily="50" charset="-128"/>
                  </a:rPr>
                  <a:t>Main-</a:t>
                </a:r>
                <a:r>
                  <a:rPr lang="en-US" altLang="ja-JP" sz="1800" b="1" dirty="0" err="1" smtClean="0">
                    <a:solidFill>
                      <a:schemeClr val="bg1"/>
                    </a:solidFill>
                    <a:latin typeface="Arial" panose="020B0604020202020204" pitchFamily="34" charset="0"/>
                    <a:ea typeface="メイリオ" pitchFamily="50" charset="-128"/>
                  </a:rPr>
                  <a:t>tenance</a:t>
                </a:r>
                <a:endParaRPr lang="ja-JP" altLang="en-US" sz="1800" b="1" dirty="0">
                  <a:solidFill>
                    <a:schemeClr val="bg1"/>
                  </a:solidFill>
                  <a:latin typeface="Arial" panose="020B0604020202020204" pitchFamily="34" charset="0"/>
                  <a:ea typeface="メイリオ" pitchFamily="50" charset="-128"/>
                </a:endParaRPr>
              </a:p>
            </p:txBody>
          </p:sp>
          <p:sp>
            <p:nvSpPr>
              <p:cNvPr id="51" name="二等辺三角形 50"/>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Arial" panose="020B0604020202020204" pitchFamily="34" charset="0"/>
                  <a:ea typeface="メイリオ" pitchFamily="50" charset="-128"/>
                </a:endParaRPr>
              </a:p>
            </p:txBody>
          </p:sp>
        </p:grpSp>
      </p:grpSp>
      <p:sp>
        <p:nvSpPr>
          <p:cNvPr id="60" name="ホームベース 59"/>
          <p:cNvSpPr/>
          <p:nvPr/>
        </p:nvSpPr>
        <p:spPr bwMode="auto">
          <a:xfrm>
            <a:off x="518160" y="2261706"/>
            <a:ext cx="5904000"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square" rtlCol="0" anchor="t" anchorCtr="0">
            <a:noAutofit/>
          </a:bodyPr>
          <a:lstStyle/>
          <a:p>
            <a:pPr algn="ctr"/>
            <a:endParaRPr lang="ja-JP" altLang="en-US" sz="806" dirty="0">
              <a:solidFill>
                <a:schemeClr val="tx1"/>
              </a:solidFill>
              <a:latin typeface="Arial" panose="020B0604020202020204" pitchFamily="34" charset="0"/>
            </a:endParaRPr>
          </a:p>
        </p:txBody>
      </p:sp>
      <p:sp>
        <p:nvSpPr>
          <p:cNvPr id="61" name="ホームベース 60"/>
          <p:cNvSpPr/>
          <p:nvPr/>
        </p:nvSpPr>
        <p:spPr bwMode="auto">
          <a:xfrm>
            <a:off x="741436" y="2329705"/>
            <a:ext cx="1569929"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square" rtlCol="0" anchor="ctr" anchorCtr="0">
            <a:noAutofit/>
          </a:bodyPr>
          <a:lstStyle/>
          <a:p>
            <a:pPr algn="ctr"/>
            <a:r>
              <a:rPr lang="en-US" altLang="zh-CN" sz="1400" b="1" dirty="0" smtClean="0">
                <a:solidFill>
                  <a:schemeClr val="bg1"/>
                </a:solidFill>
                <a:latin typeface="Arial" panose="020B0604020202020204" pitchFamily="34" charset="0"/>
                <a:ea typeface="メイリオ" panose="020B0604030504040204" pitchFamily="50" charset="-128"/>
              </a:rPr>
              <a:t>OSS acquisition</a:t>
            </a:r>
            <a:endParaRPr lang="en-US" altLang="zh-CN" sz="1400" b="1" dirty="0">
              <a:solidFill>
                <a:schemeClr val="bg1"/>
              </a:solidFill>
              <a:latin typeface="Arial" panose="020B0604020202020204" pitchFamily="34" charset="0"/>
              <a:ea typeface="メイリオ" panose="020B0604030504040204" pitchFamily="50" charset="-128"/>
            </a:endParaRPr>
          </a:p>
          <a:p>
            <a:pPr algn="ctr"/>
            <a:r>
              <a:rPr lang="en-US" altLang="zh-CN" sz="1200" b="1" dirty="0" smtClean="0">
                <a:solidFill>
                  <a:schemeClr val="bg1"/>
                </a:solidFill>
                <a:latin typeface="Arial" panose="020B0604020202020204" pitchFamily="34" charset="0"/>
                <a:ea typeface="メイリオ" panose="020B0604030504040204" pitchFamily="50" charset="-128"/>
              </a:rPr>
              <a:t>(Determination of appropriateness)</a:t>
            </a:r>
            <a:endParaRPr lang="zh-CN" altLang="en-US" sz="1200" b="1" dirty="0">
              <a:solidFill>
                <a:schemeClr val="bg1"/>
              </a:solidFill>
              <a:latin typeface="Arial" panose="020B0604020202020204" pitchFamily="34" charset="0"/>
              <a:ea typeface="メイリオ" panose="020B0604030504040204" pitchFamily="50" charset="-128"/>
            </a:endParaRPr>
          </a:p>
        </p:txBody>
      </p:sp>
      <p:sp>
        <p:nvSpPr>
          <p:cNvPr id="62" name="ホームベース 61"/>
          <p:cNvSpPr/>
          <p:nvPr/>
        </p:nvSpPr>
        <p:spPr bwMode="auto">
          <a:xfrm>
            <a:off x="2676081" y="2329705"/>
            <a:ext cx="1569929"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square" lIns="0" rIns="0" rtlCol="0" anchor="ctr" anchorCtr="0">
            <a:noAutofit/>
          </a:bodyPr>
          <a:lstStyle/>
          <a:p>
            <a:pPr algn="ctr"/>
            <a:r>
              <a:rPr lang="en-US" altLang="ja-JP" sz="1400" b="1" dirty="0" smtClean="0">
                <a:solidFill>
                  <a:schemeClr val="tx1"/>
                </a:solidFill>
                <a:latin typeface="Arial" panose="020B0604020202020204" pitchFamily="34" charset="0"/>
                <a:ea typeface="メイリオ" panose="020B0604030504040204" pitchFamily="50" charset="-128"/>
              </a:rPr>
              <a:t>OSS utilization</a:t>
            </a:r>
            <a:endParaRPr lang="en-US" altLang="ja-JP" sz="1400" b="1" dirty="0">
              <a:solidFill>
                <a:schemeClr val="tx1"/>
              </a:solidFill>
              <a:latin typeface="Arial" panose="020B0604020202020204" pitchFamily="34" charset="0"/>
              <a:ea typeface="メイリオ" panose="020B0604030504040204" pitchFamily="50" charset="-128"/>
            </a:endParaRPr>
          </a:p>
          <a:p>
            <a:pPr algn="ctr"/>
            <a:r>
              <a:rPr lang="en-US" altLang="ja-JP" sz="1200" b="1" dirty="0" smtClean="0">
                <a:solidFill>
                  <a:schemeClr val="tx1"/>
                </a:solidFill>
                <a:latin typeface="Arial" panose="020B0604020202020204" pitchFamily="34" charset="0"/>
                <a:ea typeface="メイリオ" panose="020B0604030504040204" pitchFamily="50" charset="-128"/>
              </a:rPr>
              <a:t>(checking </a:t>
            </a:r>
            <a:r>
              <a:rPr lang="en-US" altLang="ja-JP" sz="1200" b="1" dirty="0">
                <a:solidFill>
                  <a:schemeClr val="tx1"/>
                </a:solidFill>
                <a:latin typeface="Arial" panose="020B0604020202020204" pitchFamily="34" charset="0"/>
                <a:ea typeface="メイリオ" panose="020B0604030504040204" pitchFamily="50" charset="-128"/>
              </a:rPr>
              <a:t>the status of compliance with license conditions)</a:t>
            </a:r>
            <a:endParaRPr lang="ja-JP" altLang="en-US" sz="1200" b="1" dirty="0">
              <a:solidFill>
                <a:schemeClr val="tx1"/>
              </a:solidFill>
              <a:latin typeface="Arial" panose="020B0604020202020204" pitchFamily="34" charset="0"/>
              <a:ea typeface="メイリオ" panose="020B0604030504040204" pitchFamily="50" charset="-128"/>
            </a:endParaRPr>
          </a:p>
        </p:txBody>
      </p:sp>
      <p:sp>
        <p:nvSpPr>
          <p:cNvPr id="63" name="ホームベース 62"/>
          <p:cNvSpPr/>
          <p:nvPr/>
        </p:nvSpPr>
        <p:spPr bwMode="auto">
          <a:xfrm>
            <a:off x="4610726" y="2329705"/>
            <a:ext cx="1569929"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squar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 distribution</a:t>
            </a:r>
            <a:endParaRPr lang="en-US" altLang="zh-CN" sz="1400" b="1" dirty="0">
              <a:solidFill>
                <a:schemeClr val="tx1"/>
              </a:solidFill>
              <a:latin typeface="Arial" panose="020B0604020202020204" pitchFamily="34" charset="0"/>
              <a:ea typeface="メイリオ" panose="020B0604030504040204" pitchFamily="50" charset="-128"/>
            </a:endParaRPr>
          </a:p>
          <a:p>
            <a:pPr algn="ctr"/>
            <a:r>
              <a:rPr lang="en-US" altLang="zh-CN" sz="1200" b="1" dirty="0" smtClean="0">
                <a:solidFill>
                  <a:schemeClr val="tx1"/>
                </a:solidFill>
                <a:latin typeface="Arial" panose="020B0604020202020204" pitchFamily="34" charset="0"/>
                <a:ea typeface="メイリオ" panose="020B0604030504040204" pitchFamily="50" charset="-128"/>
              </a:rPr>
              <a:t>(Determination of appropriateness)</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64" name="テキスト ボックス 63"/>
          <p:cNvSpPr txBox="1"/>
          <p:nvPr/>
        </p:nvSpPr>
        <p:spPr>
          <a:xfrm>
            <a:off x="1434530" y="3142652"/>
            <a:ext cx="3988941" cy="244530"/>
          </a:xfrm>
          <a:prstGeom prst="roundRect">
            <a:avLst/>
          </a:prstGeom>
          <a:solidFill>
            <a:srgbClr val="FF2975"/>
          </a:solidFill>
        </p:spPr>
        <p:txBody>
          <a:bodyPr wrap="square" lIns="144000" tIns="36000" rIns="144000" bIns="0" rtlCol="0" anchor="ctr">
            <a:noAutofit/>
          </a:bodyPr>
          <a:lstStyle/>
          <a:p>
            <a:pPr>
              <a:lnSpc>
                <a:spcPct val="100000"/>
              </a:lnSpc>
            </a:pPr>
            <a:r>
              <a:rPr lang="en-US" altLang="ja-JP" sz="1200" b="1" dirty="0">
                <a:solidFill>
                  <a:schemeClr val="bg1"/>
                </a:solidFill>
                <a:latin typeface="Arial" pitchFamily="34" charset="0"/>
                <a:ea typeface="メイリオ" pitchFamily="50" charset="-128"/>
              </a:rPr>
              <a:t>OSS compliance management process</a:t>
            </a:r>
            <a:endParaRPr lang="ja-JP" altLang="en-US" sz="1200" b="1" dirty="0">
              <a:solidFill>
                <a:schemeClr val="bg1"/>
              </a:solidFill>
              <a:latin typeface="Arial" pitchFamily="34" charset="0"/>
              <a:ea typeface="メイリオ" pitchFamily="50" charset="-128"/>
            </a:endParaRPr>
          </a:p>
        </p:txBody>
      </p:sp>
      <p:sp>
        <p:nvSpPr>
          <p:cNvPr id="160" name="下矢印 159"/>
          <p:cNvSpPr/>
          <p:nvPr/>
        </p:nvSpPr>
        <p:spPr bwMode="auto">
          <a:xfrm rot="2123965">
            <a:off x="2005994" y="1994618"/>
            <a:ext cx="488516"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Arial" panose="020B0604020202020204" pitchFamily="34" charset="0"/>
              <a:ea typeface="メイリオ" pitchFamily="50" charset="-128"/>
            </a:endParaRPr>
          </a:p>
        </p:txBody>
      </p:sp>
    </p:spTree>
    <p:extLst>
      <p:ext uri="{BB962C8B-B14F-4D97-AF65-F5344CB8AC3E}">
        <p14:creationId xmlns:p14="http://schemas.microsoft.com/office/powerpoint/2010/main" val="10053061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84027" y="49324"/>
            <a:ext cx="8984664" cy="348557"/>
          </a:xfrm>
        </p:spPr>
        <p:txBody>
          <a:bodyPr wrap="square">
            <a:noAutofit/>
          </a:bodyPr>
          <a:lstStyle/>
          <a:p>
            <a:r>
              <a:rPr lang="en-US" altLang="ja-JP" spc="0" dirty="0">
                <a:latin typeface="Arial" panose="020B0604020202020204" pitchFamily="34" charset="0"/>
              </a:rPr>
              <a:t>4-4 Items to Be Checked and Relevant </a:t>
            </a:r>
            <a:r>
              <a:rPr lang="en-US" altLang="ja-JP" spc="0" dirty="0" smtClean="0">
                <a:latin typeface="Arial" panose="020B0604020202020204" pitchFamily="34" charset="0"/>
              </a:rPr>
              <a:t>Parties </a:t>
            </a:r>
            <a:r>
              <a:rPr lang="en-US" altLang="ja-JP" spc="0" dirty="0">
                <a:latin typeface="Arial" panose="020B0604020202020204" pitchFamily="34" charset="0"/>
              </a:rPr>
              <a:t>Concerned with Each Step in the OSS Compliance Management Process</a:t>
            </a:r>
            <a:endParaRPr lang="ja-JP" altLang="en-US" spc="0" dirty="0">
              <a:latin typeface="Arial" panose="020B0604020202020204" pitchFamily="34" charset="0"/>
            </a:endParaRPr>
          </a:p>
        </p:txBody>
      </p:sp>
      <p:graphicFrame>
        <p:nvGraphicFramePr>
          <p:cNvPr id="41" name="表 40"/>
          <p:cNvGraphicFramePr>
            <a:graphicFrameLocks noGrp="1"/>
          </p:cNvGraphicFramePr>
          <p:nvPr>
            <p:extLst>
              <p:ext uri="{D42A27DB-BD31-4B8C-83A1-F6EECF244321}">
                <p14:modId xmlns:p14="http://schemas.microsoft.com/office/powerpoint/2010/main" val="3101535215"/>
              </p:ext>
            </p:extLst>
          </p:nvPr>
        </p:nvGraphicFramePr>
        <p:xfrm>
          <a:off x="180304" y="3327950"/>
          <a:ext cx="9092485" cy="2015981"/>
        </p:xfrm>
        <a:graphic>
          <a:graphicData uri="http://schemas.openxmlformats.org/drawingml/2006/table">
            <a:tbl>
              <a:tblPr firstRow="1" bandRow="1">
                <a:tableStyleId>{5940675A-B579-460E-94D1-54222C63F5DA}</a:tableStyleId>
              </a:tblPr>
              <a:tblGrid>
                <a:gridCol w="5872478">
                  <a:extLst>
                    <a:ext uri="{9D8B030D-6E8A-4147-A177-3AD203B41FA5}">
                      <a16:colId xmlns:a16="http://schemas.microsoft.com/office/drawing/2014/main" val="2329334101"/>
                    </a:ext>
                  </a:extLst>
                </a:gridCol>
                <a:gridCol w="3220007">
                  <a:extLst>
                    <a:ext uri="{9D8B030D-6E8A-4147-A177-3AD203B41FA5}">
                      <a16:colId xmlns:a16="http://schemas.microsoft.com/office/drawing/2014/main" val="966656168"/>
                    </a:ext>
                  </a:extLst>
                </a:gridCol>
              </a:tblGrid>
              <a:tr h="2912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Main items to be checked during OSS utilization</a:t>
                      </a: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Relevant parties for OSS utilization</a:t>
                      </a:r>
                    </a:p>
                  </a:txBody>
                  <a:tcPr marL="36000" marR="36000"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1399735">
                <a:tc>
                  <a:txBody>
                    <a:bodyPr/>
                    <a:lstStyle/>
                    <a:p>
                      <a:pPr marL="171450" indent="-171450">
                        <a:lnSpc>
                          <a:spcPts val="1000"/>
                        </a:lnSpc>
                        <a:buFont typeface="Arial" panose="020B0604020202020204" pitchFamily="34" charset="0"/>
                        <a:buChar char="•"/>
                      </a:pPr>
                      <a:r>
                        <a:rPr kumimoji="1" lang="en-US" altLang="ja-JP" sz="10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Operation and performance</a:t>
                      </a:r>
                      <a:endParaRPr kumimoji="1" lang="ja-JP" altLang="en-US" sz="10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171450" indent="-171450">
                        <a:lnSpc>
                          <a:spcPts val="1000"/>
                        </a:lnSpc>
                        <a:buFont typeface="Arial" panose="020B0604020202020204" pitchFamily="34" charset="0"/>
                        <a:buChar char="•"/>
                      </a:pPr>
                      <a:r>
                        <a:rPr kumimoji="1" lang="en-US" altLang="ja-JP" sz="10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Notifications and indications of the use of the OSS (including additional provisions and a list of OSS licenses) as necessary</a:t>
                      </a:r>
                      <a:endParaRPr kumimoji="1" lang="ja-JP" altLang="en-US" sz="10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171450" indent="-171450">
                        <a:lnSpc>
                          <a:spcPts val="1000"/>
                        </a:lnSpc>
                        <a:buFont typeface="Arial" panose="020B0604020202020204" pitchFamily="34" charset="0"/>
                        <a:buChar char="•"/>
                      </a:pPr>
                      <a:r>
                        <a:rPr kumimoji="1" lang="en-US" altLang="ja-JP" sz="10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Confirmation of where and to whom the OSS (source code) will be released</a:t>
                      </a:r>
                    </a:p>
                    <a:p>
                      <a:pPr marL="171450" marR="0" lvl="0" indent="-171450" algn="l" defTabSz="914400" rtl="0" eaLnBrk="1" fontAlgn="auto" latinLnBrk="0" hangingPunct="1">
                        <a:lnSpc>
                          <a:spcPts val="1000"/>
                        </a:lnSpc>
                        <a:spcBef>
                          <a:spcPts val="0"/>
                        </a:spcBef>
                        <a:spcAft>
                          <a:spcPts val="0"/>
                        </a:spcAft>
                        <a:buClrTx/>
                        <a:buSzTx/>
                        <a:buFont typeface="Arial" panose="020B0604020202020204" pitchFamily="34" charset="0"/>
                        <a:buChar char="•"/>
                        <a:tabLst/>
                        <a:defRPr/>
                      </a:pPr>
                      <a:r>
                        <a:rPr kumimoji="1" lang="en-US" altLang="ja-JP" sz="1000" b="1" baseline="0" dirty="0" smtClean="0">
                          <a:solidFill>
                            <a:schemeClr val="tx1"/>
                          </a:solidFill>
                          <a:latin typeface="Arial" panose="020B0604020202020204" pitchFamily="34" charset="0"/>
                          <a:ea typeface="メイリオ" panose="020B0604030504040204" pitchFamily="50" charset="-128"/>
                        </a:rPr>
                        <a:t>Licensing checks (including checks of whether any OSS was reused, and checks of licenses for any reused OSS)</a:t>
                      </a:r>
                      <a:endParaRPr kumimoji="1" lang="ja-JP" altLang="en-US" sz="10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171450" indent="-171450">
                        <a:lnSpc>
                          <a:spcPts val="1000"/>
                        </a:lnSpc>
                        <a:buFont typeface="Arial" panose="020B0604020202020204" pitchFamily="34" charset="0"/>
                        <a:buChar char="•"/>
                      </a:pPr>
                      <a:r>
                        <a:rPr kumimoji="1" lang="en-US" altLang="ja-JP" sz="10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Checks to prevent the OSS from being used for unintended purposes (to prevent the infringement of copyrights belonging to other parties)</a:t>
                      </a:r>
                    </a:p>
                    <a:p>
                      <a:pPr marL="171450" indent="-171450">
                        <a:lnSpc>
                          <a:spcPts val="1000"/>
                        </a:lnSpc>
                        <a:buFont typeface="Arial" panose="020B0604020202020204" pitchFamily="34" charset="0"/>
                        <a:buChar char="•"/>
                      </a:pPr>
                      <a:r>
                        <a:rPr kumimoji="1" lang="en-US" altLang="ja-JP" sz="10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Checks to prevent the infringement of patents belonging to our company or to other parties</a:t>
                      </a:r>
                      <a:endParaRPr kumimoji="1" lang="ja-JP" altLang="en-US" sz="10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171450" indent="-171450">
                        <a:lnSpc>
                          <a:spcPts val="1000"/>
                        </a:lnSpc>
                        <a:buFont typeface="Arial" panose="020B0604020202020204" pitchFamily="34" charset="0"/>
                        <a:buChar char="•"/>
                      </a:pPr>
                      <a:r>
                        <a:rPr kumimoji="1" lang="en-US" altLang="ja-JP" sz="10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Whether the license is propagated (whether source code belonging to your company is disclosed, etc.).</a:t>
                      </a:r>
                    </a:p>
                    <a:p>
                      <a:pPr marL="171450" indent="-171450">
                        <a:lnSpc>
                          <a:spcPts val="1000"/>
                        </a:lnSpc>
                        <a:buFont typeface="Arial" panose="020B0604020202020204" pitchFamily="34" charset="0"/>
                        <a:buChar char="•"/>
                      </a:pPr>
                      <a:r>
                        <a:rPr kumimoji="1" lang="en-US" altLang="ja-JP" sz="10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Management and retention of the OSS development records</a:t>
                      </a:r>
                      <a:endParaRPr kumimoji="1" lang="ja-JP" altLang="en-US" sz="10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171450" indent="-171450">
                        <a:lnSpc>
                          <a:spcPts val="1000"/>
                        </a:lnSpc>
                        <a:buFont typeface="Arial" panose="020B0604020202020204" pitchFamily="34" charset="0"/>
                        <a:buChar char="•"/>
                      </a:pPr>
                      <a:r>
                        <a:rPr kumimoji="1" lang="en-US" altLang="ja-JP" sz="10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Any other required procedures related to OSS licenses, etc.</a:t>
                      </a:r>
                      <a:endParaRPr kumimoji="1" lang="ja-JP" altLang="en-US" sz="10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pPr marL="171450" indent="-171450">
                        <a:lnSpc>
                          <a:spcPts val="1400"/>
                        </a:lnSpc>
                        <a:buFont typeface="Arial" panose="020B0604020202020204" pitchFamily="34" charset="0"/>
                        <a:buChar char="•"/>
                      </a:pP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Department managers and project team members</a:t>
                      </a:r>
                      <a:endPar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grpSp>
        <p:nvGrpSpPr>
          <p:cNvPr id="40" name="グループ化 39"/>
          <p:cNvGrpSpPr/>
          <p:nvPr/>
        </p:nvGrpSpPr>
        <p:grpSpPr>
          <a:xfrm>
            <a:off x="257440" y="573215"/>
            <a:ext cx="8957732" cy="733871"/>
            <a:chOff x="257440" y="186986"/>
            <a:chExt cx="8957732" cy="964928"/>
          </a:xfrm>
        </p:grpSpPr>
        <p:sp>
          <p:nvSpPr>
            <p:cNvPr id="42" name="正方形/長方形 41"/>
            <p:cNvSpPr/>
            <p:nvPr/>
          </p:nvSpPr>
          <p:spPr bwMode="auto">
            <a:xfrm>
              <a:off x="257440" y="186986"/>
              <a:ext cx="8957732" cy="964928"/>
            </a:xfrm>
            <a:prstGeom prst="rect">
              <a:avLst/>
            </a:prstGeom>
            <a:solidFill>
              <a:srgbClr val="71C9E5"/>
            </a:solidFill>
            <a:ln w="9525">
              <a:noFill/>
              <a:miter lim="800000"/>
              <a:headEnd/>
              <a:tailEnd/>
            </a:ln>
            <a:effectLst/>
          </p:spPr>
          <p:txBody>
            <a:bodyPr wrap="square" lIns="144000" tIns="144000" rIns="144000" bIns="144000" rtlCol="0" anchor="ctr" anchorCtr="0">
              <a:noAutofit/>
            </a:bodyPr>
            <a:lstStyle/>
            <a:p>
              <a:pPr algn="ctr"/>
              <a:endParaRPr kumimoji="1" lang="ja-JP" altLang="en-US" sz="1800" b="1" dirty="0" smtClean="0">
                <a:solidFill>
                  <a:schemeClr val="bg1"/>
                </a:solidFill>
                <a:latin typeface="Arial" panose="020B0604020202020204" pitchFamily="34" charset="0"/>
                <a:ea typeface="メイリオ" pitchFamily="50" charset="-128"/>
              </a:endParaRPr>
            </a:p>
          </p:txBody>
        </p:sp>
        <p:cxnSp>
          <p:nvCxnSpPr>
            <p:cNvPr id="43" name="直線コネクタ 42"/>
            <p:cNvCxnSpPr/>
            <p:nvPr/>
          </p:nvCxnSpPr>
          <p:spPr bwMode="auto">
            <a:xfrm>
              <a:off x="350573" y="244113"/>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44" name="直線コネクタ 43"/>
            <p:cNvCxnSpPr/>
            <p:nvPr/>
          </p:nvCxnSpPr>
          <p:spPr bwMode="auto">
            <a:xfrm>
              <a:off x="350573" y="1103931"/>
              <a:ext cx="8771467" cy="0"/>
            </a:xfrm>
            <a:prstGeom prst="line">
              <a:avLst/>
            </a:prstGeom>
            <a:noFill/>
            <a:ln w="19050" cap="flat" cmpd="sng" algn="ctr">
              <a:solidFill>
                <a:schemeClr val="bg1"/>
              </a:solidFill>
              <a:prstDash val="dash"/>
              <a:round/>
              <a:headEnd type="none" w="med" len="med"/>
              <a:tailEnd type="none" w="med" len="med"/>
            </a:ln>
            <a:effectLst/>
          </p:spPr>
        </p:cxnSp>
      </p:grpSp>
      <p:sp>
        <p:nvSpPr>
          <p:cNvPr id="45" name="Text Box 31"/>
          <p:cNvSpPr txBox="1">
            <a:spLocks noChangeArrowheads="1"/>
          </p:cNvSpPr>
          <p:nvPr/>
        </p:nvSpPr>
        <p:spPr bwMode="gray">
          <a:xfrm>
            <a:off x="426526" y="889368"/>
            <a:ext cx="8691716" cy="425513"/>
          </a:xfrm>
          <a:prstGeom prst="rect">
            <a:avLst/>
          </a:prstGeom>
          <a:noFill/>
          <a:ln w="3175" cap="rnd">
            <a:noFill/>
            <a:miter lim="800000"/>
            <a:headEnd/>
            <a:tailEnd/>
          </a:ln>
          <a:effectLst/>
        </p:spPr>
        <p:txBody>
          <a:bodyPr wrap="square" lIns="72000" tIns="0" rIns="144000" bIns="0" anchor="t">
            <a:noAutofit/>
          </a:bodyPr>
          <a:lstStyle/>
          <a:p>
            <a:pPr>
              <a:lnSpc>
                <a:spcPts val="1400"/>
              </a:lnSpc>
              <a:buClr>
                <a:srgbClr val="C00000"/>
              </a:buClr>
              <a:defRPr/>
            </a:pPr>
            <a:r>
              <a:rPr lang="en-US" altLang="ja-JP" sz="1400" b="1" dirty="0" smtClean="0">
                <a:solidFill>
                  <a:schemeClr val="tx1">
                    <a:lumMod val="75000"/>
                    <a:lumOff val="25000"/>
                  </a:schemeClr>
                </a:solidFill>
                <a:latin typeface="Arial" pitchFamily="34" charset="0"/>
                <a:ea typeface="メイリオ" pitchFamily="50" charset="-128"/>
              </a:rPr>
              <a:t>When using OSS that you have acquired in a product (regardless of whether the OSS is modified), </a:t>
            </a:r>
            <a:r>
              <a:rPr lang="en-US" altLang="ja-JP" sz="1400" b="1" dirty="0">
                <a:solidFill>
                  <a:schemeClr val="tx1">
                    <a:lumMod val="75000"/>
                    <a:lumOff val="25000"/>
                  </a:schemeClr>
                </a:solidFill>
                <a:latin typeface="Arial" pitchFamily="34" charset="0"/>
                <a:ea typeface="メイリオ" pitchFamily="50" charset="-128"/>
              </a:rPr>
              <a:t>the items in the </a:t>
            </a:r>
            <a:r>
              <a:rPr lang="en-US" altLang="ja-JP" sz="1400" b="1" dirty="0" smtClean="0">
                <a:solidFill>
                  <a:schemeClr val="tx1">
                    <a:lumMod val="75000"/>
                    <a:lumOff val="25000"/>
                  </a:schemeClr>
                </a:solidFill>
                <a:latin typeface="Arial" pitchFamily="34" charset="0"/>
                <a:ea typeface="メイリオ" pitchFamily="50" charset="-128"/>
              </a:rPr>
              <a:t>table below must </a:t>
            </a:r>
            <a:r>
              <a:rPr lang="en-US" altLang="ja-JP" sz="1400" b="1" dirty="0">
                <a:solidFill>
                  <a:schemeClr val="tx1">
                    <a:lumMod val="75000"/>
                    <a:lumOff val="25000"/>
                  </a:schemeClr>
                </a:solidFill>
                <a:latin typeface="Arial" pitchFamily="34" charset="0"/>
                <a:ea typeface="メイリオ" pitchFamily="50" charset="-128"/>
              </a:rPr>
              <a:t>be carried out as part of the OSS </a:t>
            </a:r>
            <a:r>
              <a:rPr lang="en-US" altLang="ja-JP" sz="1400" b="1" dirty="0" smtClean="0">
                <a:solidFill>
                  <a:schemeClr val="tx1">
                    <a:lumMod val="75000"/>
                    <a:lumOff val="25000"/>
                  </a:schemeClr>
                </a:solidFill>
                <a:latin typeface="Arial" pitchFamily="34" charset="0"/>
                <a:ea typeface="メイリオ" pitchFamily="50" charset="-128"/>
              </a:rPr>
              <a:t>utilization step.</a:t>
            </a:r>
            <a:endParaRPr lang="ja-JP" altLang="en-US" sz="1400" b="1" dirty="0">
              <a:solidFill>
                <a:schemeClr val="tx1">
                  <a:lumMod val="75000"/>
                  <a:lumOff val="25000"/>
                </a:schemeClr>
              </a:solidFill>
              <a:latin typeface="Arial" pitchFamily="34" charset="0"/>
              <a:ea typeface="メイリオ" pitchFamily="50" charset="-128"/>
            </a:endParaRPr>
          </a:p>
        </p:txBody>
      </p:sp>
      <p:sp>
        <p:nvSpPr>
          <p:cNvPr id="46" name="テキスト ボックス 45"/>
          <p:cNvSpPr txBox="1"/>
          <p:nvPr/>
        </p:nvSpPr>
        <p:spPr>
          <a:xfrm>
            <a:off x="400315" y="582311"/>
            <a:ext cx="3845695" cy="329972"/>
          </a:xfrm>
          <a:prstGeom prst="rect">
            <a:avLst/>
          </a:prstGeom>
          <a:noFill/>
          <a:ln>
            <a:noFill/>
          </a:ln>
        </p:spPr>
        <p:txBody>
          <a:bodyPr wrap="square" lIns="0" tIns="36000" rIns="72000" bIns="0" rtlCol="0">
            <a:noAutofit/>
          </a:bodyPr>
          <a:lstStyle/>
          <a:p>
            <a:pPr>
              <a:lnSpc>
                <a:spcPct val="100000"/>
              </a:lnSpc>
            </a:pPr>
            <a:r>
              <a:rPr lang="en-US" altLang="ja-JP" sz="1600" b="1" dirty="0" smtClean="0">
                <a:solidFill>
                  <a:schemeClr val="bg1"/>
                </a:solidFill>
                <a:latin typeface="Arial" pitchFamily="34" charset="0"/>
                <a:ea typeface="メイリオ" pitchFamily="50" charset="-128"/>
              </a:rPr>
              <a:t>(2) OSS utilization </a:t>
            </a:r>
            <a:r>
              <a:rPr lang="en-US" altLang="ja-JP" sz="1600" b="1" dirty="0">
                <a:solidFill>
                  <a:schemeClr val="bg1"/>
                </a:solidFill>
                <a:latin typeface="Arial" pitchFamily="34" charset="0"/>
                <a:ea typeface="メイリオ" pitchFamily="50" charset="-128"/>
              </a:rPr>
              <a:t>step</a:t>
            </a:r>
            <a:endParaRPr lang="ja-JP" altLang="en-US" sz="1600" b="1" dirty="0">
              <a:solidFill>
                <a:schemeClr val="bg1"/>
              </a:solidFill>
              <a:latin typeface="Arial" pitchFamily="34" charset="0"/>
              <a:ea typeface="メイリオ" pitchFamily="50" charset="-128"/>
            </a:endParaRPr>
          </a:p>
        </p:txBody>
      </p:sp>
      <p:sp>
        <p:nvSpPr>
          <p:cNvPr id="79" name="ホームベース 78"/>
          <p:cNvSpPr/>
          <p:nvPr/>
        </p:nvSpPr>
        <p:spPr bwMode="auto">
          <a:xfrm>
            <a:off x="224695" y="2078333"/>
            <a:ext cx="9023223" cy="1235986"/>
          </a:xfrm>
          <a:prstGeom prst="homePlate">
            <a:avLst>
              <a:gd name="adj" fmla="val 8232"/>
            </a:avLst>
          </a:prstGeom>
          <a:solidFill>
            <a:schemeClr val="bg1">
              <a:lumMod val="85000"/>
            </a:schemeClr>
          </a:solidFill>
          <a:ln w="25400">
            <a:noFill/>
            <a:miter lim="800000"/>
            <a:headEnd/>
            <a:tailEnd/>
          </a:ln>
          <a:effectLst/>
        </p:spPr>
        <p:txBody>
          <a:bodyPr wrap="squar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80" name="ホームベース 79"/>
          <p:cNvSpPr/>
          <p:nvPr/>
        </p:nvSpPr>
        <p:spPr bwMode="auto">
          <a:xfrm>
            <a:off x="262444" y="1357177"/>
            <a:ext cx="9023223" cy="1962510"/>
          </a:xfrm>
          <a:prstGeom prst="homePlate">
            <a:avLst>
              <a:gd name="adj" fmla="val 8232"/>
            </a:avLst>
          </a:prstGeom>
          <a:solidFill>
            <a:schemeClr val="bg1">
              <a:lumMod val="85000"/>
            </a:schemeClr>
          </a:solidFill>
          <a:ln w="25400">
            <a:noFill/>
            <a:miter lim="800000"/>
            <a:headEnd/>
            <a:tailEnd/>
          </a:ln>
          <a:effectLst/>
        </p:spPr>
        <p:txBody>
          <a:bodyPr wrap="squar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81" name="テキスト ボックス 80"/>
          <p:cNvSpPr txBox="1"/>
          <p:nvPr/>
        </p:nvSpPr>
        <p:spPr>
          <a:xfrm>
            <a:off x="261262" y="1350832"/>
            <a:ext cx="5776840" cy="298691"/>
          </a:xfrm>
          <a:prstGeom prst="roundRect">
            <a:avLst/>
          </a:prstGeom>
          <a:solidFill>
            <a:srgbClr val="51C531"/>
          </a:solidFill>
        </p:spPr>
        <p:txBody>
          <a:bodyPr wrap="square" lIns="144000" tIns="36000" rIns="144000" bIns="18000" rtlCol="0" anchor="ctr">
            <a:noAutofit/>
          </a:bodyPr>
          <a:lstStyle/>
          <a:p>
            <a:pPr>
              <a:lnSpc>
                <a:spcPct val="100000"/>
              </a:lnSpc>
            </a:pPr>
            <a:r>
              <a:rPr lang="en-US" altLang="ja-JP" sz="1400" b="1" dirty="0" smtClean="0">
                <a:solidFill>
                  <a:schemeClr val="bg1"/>
                </a:solidFill>
                <a:latin typeface="Arial" panose="020B0604020202020204" pitchFamily="34" charset="0"/>
                <a:ea typeface="メイリオ" pitchFamily="50" charset="-128"/>
              </a:rPr>
              <a:t>Development process for general products and systems</a:t>
            </a:r>
            <a:endParaRPr lang="ja-JP" altLang="en-US" sz="1400" b="1" dirty="0">
              <a:solidFill>
                <a:schemeClr val="bg1"/>
              </a:solidFill>
              <a:latin typeface="Arial" panose="020B0604020202020204" pitchFamily="34" charset="0"/>
              <a:ea typeface="メイリオ" pitchFamily="50" charset="-128"/>
            </a:endParaRPr>
          </a:p>
        </p:txBody>
      </p:sp>
      <p:grpSp>
        <p:nvGrpSpPr>
          <p:cNvPr id="82" name="グループ化 81"/>
          <p:cNvGrpSpPr/>
          <p:nvPr/>
        </p:nvGrpSpPr>
        <p:grpSpPr>
          <a:xfrm>
            <a:off x="381000" y="1691731"/>
            <a:ext cx="8732520" cy="1486500"/>
            <a:chOff x="695462" y="4171167"/>
            <a:chExt cx="8156617" cy="827090"/>
          </a:xfrm>
        </p:grpSpPr>
        <p:grpSp>
          <p:nvGrpSpPr>
            <p:cNvPr id="83" name="グループ化 82"/>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96" name="正方形/長方形 95"/>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en-US" altLang="ja-JP" sz="1800" b="1" dirty="0" smtClean="0">
                    <a:solidFill>
                      <a:schemeClr val="bg1"/>
                    </a:solidFill>
                    <a:latin typeface="Arial" panose="020B0604020202020204" pitchFamily="34" charset="0"/>
                    <a:ea typeface="メイリオ" pitchFamily="50" charset="-128"/>
                  </a:rPr>
                  <a:t>Consideration</a:t>
                </a:r>
                <a:endParaRPr lang="ja-JP" altLang="en-US" sz="1800" b="1" dirty="0">
                  <a:solidFill>
                    <a:schemeClr val="bg1"/>
                  </a:solidFill>
                  <a:latin typeface="Arial" panose="020B0604020202020204" pitchFamily="34" charset="0"/>
                  <a:ea typeface="メイリオ" pitchFamily="50" charset="-128"/>
                </a:endParaRPr>
              </a:p>
            </p:txBody>
          </p:sp>
          <p:sp>
            <p:nvSpPr>
              <p:cNvPr id="97" name="二等辺三角形 96"/>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Arial" panose="020B0604020202020204" pitchFamily="34" charset="0"/>
                  <a:ea typeface="メイリオ" pitchFamily="50" charset="-128"/>
                </a:endParaRPr>
              </a:p>
            </p:txBody>
          </p:sp>
        </p:grpSp>
        <p:grpSp>
          <p:nvGrpSpPr>
            <p:cNvPr id="84" name="グループ化 83"/>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94" name="正方形/長方形 93"/>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en-US" altLang="ja-JP" sz="1800" b="1" dirty="0">
                    <a:solidFill>
                      <a:schemeClr val="bg1"/>
                    </a:solidFill>
                    <a:latin typeface="Arial" panose="020B0604020202020204" pitchFamily="34" charset="0"/>
                    <a:ea typeface="メイリオ" pitchFamily="50" charset="-128"/>
                  </a:rPr>
                  <a:t>Development</a:t>
                </a:r>
                <a:endParaRPr lang="ja-JP" altLang="en-US" sz="1800" b="1" dirty="0">
                  <a:solidFill>
                    <a:schemeClr val="bg1"/>
                  </a:solidFill>
                  <a:latin typeface="Arial" panose="020B0604020202020204" pitchFamily="34" charset="0"/>
                  <a:ea typeface="メイリオ" pitchFamily="50" charset="-128"/>
                </a:endParaRPr>
              </a:p>
            </p:txBody>
          </p:sp>
          <p:sp>
            <p:nvSpPr>
              <p:cNvPr id="95" name="二等辺三角形 94"/>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Arial" panose="020B0604020202020204" pitchFamily="34" charset="0"/>
                  <a:ea typeface="メイリオ" pitchFamily="50" charset="-128"/>
                </a:endParaRPr>
              </a:p>
            </p:txBody>
          </p:sp>
        </p:grpSp>
        <p:grpSp>
          <p:nvGrpSpPr>
            <p:cNvPr id="85" name="グループ化 84"/>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92" name="正方形/長方形 91"/>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en-US" altLang="ja-JP" sz="1800" b="1" dirty="0">
                    <a:solidFill>
                      <a:schemeClr val="bg1"/>
                    </a:solidFill>
                    <a:latin typeface="Arial" panose="020B0604020202020204" pitchFamily="34" charset="0"/>
                    <a:ea typeface="メイリオ" pitchFamily="50" charset="-128"/>
                  </a:rPr>
                  <a:t>Inspection</a:t>
                </a:r>
                <a:endParaRPr lang="ja-JP" altLang="en-US" sz="1800" b="1" dirty="0">
                  <a:solidFill>
                    <a:schemeClr val="bg1"/>
                  </a:solidFill>
                  <a:latin typeface="Arial" panose="020B0604020202020204" pitchFamily="34" charset="0"/>
                  <a:ea typeface="メイリオ" pitchFamily="50" charset="-128"/>
                </a:endParaRPr>
              </a:p>
            </p:txBody>
          </p:sp>
          <p:sp>
            <p:nvSpPr>
              <p:cNvPr id="93" name="二等辺三角形 92"/>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Arial" panose="020B0604020202020204" pitchFamily="34" charset="0"/>
                  <a:ea typeface="メイリオ" pitchFamily="50" charset="-128"/>
                </a:endParaRPr>
              </a:p>
            </p:txBody>
          </p:sp>
        </p:grpSp>
        <p:grpSp>
          <p:nvGrpSpPr>
            <p:cNvPr id="86" name="グループ化 85"/>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90" name="正方形/長方形 89"/>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en-US" altLang="ja-JP" sz="1600" b="1" dirty="0">
                    <a:solidFill>
                      <a:schemeClr val="bg1"/>
                    </a:solidFill>
                    <a:latin typeface="Arial" panose="020B0604020202020204" pitchFamily="34" charset="0"/>
                    <a:ea typeface="メイリオ" pitchFamily="50" charset="-128"/>
                  </a:rPr>
                  <a:t>Shipment</a:t>
                </a:r>
                <a:endParaRPr lang="ja-JP" altLang="en-US" sz="1600" b="1" dirty="0">
                  <a:solidFill>
                    <a:schemeClr val="bg1"/>
                  </a:solidFill>
                  <a:latin typeface="Arial" panose="020B0604020202020204" pitchFamily="34" charset="0"/>
                  <a:ea typeface="メイリオ" pitchFamily="50" charset="-128"/>
                </a:endParaRPr>
              </a:p>
            </p:txBody>
          </p:sp>
          <p:sp>
            <p:nvSpPr>
              <p:cNvPr id="91" name="二等辺三角形 90"/>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Arial" panose="020B0604020202020204" pitchFamily="34" charset="0"/>
                  <a:ea typeface="メイリオ" pitchFamily="50" charset="-128"/>
                </a:endParaRPr>
              </a:p>
            </p:txBody>
          </p:sp>
        </p:grpSp>
        <p:grpSp>
          <p:nvGrpSpPr>
            <p:cNvPr id="87" name="グループ化 86"/>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88" name="正方形/長方形 87"/>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lang="en-US" altLang="ja-JP" sz="1800" b="1" dirty="0" smtClean="0">
                    <a:solidFill>
                      <a:schemeClr val="bg1"/>
                    </a:solidFill>
                    <a:latin typeface="Arial" panose="020B0604020202020204" pitchFamily="34" charset="0"/>
                    <a:ea typeface="メイリオ" pitchFamily="50" charset="-128"/>
                  </a:rPr>
                  <a:t>Main-</a:t>
                </a:r>
                <a:r>
                  <a:rPr lang="en-US" altLang="ja-JP" sz="1800" b="1" dirty="0" err="1" smtClean="0">
                    <a:solidFill>
                      <a:schemeClr val="bg1"/>
                    </a:solidFill>
                    <a:latin typeface="Arial" panose="020B0604020202020204" pitchFamily="34" charset="0"/>
                    <a:ea typeface="メイリオ" pitchFamily="50" charset="-128"/>
                  </a:rPr>
                  <a:t>tenance</a:t>
                </a:r>
                <a:endParaRPr lang="ja-JP" altLang="en-US" sz="1800" b="1" dirty="0">
                  <a:solidFill>
                    <a:schemeClr val="bg1"/>
                  </a:solidFill>
                  <a:latin typeface="Arial" panose="020B0604020202020204" pitchFamily="34" charset="0"/>
                  <a:ea typeface="メイリオ" pitchFamily="50" charset="-128"/>
                </a:endParaRPr>
              </a:p>
            </p:txBody>
          </p:sp>
          <p:sp>
            <p:nvSpPr>
              <p:cNvPr id="89" name="二等辺三角形 88"/>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Arial" panose="020B0604020202020204" pitchFamily="34" charset="0"/>
                  <a:ea typeface="メイリオ" pitchFamily="50" charset="-128"/>
                </a:endParaRPr>
              </a:p>
            </p:txBody>
          </p:sp>
        </p:grpSp>
      </p:grpSp>
      <p:sp>
        <p:nvSpPr>
          <p:cNvPr id="98" name="ホームベース 97"/>
          <p:cNvSpPr/>
          <p:nvPr/>
        </p:nvSpPr>
        <p:spPr bwMode="auto">
          <a:xfrm>
            <a:off x="518160" y="2201034"/>
            <a:ext cx="5904000"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square" rtlCol="0" anchor="t" anchorCtr="0">
            <a:noAutofit/>
          </a:bodyPr>
          <a:lstStyle/>
          <a:p>
            <a:pPr algn="ctr"/>
            <a:endParaRPr lang="ja-JP" altLang="en-US" sz="806" dirty="0">
              <a:solidFill>
                <a:schemeClr val="tx1"/>
              </a:solidFill>
              <a:latin typeface="Arial" panose="020B0604020202020204" pitchFamily="34" charset="0"/>
            </a:endParaRPr>
          </a:p>
        </p:txBody>
      </p:sp>
      <p:sp>
        <p:nvSpPr>
          <p:cNvPr id="99" name="ホームベース 98"/>
          <p:cNvSpPr/>
          <p:nvPr/>
        </p:nvSpPr>
        <p:spPr bwMode="auto">
          <a:xfrm>
            <a:off x="741436" y="2269033"/>
            <a:ext cx="1569929"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squar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 acquisition</a:t>
            </a:r>
            <a:endParaRPr lang="en-US" altLang="zh-CN" sz="1400" b="1" dirty="0">
              <a:solidFill>
                <a:schemeClr val="tx1"/>
              </a:solidFill>
              <a:latin typeface="Arial" panose="020B0604020202020204" pitchFamily="34" charset="0"/>
              <a:ea typeface="メイリオ" panose="020B0604030504040204" pitchFamily="50" charset="-128"/>
            </a:endParaRPr>
          </a:p>
          <a:p>
            <a:pPr algn="ctr"/>
            <a:r>
              <a:rPr lang="en-US" altLang="zh-CN" sz="1200" b="1" dirty="0" smtClean="0">
                <a:solidFill>
                  <a:schemeClr val="tx1"/>
                </a:solidFill>
                <a:latin typeface="Arial" panose="020B0604020202020204" pitchFamily="34" charset="0"/>
                <a:ea typeface="メイリオ" panose="020B0604030504040204" pitchFamily="50" charset="-128"/>
              </a:rPr>
              <a:t>(Determination of appropriateness)</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100" name="ホームベース 99"/>
          <p:cNvSpPr/>
          <p:nvPr/>
        </p:nvSpPr>
        <p:spPr bwMode="auto">
          <a:xfrm>
            <a:off x="2676081" y="2269033"/>
            <a:ext cx="1569929"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square" lIns="0" rIns="0" rtlCol="0" anchor="ctr" anchorCtr="0">
            <a:noAutofit/>
          </a:bodyPr>
          <a:lstStyle/>
          <a:p>
            <a:pPr algn="ctr"/>
            <a:r>
              <a:rPr lang="en-US" altLang="ja-JP" sz="1400" b="1" dirty="0" smtClean="0">
                <a:solidFill>
                  <a:schemeClr val="bg1"/>
                </a:solidFill>
                <a:latin typeface="Arial" panose="020B0604020202020204" pitchFamily="34" charset="0"/>
                <a:ea typeface="メイリオ" panose="020B0604030504040204" pitchFamily="50" charset="-128"/>
              </a:rPr>
              <a:t>OSS utilization</a:t>
            </a:r>
            <a:endParaRPr lang="en-US" altLang="ja-JP" sz="1400" b="1" dirty="0">
              <a:solidFill>
                <a:schemeClr val="bg1"/>
              </a:solidFill>
              <a:latin typeface="Arial" panose="020B0604020202020204" pitchFamily="34" charset="0"/>
              <a:ea typeface="メイリオ" panose="020B0604030504040204" pitchFamily="50" charset="-128"/>
            </a:endParaRPr>
          </a:p>
          <a:p>
            <a:pPr algn="ctr"/>
            <a:r>
              <a:rPr lang="en-US" altLang="ja-JP" sz="1200" b="1" dirty="0" smtClean="0">
                <a:solidFill>
                  <a:schemeClr val="bg1"/>
                </a:solidFill>
                <a:latin typeface="Arial" panose="020B0604020202020204" pitchFamily="34" charset="0"/>
                <a:ea typeface="メイリオ" panose="020B0604030504040204" pitchFamily="50" charset="-128"/>
              </a:rPr>
              <a:t>(Checking </a:t>
            </a:r>
            <a:r>
              <a:rPr lang="en-US" altLang="ja-JP" sz="1200" b="1" dirty="0">
                <a:solidFill>
                  <a:schemeClr val="bg1"/>
                </a:solidFill>
                <a:latin typeface="Arial" panose="020B0604020202020204" pitchFamily="34" charset="0"/>
                <a:ea typeface="メイリオ" panose="020B0604030504040204" pitchFamily="50" charset="-128"/>
              </a:rPr>
              <a:t>the status of compliance with license conditions)</a:t>
            </a:r>
            <a:endParaRPr lang="ja-JP" altLang="en-US" sz="1200" b="1" dirty="0">
              <a:solidFill>
                <a:schemeClr val="bg1"/>
              </a:solidFill>
              <a:latin typeface="Arial" panose="020B0604020202020204" pitchFamily="34" charset="0"/>
              <a:ea typeface="メイリオ" panose="020B0604030504040204" pitchFamily="50" charset="-128"/>
            </a:endParaRPr>
          </a:p>
        </p:txBody>
      </p:sp>
      <p:sp>
        <p:nvSpPr>
          <p:cNvPr id="101" name="ホームベース 100"/>
          <p:cNvSpPr/>
          <p:nvPr/>
        </p:nvSpPr>
        <p:spPr bwMode="auto">
          <a:xfrm>
            <a:off x="4610726" y="2269033"/>
            <a:ext cx="1569929"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squar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 distribution</a:t>
            </a:r>
            <a:endParaRPr lang="en-US" altLang="zh-CN" sz="1400" b="1" dirty="0">
              <a:solidFill>
                <a:schemeClr val="tx1"/>
              </a:solidFill>
              <a:latin typeface="Arial" panose="020B0604020202020204" pitchFamily="34" charset="0"/>
              <a:ea typeface="メイリオ" panose="020B0604030504040204" pitchFamily="50" charset="-128"/>
            </a:endParaRPr>
          </a:p>
          <a:p>
            <a:pPr algn="ctr"/>
            <a:r>
              <a:rPr lang="en-US" altLang="zh-CN" sz="1200" b="1" dirty="0" smtClean="0">
                <a:solidFill>
                  <a:schemeClr val="tx1"/>
                </a:solidFill>
                <a:latin typeface="Arial" panose="020B0604020202020204" pitchFamily="34" charset="0"/>
                <a:ea typeface="メイリオ" panose="020B0604030504040204" pitchFamily="50" charset="-128"/>
              </a:rPr>
              <a:t>(Determination of appropriateness)</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102" name="テキスト ボックス 101"/>
          <p:cNvSpPr txBox="1"/>
          <p:nvPr/>
        </p:nvSpPr>
        <p:spPr>
          <a:xfrm>
            <a:off x="1434530" y="3069788"/>
            <a:ext cx="3988941" cy="244530"/>
          </a:xfrm>
          <a:prstGeom prst="roundRect">
            <a:avLst/>
          </a:prstGeom>
          <a:solidFill>
            <a:srgbClr val="FF2975"/>
          </a:solidFill>
        </p:spPr>
        <p:txBody>
          <a:bodyPr wrap="square" lIns="144000" tIns="36000" rIns="144000" bIns="0" rtlCol="0" anchor="ctr">
            <a:noAutofit/>
          </a:bodyPr>
          <a:lstStyle/>
          <a:p>
            <a:pPr>
              <a:lnSpc>
                <a:spcPct val="100000"/>
              </a:lnSpc>
            </a:pPr>
            <a:r>
              <a:rPr lang="en-US" altLang="ja-JP" sz="1200" b="1" dirty="0">
                <a:solidFill>
                  <a:schemeClr val="bg1"/>
                </a:solidFill>
                <a:latin typeface="Arial" pitchFamily="34" charset="0"/>
                <a:ea typeface="メイリオ" pitchFamily="50" charset="-128"/>
              </a:rPr>
              <a:t>OSS compliance management process</a:t>
            </a:r>
            <a:endParaRPr lang="ja-JP" altLang="en-US" sz="1200" b="1" dirty="0">
              <a:solidFill>
                <a:schemeClr val="bg1"/>
              </a:solidFill>
              <a:latin typeface="Arial" pitchFamily="34" charset="0"/>
              <a:ea typeface="メイリオ" pitchFamily="50" charset="-128"/>
            </a:endParaRPr>
          </a:p>
        </p:txBody>
      </p:sp>
      <p:sp>
        <p:nvSpPr>
          <p:cNvPr id="103" name="下矢印 102"/>
          <p:cNvSpPr/>
          <p:nvPr/>
        </p:nvSpPr>
        <p:spPr bwMode="auto">
          <a:xfrm rot="2123965">
            <a:off x="3899795" y="1933946"/>
            <a:ext cx="488516"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Arial" panose="020B0604020202020204" pitchFamily="34" charset="0"/>
              <a:ea typeface="メイリオ" pitchFamily="50" charset="-128"/>
            </a:endParaRPr>
          </a:p>
        </p:txBody>
      </p:sp>
    </p:spTree>
    <p:extLst>
      <p:ext uri="{BB962C8B-B14F-4D97-AF65-F5344CB8AC3E}">
        <p14:creationId xmlns:p14="http://schemas.microsoft.com/office/powerpoint/2010/main" val="4582636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84027" y="49324"/>
            <a:ext cx="8984664" cy="348557"/>
          </a:xfrm>
        </p:spPr>
        <p:txBody>
          <a:bodyPr wrap="square">
            <a:noAutofit/>
          </a:bodyPr>
          <a:lstStyle/>
          <a:p>
            <a:r>
              <a:rPr lang="en-US" altLang="ja-JP" spc="0" dirty="0">
                <a:latin typeface="Arial" panose="020B0604020202020204" pitchFamily="34" charset="0"/>
              </a:rPr>
              <a:t>4-4 Items to Be Checked and Relevant </a:t>
            </a:r>
            <a:r>
              <a:rPr lang="en-US" altLang="ja-JP" spc="0" dirty="0" smtClean="0">
                <a:latin typeface="Arial" panose="020B0604020202020204" pitchFamily="34" charset="0"/>
              </a:rPr>
              <a:t>Parties </a:t>
            </a:r>
            <a:r>
              <a:rPr lang="en-US" altLang="ja-JP" spc="0" dirty="0">
                <a:latin typeface="Arial" panose="020B0604020202020204" pitchFamily="34" charset="0"/>
              </a:rPr>
              <a:t>Concerned with Each Step in the OSS Compliance Management Process</a:t>
            </a:r>
            <a:endParaRPr lang="ja-JP" altLang="en-US" spc="0" dirty="0">
              <a:latin typeface="Arial" panose="020B0604020202020204" pitchFamily="34" charset="0"/>
            </a:endParaRPr>
          </a:p>
        </p:txBody>
      </p:sp>
      <p:graphicFrame>
        <p:nvGraphicFramePr>
          <p:cNvPr id="41" name="表 40"/>
          <p:cNvGraphicFramePr>
            <a:graphicFrameLocks noGrp="1"/>
          </p:cNvGraphicFramePr>
          <p:nvPr>
            <p:extLst>
              <p:ext uri="{D42A27DB-BD31-4B8C-83A1-F6EECF244321}">
                <p14:modId xmlns:p14="http://schemas.microsoft.com/office/powerpoint/2010/main" val="385643888"/>
              </p:ext>
            </p:extLst>
          </p:nvPr>
        </p:nvGraphicFramePr>
        <p:xfrm>
          <a:off x="180304" y="3592718"/>
          <a:ext cx="9092485" cy="966258"/>
        </p:xfrm>
        <a:graphic>
          <a:graphicData uri="http://schemas.openxmlformats.org/drawingml/2006/table">
            <a:tbl>
              <a:tblPr firstRow="1" bandRow="1">
                <a:tableStyleId>{5940675A-B579-460E-94D1-54222C63F5DA}</a:tableStyleId>
              </a:tblPr>
              <a:tblGrid>
                <a:gridCol w="5105007">
                  <a:extLst>
                    <a:ext uri="{9D8B030D-6E8A-4147-A177-3AD203B41FA5}">
                      <a16:colId xmlns:a16="http://schemas.microsoft.com/office/drawing/2014/main" val="2329334101"/>
                    </a:ext>
                  </a:extLst>
                </a:gridCol>
                <a:gridCol w="3987478">
                  <a:extLst>
                    <a:ext uri="{9D8B030D-6E8A-4147-A177-3AD203B41FA5}">
                      <a16:colId xmlns:a16="http://schemas.microsoft.com/office/drawing/2014/main" val="966656168"/>
                    </a:ext>
                  </a:extLst>
                </a:gridCol>
              </a:tblGrid>
              <a:tr h="25072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Main items to be checked during OSS distribution</a:t>
                      </a: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Relevant parties for OSS distribution</a:t>
                      </a: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679196">
                <a:tc>
                  <a:txBody>
                    <a:bodyPr/>
                    <a:lstStyle/>
                    <a:p>
                      <a:pPr marL="171450" indent="-171450">
                        <a:buFont typeface="Arial" panose="020B0604020202020204" pitchFamily="34" charset="0"/>
                        <a:buChar char="•"/>
                      </a:pP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Whether the OSS acquisition step has been carried out</a:t>
                      </a:r>
                    </a:p>
                    <a:p>
                      <a:pPr marL="171450" indent="-171450">
                        <a:buFont typeface="Arial" panose="020B0604020202020204" pitchFamily="34" charset="0"/>
                        <a:buChar char="•"/>
                      </a:pP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Whether the OSS utilization step has been carried out, etc.</a:t>
                      </a:r>
                      <a:endPar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pPr marL="171450" indent="-171450">
                        <a:buFont typeface="Arial" panose="020B0604020202020204" pitchFamily="34" charset="0"/>
                        <a:buChar char="•"/>
                      </a:pP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Quality assurance departments</a:t>
                      </a:r>
                      <a:endParaRPr kumimoji="1" lang="ja-JP" altLang="en-US" sz="1200" b="1" strike="dblStrike"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grpSp>
        <p:nvGrpSpPr>
          <p:cNvPr id="40" name="グループ化 39"/>
          <p:cNvGrpSpPr/>
          <p:nvPr/>
        </p:nvGrpSpPr>
        <p:grpSpPr>
          <a:xfrm>
            <a:off x="257440" y="542927"/>
            <a:ext cx="8957732" cy="976782"/>
            <a:chOff x="257440" y="186986"/>
            <a:chExt cx="8957732" cy="964928"/>
          </a:xfrm>
        </p:grpSpPr>
        <p:sp>
          <p:nvSpPr>
            <p:cNvPr id="42" name="正方形/長方形 41"/>
            <p:cNvSpPr/>
            <p:nvPr/>
          </p:nvSpPr>
          <p:spPr bwMode="auto">
            <a:xfrm>
              <a:off x="257440" y="186986"/>
              <a:ext cx="8957732" cy="964928"/>
            </a:xfrm>
            <a:prstGeom prst="rect">
              <a:avLst/>
            </a:prstGeom>
            <a:solidFill>
              <a:srgbClr val="71C9E5"/>
            </a:solidFill>
            <a:ln w="9525">
              <a:noFill/>
              <a:miter lim="800000"/>
              <a:headEnd/>
              <a:tailEnd/>
            </a:ln>
            <a:effectLst/>
          </p:spPr>
          <p:txBody>
            <a:bodyPr wrap="square" lIns="144000" tIns="144000" rIns="144000" bIns="144000" rtlCol="0" anchor="ctr" anchorCtr="0">
              <a:noAutofit/>
            </a:bodyPr>
            <a:lstStyle/>
            <a:p>
              <a:pPr algn="ctr"/>
              <a:endParaRPr kumimoji="1" lang="ja-JP" altLang="en-US" sz="1800" b="1" dirty="0" smtClean="0">
                <a:solidFill>
                  <a:schemeClr val="bg1"/>
                </a:solidFill>
                <a:latin typeface="Arial" panose="020B0604020202020204" pitchFamily="34" charset="0"/>
                <a:ea typeface="メイリオ" pitchFamily="50" charset="-128"/>
              </a:endParaRPr>
            </a:p>
          </p:txBody>
        </p:sp>
        <p:cxnSp>
          <p:nvCxnSpPr>
            <p:cNvPr id="43" name="直線コネクタ 42"/>
            <p:cNvCxnSpPr/>
            <p:nvPr/>
          </p:nvCxnSpPr>
          <p:spPr bwMode="auto">
            <a:xfrm>
              <a:off x="350573" y="244113"/>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44" name="直線コネクタ 43"/>
            <p:cNvCxnSpPr/>
            <p:nvPr/>
          </p:nvCxnSpPr>
          <p:spPr bwMode="auto">
            <a:xfrm>
              <a:off x="350573" y="1103931"/>
              <a:ext cx="8771467" cy="0"/>
            </a:xfrm>
            <a:prstGeom prst="line">
              <a:avLst/>
            </a:prstGeom>
            <a:noFill/>
            <a:ln w="19050" cap="flat" cmpd="sng" algn="ctr">
              <a:solidFill>
                <a:schemeClr val="bg1"/>
              </a:solidFill>
              <a:prstDash val="dash"/>
              <a:round/>
              <a:headEnd type="none" w="med" len="med"/>
              <a:tailEnd type="none" w="med" len="med"/>
            </a:ln>
            <a:effectLst/>
          </p:spPr>
        </p:cxnSp>
      </p:grpSp>
      <p:sp>
        <p:nvSpPr>
          <p:cNvPr id="45" name="Text Box 31"/>
          <p:cNvSpPr txBox="1">
            <a:spLocks noChangeArrowheads="1"/>
          </p:cNvSpPr>
          <p:nvPr/>
        </p:nvSpPr>
        <p:spPr bwMode="gray">
          <a:xfrm>
            <a:off x="426526" y="862072"/>
            <a:ext cx="8861312" cy="425513"/>
          </a:xfrm>
          <a:prstGeom prst="rect">
            <a:avLst/>
          </a:prstGeom>
          <a:noFill/>
          <a:ln w="3175" cap="rnd">
            <a:noFill/>
            <a:miter lim="800000"/>
            <a:headEnd/>
            <a:tailEnd/>
          </a:ln>
          <a:effectLst/>
        </p:spPr>
        <p:txBody>
          <a:bodyPr wrap="square" lIns="72000" tIns="0" rIns="144000" bIns="0" anchor="t">
            <a:noAutofit/>
          </a:bodyPr>
          <a:lstStyle/>
          <a:p>
            <a:pPr>
              <a:lnSpc>
                <a:spcPts val="1400"/>
              </a:lnSpc>
              <a:buClr>
                <a:srgbClr val="C00000"/>
              </a:buClr>
              <a:defRPr/>
            </a:pPr>
            <a:r>
              <a:rPr lang="en-US" altLang="ja-JP" sz="1400" b="1" dirty="0" smtClean="0">
                <a:solidFill>
                  <a:schemeClr val="tx1">
                    <a:lumMod val="75000"/>
                    <a:lumOff val="25000"/>
                  </a:schemeClr>
                </a:solidFill>
                <a:latin typeface="Arial" pitchFamily="34" charset="0"/>
                <a:ea typeface="メイリオ" pitchFamily="50" charset="-128"/>
              </a:rPr>
              <a:t>Before shipping (distributing) a product in which OSS is used, in the inspection step of the development process</a:t>
            </a:r>
            <a:r>
              <a:rPr lang="en-US" altLang="ja-JP" sz="1400" b="1" dirty="0">
                <a:solidFill>
                  <a:schemeClr val="tx1">
                    <a:lumMod val="75000"/>
                    <a:lumOff val="25000"/>
                  </a:schemeClr>
                </a:solidFill>
                <a:latin typeface="Arial" pitchFamily="34" charset="0"/>
                <a:ea typeface="メイリオ" pitchFamily="50" charset="-128"/>
              </a:rPr>
              <a:t>, the items in the </a:t>
            </a:r>
            <a:r>
              <a:rPr lang="en-US" altLang="ja-JP" sz="1400" b="1" dirty="0" smtClean="0">
                <a:solidFill>
                  <a:schemeClr val="tx1">
                    <a:lumMod val="75000"/>
                    <a:lumOff val="25000"/>
                  </a:schemeClr>
                </a:solidFill>
                <a:latin typeface="Arial" pitchFamily="34" charset="0"/>
                <a:ea typeface="メイリオ" pitchFamily="50" charset="-128"/>
              </a:rPr>
              <a:t>table below </a:t>
            </a:r>
            <a:r>
              <a:rPr lang="en-US" altLang="ja-JP" sz="1400" b="1" dirty="0">
                <a:solidFill>
                  <a:schemeClr val="tx1">
                    <a:lumMod val="75000"/>
                    <a:lumOff val="25000"/>
                  </a:schemeClr>
                </a:solidFill>
                <a:latin typeface="Arial" pitchFamily="34" charset="0"/>
                <a:ea typeface="メイリオ" pitchFamily="50" charset="-128"/>
              </a:rPr>
              <a:t>must be carried out as part of the </a:t>
            </a:r>
            <a:r>
              <a:rPr lang="en-US" altLang="ja-JP" sz="1400" b="1" dirty="0" smtClean="0">
                <a:solidFill>
                  <a:schemeClr val="tx1">
                    <a:lumMod val="75000"/>
                    <a:lumOff val="25000"/>
                  </a:schemeClr>
                </a:solidFill>
                <a:latin typeface="Arial" pitchFamily="34" charset="0"/>
                <a:ea typeface="メイリオ" pitchFamily="50" charset="-128"/>
              </a:rPr>
              <a:t>OSS distribution step, during the inspection step of the development process.</a:t>
            </a:r>
            <a:endParaRPr lang="ja-JP" altLang="en-US" sz="1400" b="1" dirty="0">
              <a:solidFill>
                <a:schemeClr val="tx1">
                  <a:lumMod val="75000"/>
                  <a:lumOff val="25000"/>
                </a:schemeClr>
              </a:solidFill>
              <a:latin typeface="Arial" pitchFamily="34" charset="0"/>
              <a:ea typeface="メイリオ" pitchFamily="50" charset="-128"/>
            </a:endParaRPr>
          </a:p>
        </p:txBody>
      </p:sp>
      <p:sp>
        <p:nvSpPr>
          <p:cNvPr id="46" name="テキスト ボックス 45"/>
          <p:cNvSpPr txBox="1"/>
          <p:nvPr/>
        </p:nvSpPr>
        <p:spPr>
          <a:xfrm>
            <a:off x="400315" y="555015"/>
            <a:ext cx="3845695" cy="307056"/>
          </a:xfrm>
          <a:prstGeom prst="rect">
            <a:avLst/>
          </a:prstGeom>
          <a:noFill/>
          <a:ln>
            <a:noFill/>
          </a:ln>
        </p:spPr>
        <p:txBody>
          <a:bodyPr wrap="square" lIns="0" tIns="36000" rIns="72000" bIns="0" rtlCol="0">
            <a:noAutofit/>
          </a:bodyPr>
          <a:lstStyle/>
          <a:p>
            <a:pPr>
              <a:lnSpc>
                <a:spcPct val="100000"/>
              </a:lnSpc>
            </a:pPr>
            <a:r>
              <a:rPr lang="en-US" altLang="ja-JP" sz="1600" b="1" dirty="0" smtClean="0">
                <a:solidFill>
                  <a:schemeClr val="bg1"/>
                </a:solidFill>
                <a:latin typeface="Arial" pitchFamily="34" charset="0"/>
                <a:ea typeface="メイリオ" pitchFamily="50" charset="-128"/>
              </a:rPr>
              <a:t>(3) OSS distribution </a:t>
            </a:r>
            <a:r>
              <a:rPr lang="en-US" altLang="ja-JP" sz="1600" b="1" dirty="0">
                <a:solidFill>
                  <a:schemeClr val="bg1"/>
                </a:solidFill>
                <a:latin typeface="Arial" pitchFamily="34" charset="0"/>
                <a:ea typeface="メイリオ" pitchFamily="50" charset="-128"/>
              </a:rPr>
              <a:t>step</a:t>
            </a:r>
            <a:endParaRPr lang="ja-JP" altLang="en-US" sz="1600" b="1" dirty="0">
              <a:solidFill>
                <a:schemeClr val="bg1"/>
              </a:solidFill>
              <a:latin typeface="Arial" pitchFamily="34" charset="0"/>
              <a:ea typeface="メイリオ" pitchFamily="50" charset="-128"/>
            </a:endParaRPr>
          </a:p>
        </p:txBody>
      </p:sp>
      <p:sp>
        <p:nvSpPr>
          <p:cNvPr id="79" name="ホームベース 78"/>
          <p:cNvSpPr/>
          <p:nvPr/>
        </p:nvSpPr>
        <p:spPr bwMode="auto">
          <a:xfrm>
            <a:off x="224695" y="1937005"/>
            <a:ext cx="9023223" cy="1628618"/>
          </a:xfrm>
          <a:prstGeom prst="homePlate">
            <a:avLst>
              <a:gd name="adj" fmla="val 8232"/>
            </a:avLst>
          </a:prstGeom>
          <a:solidFill>
            <a:schemeClr val="bg1">
              <a:lumMod val="85000"/>
            </a:schemeClr>
          </a:solidFill>
          <a:ln w="25400">
            <a:noFill/>
            <a:miter lim="800000"/>
            <a:headEnd/>
            <a:tailEnd/>
          </a:ln>
          <a:effectLst/>
        </p:spPr>
        <p:txBody>
          <a:bodyPr wrap="squar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80" name="ホームベース 79"/>
          <p:cNvSpPr/>
          <p:nvPr/>
        </p:nvSpPr>
        <p:spPr bwMode="auto">
          <a:xfrm>
            <a:off x="262444" y="1569265"/>
            <a:ext cx="9023223" cy="1962510"/>
          </a:xfrm>
          <a:prstGeom prst="homePlate">
            <a:avLst>
              <a:gd name="adj" fmla="val 8232"/>
            </a:avLst>
          </a:prstGeom>
          <a:solidFill>
            <a:schemeClr val="bg1">
              <a:lumMod val="85000"/>
            </a:schemeClr>
          </a:solidFill>
          <a:ln w="25400">
            <a:noFill/>
            <a:miter lim="800000"/>
            <a:headEnd/>
            <a:tailEnd/>
          </a:ln>
          <a:effectLst/>
        </p:spPr>
        <p:txBody>
          <a:bodyPr wrap="squar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81" name="テキスト ボックス 80"/>
          <p:cNvSpPr txBox="1"/>
          <p:nvPr/>
        </p:nvSpPr>
        <p:spPr>
          <a:xfrm>
            <a:off x="262443" y="1556096"/>
            <a:ext cx="5759737" cy="298691"/>
          </a:xfrm>
          <a:prstGeom prst="roundRect">
            <a:avLst/>
          </a:prstGeom>
          <a:solidFill>
            <a:srgbClr val="51C531"/>
          </a:solidFill>
        </p:spPr>
        <p:txBody>
          <a:bodyPr wrap="square" lIns="144000" tIns="36000" rIns="144000" bIns="18000" rtlCol="0" anchor="ctr">
            <a:noAutofit/>
          </a:bodyPr>
          <a:lstStyle/>
          <a:p>
            <a:pPr>
              <a:lnSpc>
                <a:spcPct val="100000"/>
              </a:lnSpc>
            </a:pPr>
            <a:r>
              <a:rPr lang="en-US" altLang="ja-JP" sz="1400" b="1" dirty="0" smtClean="0">
                <a:solidFill>
                  <a:schemeClr val="bg1"/>
                </a:solidFill>
                <a:latin typeface="Arial" panose="020B0604020202020204" pitchFamily="34" charset="0"/>
                <a:ea typeface="メイリオ" pitchFamily="50" charset="-128"/>
              </a:rPr>
              <a:t>Development process for general products and systems</a:t>
            </a:r>
            <a:endParaRPr lang="ja-JP" altLang="en-US" sz="1400" b="1" dirty="0">
              <a:solidFill>
                <a:schemeClr val="bg1"/>
              </a:solidFill>
              <a:latin typeface="Arial" panose="020B0604020202020204" pitchFamily="34" charset="0"/>
              <a:ea typeface="メイリオ" pitchFamily="50" charset="-128"/>
            </a:endParaRPr>
          </a:p>
        </p:txBody>
      </p:sp>
      <p:grpSp>
        <p:nvGrpSpPr>
          <p:cNvPr id="82" name="グループ化 81"/>
          <p:cNvGrpSpPr/>
          <p:nvPr/>
        </p:nvGrpSpPr>
        <p:grpSpPr>
          <a:xfrm>
            <a:off x="381000" y="1896995"/>
            <a:ext cx="8732520" cy="1486500"/>
            <a:chOff x="695462" y="4171167"/>
            <a:chExt cx="8156617" cy="827090"/>
          </a:xfrm>
        </p:grpSpPr>
        <p:grpSp>
          <p:nvGrpSpPr>
            <p:cNvPr id="83" name="グループ化 82"/>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96" name="正方形/長方形 95"/>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en-US" altLang="ja-JP" sz="1800" b="1" dirty="0" smtClean="0">
                    <a:solidFill>
                      <a:schemeClr val="bg1"/>
                    </a:solidFill>
                    <a:latin typeface="Arial" panose="020B0604020202020204" pitchFamily="34" charset="0"/>
                    <a:ea typeface="メイリオ" pitchFamily="50" charset="-128"/>
                  </a:rPr>
                  <a:t>Consideration</a:t>
                </a:r>
                <a:endParaRPr lang="ja-JP" altLang="en-US" sz="1800" b="1" dirty="0">
                  <a:solidFill>
                    <a:schemeClr val="bg1"/>
                  </a:solidFill>
                  <a:latin typeface="Arial" panose="020B0604020202020204" pitchFamily="34" charset="0"/>
                  <a:ea typeface="メイリオ" pitchFamily="50" charset="-128"/>
                </a:endParaRPr>
              </a:p>
            </p:txBody>
          </p:sp>
          <p:sp>
            <p:nvSpPr>
              <p:cNvPr id="97" name="二等辺三角形 96"/>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Arial" panose="020B0604020202020204" pitchFamily="34" charset="0"/>
                  <a:ea typeface="メイリオ" pitchFamily="50" charset="-128"/>
                </a:endParaRPr>
              </a:p>
            </p:txBody>
          </p:sp>
        </p:grpSp>
        <p:grpSp>
          <p:nvGrpSpPr>
            <p:cNvPr id="84" name="グループ化 83"/>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94" name="正方形/長方形 93"/>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en-US" altLang="ja-JP" sz="1800" b="1" dirty="0">
                    <a:solidFill>
                      <a:schemeClr val="bg1"/>
                    </a:solidFill>
                    <a:latin typeface="Arial" panose="020B0604020202020204" pitchFamily="34" charset="0"/>
                    <a:ea typeface="メイリオ" pitchFamily="50" charset="-128"/>
                  </a:rPr>
                  <a:t>Development</a:t>
                </a:r>
                <a:endParaRPr lang="ja-JP" altLang="en-US" sz="1800" b="1" dirty="0">
                  <a:solidFill>
                    <a:schemeClr val="bg1"/>
                  </a:solidFill>
                  <a:latin typeface="Arial" panose="020B0604020202020204" pitchFamily="34" charset="0"/>
                  <a:ea typeface="メイリオ" pitchFamily="50" charset="-128"/>
                </a:endParaRPr>
              </a:p>
            </p:txBody>
          </p:sp>
          <p:sp>
            <p:nvSpPr>
              <p:cNvPr id="95" name="二等辺三角形 94"/>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Arial" panose="020B0604020202020204" pitchFamily="34" charset="0"/>
                  <a:ea typeface="メイリオ" pitchFamily="50" charset="-128"/>
                </a:endParaRPr>
              </a:p>
            </p:txBody>
          </p:sp>
        </p:grpSp>
        <p:grpSp>
          <p:nvGrpSpPr>
            <p:cNvPr id="85" name="グループ化 84"/>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92" name="正方形/長方形 91"/>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en-US" altLang="ja-JP" sz="1800" b="1" dirty="0">
                    <a:solidFill>
                      <a:schemeClr val="bg1"/>
                    </a:solidFill>
                    <a:latin typeface="Arial" panose="020B0604020202020204" pitchFamily="34" charset="0"/>
                    <a:ea typeface="メイリオ" pitchFamily="50" charset="-128"/>
                  </a:rPr>
                  <a:t>Inspection</a:t>
                </a:r>
                <a:endParaRPr lang="ja-JP" altLang="en-US" sz="1800" b="1" dirty="0">
                  <a:solidFill>
                    <a:schemeClr val="bg1"/>
                  </a:solidFill>
                  <a:latin typeface="Arial" panose="020B0604020202020204" pitchFamily="34" charset="0"/>
                  <a:ea typeface="メイリオ" pitchFamily="50" charset="-128"/>
                </a:endParaRPr>
              </a:p>
            </p:txBody>
          </p:sp>
          <p:sp>
            <p:nvSpPr>
              <p:cNvPr id="93" name="二等辺三角形 92"/>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Arial" panose="020B0604020202020204" pitchFamily="34" charset="0"/>
                  <a:ea typeface="メイリオ" pitchFamily="50" charset="-128"/>
                </a:endParaRPr>
              </a:p>
            </p:txBody>
          </p:sp>
        </p:grpSp>
        <p:grpSp>
          <p:nvGrpSpPr>
            <p:cNvPr id="86" name="グループ化 85"/>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90" name="正方形/長方形 89"/>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en-US" altLang="ja-JP" sz="1600" b="1" dirty="0">
                    <a:solidFill>
                      <a:schemeClr val="bg1"/>
                    </a:solidFill>
                    <a:latin typeface="Arial" panose="020B0604020202020204" pitchFamily="34" charset="0"/>
                    <a:ea typeface="メイリオ" pitchFamily="50" charset="-128"/>
                  </a:rPr>
                  <a:t>Shipment</a:t>
                </a:r>
                <a:endParaRPr lang="ja-JP" altLang="en-US" sz="1600" b="1" dirty="0">
                  <a:solidFill>
                    <a:schemeClr val="bg1"/>
                  </a:solidFill>
                  <a:latin typeface="Arial" panose="020B0604020202020204" pitchFamily="34" charset="0"/>
                  <a:ea typeface="メイリオ" pitchFamily="50" charset="-128"/>
                </a:endParaRPr>
              </a:p>
            </p:txBody>
          </p:sp>
          <p:sp>
            <p:nvSpPr>
              <p:cNvPr id="91" name="二等辺三角形 90"/>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Arial" panose="020B0604020202020204" pitchFamily="34" charset="0"/>
                  <a:ea typeface="メイリオ" pitchFamily="50" charset="-128"/>
                </a:endParaRPr>
              </a:p>
            </p:txBody>
          </p:sp>
        </p:grpSp>
        <p:grpSp>
          <p:nvGrpSpPr>
            <p:cNvPr id="87" name="グループ化 86"/>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88" name="正方形/長方形 87"/>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lang="en-US" altLang="ja-JP" sz="1800" b="1" dirty="0" smtClean="0">
                    <a:solidFill>
                      <a:schemeClr val="bg1"/>
                    </a:solidFill>
                    <a:latin typeface="Arial" panose="020B0604020202020204" pitchFamily="34" charset="0"/>
                    <a:ea typeface="メイリオ" pitchFamily="50" charset="-128"/>
                  </a:rPr>
                  <a:t>Main-</a:t>
                </a:r>
                <a:r>
                  <a:rPr lang="en-US" altLang="ja-JP" sz="1800" b="1" dirty="0" err="1" smtClean="0">
                    <a:solidFill>
                      <a:schemeClr val="bg1"/>
                    </a:solidFill>
                    <a:latin typeface="Arial" panose="020B0604020202020204" pitchFamily="34" charset="0"/>
                    <a:ea typeface="メイリオ" pitchFamily="50" charset="-128"/>
                  </a:rPr>
                  <a:t>tenance</a:t>
                </a:r>
                <a:endParaRPr lang="ja-JP" altLang="en-US" sz="1800" b="1" dirty="0">
                  <a:solidFill>
                    <a:schemeClr val="bg1"/>
                  </a:solidFill>
                  <a:latin typeface="Arial" panose="020B0604020202020204" pitchFamily="34" charset="0"/>
                  <a:ea typeface="メイリオ" pitchFamily="50" charset="-128"/>
                </a:endParaRPr>
              </a:p>
            </p:txBody>
          </p:sp>
          <p:sp>
            <p:nvSpPr>
              <p:cNvPr id="89" name="二等辺三角形 88"/>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Arial" panose="020B0604020202020204" pitchFamily="34" charset="0"/>
                  <a:ea typeface="メイリオ" pitchFamily="50" charset="-128"/>
                </a:endParaRPr>
              </a:p>
            </p:txBody>
          </p:sp>
        </p:grpSp>
      </p:grpSp>
      <p:sp>
        <p:nvSpPr>
          <p:cNvPr id="98" name="ホームベース 97"/>
          <p:cNvSpPr/>
          <p:nvPr/>
        </p:nvSpPr>
        <p:spPr bwMode="auto">
          <a:xfrm>
            <a:off x="518160" y="2406298"/>
            <a:ext cx="5904000"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square" rtlCol="0" anchor="t" anchorCtr="0">
            <a:noAutofit/>
          </a:bodyPr>
          <a:lstStyle/>
          <a:p>
            <a:pPr algn="ctr"/>
            <a:endParaRPr lang="ja-JP" altLang="en-US" sz="806" dirty="0">
              <a:solidFill>
                <a:schemeClr val="tx1"/>
              </a:solidFill>
              <a:latin typeface="Arial" panose="020B0604020202020204" pitchFamily="34" charset="0"/>
            </a:endParaRPr>
          </a:p>
        </p:txBody>
      </p:sp>
      <p:sp>
        <p:nvSpPr>
          <p:cNvPr id="99" name="ホームベース 98"/>
          <p:cNvSpPr/>
          <p:nvPr/>
        </p:nvSpPr>
        <p:spPr bwMode="auto">
          <a:xfrm>
            <a:off x="741436" y="2474297"/>
            <a:ext cx="1569929"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squar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 acquisition</a:t>
            </a:r>
            <a:endParaRPr lang="en-US" altLang="zh-CN" sz="1400" b="1" dirty="0">
              <a:solidFill>
                <a:schemeClr val="tx1"/>
              </a:solidFill>
              <a:latin typeface="Arial" panose="020B0604020202020204" pitchFamily="34" charset="0"/>
              <a:ea typeface="メイリオ" panose="020B0604030504040204" pitchFamily="50" charset="-128"/>
            </a:endParaRPr>
          </a:p>
          <a:p>
            <a:pPr algn="ctr"/>
            <a:r>
              <a:rPr lang="en-US" altLang="zh-CN" sz="1200" b="1" dirty="0" smtClean="0">
                <a:solidFill>
                  <a:schemeClr val="tx1"/>
                </a:solidFill>
                <a:latin typeface="Arial" panose="020B0604020202020204" pitchFamily="34" charset="0"/>
                <a:ea typeface="メイリオ" panose="020B0604030504040204" pitchFamily="50" charset="-128"/>
              </a:rPr>
              <a:t>(Determination of appropriateness)</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100" name="ホームベース 99"/>
          <p:cNvSpPr/>
          <p:nvPr/>
        </p:nvSpPr>
        <p:spPr bwMode="auto">
          <a:xfrm>
            <a:off x="2676081" y="2474297"/>
            <a:ext cx="1569929"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square" lIns="0" rIns="0" rtlCol="0" anchor="ctr" anchorCtr="0">
            <a:noAutofit/>
          </a:bodyPr>
          <a:lstStyle/>
          <a:p>
            <a:pPr algn="ctr"/>
            <a:r>
              <a:rPr lang="en-US" altLang="ja-JP" sz="1400" b="1" dirty="0" smtClean="0">
                <a:solidFill>
                  <a:schemeClr val="tx1"/>
                </a:solidFill>
                <a:latin typeface="Arial" panose="020B0604020202020204" pitchFamily="34" charset="0"/>
                <a:ea typeface="メイリオ" panose="020B0604030504040204" pitchFamily="50" charset="-128"/>
              </a:rPr>
              <a:t>OSS utilization</a:t>
            </a:r>
            <a:endParaRPr lang="en-US" altLang="ja-JP" sz="1400" b="1" dirty="0">
              <a:solidFill>
                <a:schemeClr val="tx1"/>
              </a:solidFill>
              <a:latin typeface="Arial" panose="020B0604020202020204" pitchFamily="34" charset="0"/>
              <a:ea typeface="メイリオ" panose="020B0604030504040204" pitchFamily="50" charset="-128"/>
            </a:endParaRPr>
          </a:p>
          <a:p>
            <a:pPr algn="ctr"/>
            <a:r>
              <a:rPr lang="en-US" altLang="ja-JP" sz="1200" b="1" dirty="0" smtClean="0">
                <a:solidFill>
                  <a:schemeClr val="tx1"/>
                </a:solidFill>
                <a:latin typeface="Arial" panose="020B0604020202020204" pitchFamily="34" charset="0"/>
                <a:ea typeface="メイリオ" panose="020B0604030504040204" pitchFamily="50" charset="-128"/>
              </a:rPr>
              <a:t>(checking </a:t>
            </a:r>
            <a:r>
              <a:rPr lang="en-US" altLang="ja-JP" sz="1200" b="1" dirty="0">
                <a:solidFill>
                  <a:schemeClr val="tx1"/>
                </a:solidFill>
                <a:latin typeface="Arial" panose="020B0604020202020204" pitchFamily="34" charset="0"/>
                <a:ea typeface="メイリオ" panose="020B0604030504040204" pitchFamily="50" charset="-128"/>
              </a:rPr>
              <a:t>the status of compliance with license conditions)</a:t>
            </a:r>
            <a:endParaRPr lang="ja-JP" altLang="en-US" sz="1200" b="1" dirty="0">
              <a:solidFill>
                <a:schemeClr val="tx1"/>
              </a:solidFill>
              <a:latin typeface="Arial" panose="020B0604020202020204" pitchFamily="34" charset="0"/>
              <a:ea typeface="メイリオ" panose="020B0604030504040204" pitchFamily="50" charset="-128"/>
            </a:endParaRPr>
          </a:p>
        </p:txBody>
      </p:sp>
      <p:sp>
        <p:nvSpPr>
          <p:cNvPr id="101" name="ホームベース 100"/>
          <p:cNvSpPr/>
          <p:nvPr/>
        </p:nvSpPr>
        <p:spPr bwMode="auto">
          <a:xfrm>
            <a:off x="4610726" y="2474297"/>
            <a:ext cx="1569929"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square" rtlCol="0" anchor="ctr" anchorCtr="0">
            <a:noAutofit/>
          </a:bodyPr>
          <a:lstStyle/>
          <a:p>
            <a:pPr algn="ctr"/>
            <a:r>
              <a:rPr lang="en-US" altLang="zh-CN" sz="1400" b="1" dirty="0" smtClean="0">
                <a:solidFill>
                  <a:schemeClr val="bg1"/>
                </a:solidFill>
                <a:latin typeface="Arial" panose="020B0604020202020204" pitchFamily="34" charset="0"/>
                <a:ea typeface="メイリオ" panose="020B0604030504040204" pitchFamily="50" charset="-128"/>
              </a:rPr>
              <a:t>OSS distribution</a:t>
            </a:r>
            <a:endParaRPr lang="en-US" altLang="zh-CN" sz="1400" b="1" dirty="0">
              <a:solidFill>
                <a:schemeClr val="bg1"/>
              </a:solidFill>
              <a:latin typeface="Arial" panose="020B0604020202020204" pitchFamily="34" charset="0"/>
              <a:ea typeface="メイリオ" panose="020B0604030504040204" pitchFamily="50" charset="-128"/>
            </a:endParaRPr>
          </a:p>
          <a:p>
            <a:pPr algn="ctr"/>
            <a:r>
              <a:rPr lang="en-US" altLang="zh-CN" sz="1200" b="1" dirty="0" smtClean="0">
                <a:solidFill>
                  <a:schemeClr val="bg1"/>
                </a:solidFill>
                <a:latin typeface="Arial" panose="020B0604020202020204" pitchFamily="34" charset="0"/>
                <a:ea typeface="メイリオ" panose="020B0604030504040204" pitchFamily="50" charset="-128"/>
              </a:rPr>
              <a:t>(Determination of appropriateness)</a:t>
            </a:r>
            <a:endParaRPr lang="zh-CN" altLang="en-US" sz="1200" b="1" dirty="0">
              <a:solidFill>
                <a:schemeClr val="bg1"/>
              </a:solidFill>
              <a:latin typeface="Arial" panose="020B0604020202020204" pitchFamily="34" charset="0"/>
              <a:ea typeface="メイリオ" panose="020B0604030504040204" pitchFamily="50" charset="-128"/>
            </a:endParaRPr>
          </a:p>
        </p:txBody>
      </p:sp>
      <p:sp>
        <p:nvSpPr>
          <p:cNvPr id="102" name="テキスト ボックス 101"/>
          <p:cNvSpPr txBox="1"/>
          <p:nvPr/>
        </p:nvSpPr>
        <p:spPr>
          <a:xfrm>
            <a:off x="1434530" y="3287244"/>
            <a:ext cx="3988941" cy="244530"/>
          </a:xfrm>
          <a:prstGeom prst="roundRect">
            <a:avLst/>
          </a:prstGeom>
          <a:solidFill>
            <a:srgbClr val="FF2975"/>
          </a:solidFill>
        </p:spPr>
        <p:txBody>
          <a:bodyPr wrap="square" lIns="144000" tIns="36000" rIns="144000" bIns="0" rtlCol="0" anchor="ctr">
            <a:noAutofit/>
          </a:bodyPr>
          <a:lstStyle/>
          <a:p>
            <a:pPr>
              <a:lnSpc>
                <a:spcPct val="100000"/>
              </a:lnSpc>
            </a:pPr>
            <a:r>
              <a:rPr lang="en-US" altLang="ja-JP" sz="1200" b="1" dirty="0">
                <a:solidFill>
                  <a:schemeClr val="bg1"/>
                </a:solidFill>
                <a:latin typeface="Arial" pitchFamily="34" charset="0"/>
                <a:ea typeface="メイリオ" pitchFamily="50" charset="-128"/>
              </a:rPr>
              <a:t>OSS compliance management process</a:t>
            </a:r>
            <a:endParaRPr lang="ja-JP" altLang="en-US" sz="1200" b="1" dirty="0">
              <a:solidFill>
                <a:schemeClr val="bg1"/>
              </a:solidFill>
              <a:latin typeface="Arial" pitchFamily="34" charset="0"/>
              <a:ea typeface="メイリオ" pitchFamily="50" charset="-128"/>
            </a:endParaRPr>
          </a:p>
        </p:txBody>
      </p:sp>
      <p:sp>
        <p:nvSpPr>
          <p:cNvPr id="103" name="下矢印 102"/>
          <p:cNvSpPr/>
          <p:nvPr/>
        </p:nvSpPr>
        <p:spPr bwMode="auto">
          <a:xfrm rot="2123965">
            <a:off x="5826313" y="2139210"/>
            <a:ext cx="488516"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Arial" panose="020B0604020202020204" pitchFamily="34" charset="0"/>
              <a:ea typeface="メイリオ" pitchFamily="50" charset="-128"/>
            </a:endParaRPr>
          </a:p>
        </p:txBody>
      </p:sp>
    </p:spTree>
    <p:extLst>
      <p:ext uri="{BB962C8B-B14F-4D97-AF65-F5344CB8AC3E}">
        <p14:creationId xmlns:p14="http://schemas.microsoft.com/office/powerpoint/2010/main" val="3123934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p:cNvGrpSpPr/>
          <p:nvPr/>
        </p:nvGrpSpPr>
        <p:grpSpPr>
          <a:xfrm>
            <a:off x="257440" y="533400"/>
            <a:ext cx="8957732" cy="3708000"/>
            <a:chOff x="257440" y="533400"/>
            <a:chExt cx="8957732" cy="3708000"/>
          </a:xfrm>
        </p:grpSpPr>
        <p:sp>
          <p:nvSpPr>
            <p:cNvPr id="54" name="正方形/長方形 53"/>
            <p:cNvSpPr/>
            <p:nvPr/>
          </p:nvSpPr>
          <p:spPr bwMode="auto">
            <a:xfrm>
              <a:off x="257440" y="533400"/>
              <a:ext cx="8957732" cy="3708000"/>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square" lIns="144000" tIns="144000" rIns="144000" bIns="144000" rtlCol="0" anchor="ctr" anchorCtr="0">
              <a:noAutofit/>
            </a:bodyPr>
            <a:lstStyle/>
            <a:p>
              <a:pPr algn="ctr"/>
              <a:endParaRPr kumimoji="1" lang="ja-JP" altLang="en-US" sz="1800" b="1" dirty="0" smtClean="0">
                <a:solidFill>
                  <a:schemeClr val="bg1"/>
                </a:solidFill>
                <a:latin typeface="Arial" panose="020B0604020202020204" pitchFamily="34" charset="0"/>
                <a:ea typeface="メイリオ" pitchFamily="50" charset="-128"/>
              </a:endParaRPr>
            </a:p>
          </p:txBody>
        </p:sp>
        <p:cxnSp>
          <p:nvCxnSpPr>
            <p:cNvPr id="72" name="直線コネクタ 71"/>
            <p:cNvCxnSpPr/>
            <p:nvPr/>
          </p:nvCxnSpPr>
          <p:spPr bwMode="auto">
            <a:xfrm>
              <a:off x="350573" y="4161175"/>
              <a:ext cx="8771467" cy="0"/>
            </a:xfrm>
            <a:prstGeom prst="line">
              <a:avLst/>
            </a:prstGeom>
            <a:noFill/>
            <a:ln w="28575" cap="flat" cmpd="sng" algn="ctr">
              <a:solidFill>
                <a:schemeClr val="bg1">
                  <a:lumMod val="85000"/>
                </a:schemeClr>
              </a:solidFill>
              <a:prstDash val="sysDash"/>
              <a:round/>
              <a:headEnd type="none" w="med" len="med"/>
              <a:tailEnd type="none" w="med" len="med"/>
            </a:ln>
            <a:effectLst/>
          </p:spPr>
        </p:cxnSp>
      </p:grpSp>
      <p:sp>
        <p:nvSpPr>
          <p:cNvPr id="4" name="タイトル 3"/>
          <p:cNvSpPr>
            <a:spLocks noGrp="1"/>
          </p:cNvSpPr>
          <p:nvPr>
            <p:ph type="title"/>
          </p:nvPr>
        </p:nvSpPr>
        <p:spPr>
          <a:xfrm>
            <a:off x="284027" y="219250"/>
            <a:ext cx="8984664" cy="348557"/>
          </a:xfrm>
        </p:spPr>
        <p:txBody>
          <a:bodyPr wrap="square">
            <a:noAutofit/>
          </a:bodyPr>
          <a:lstStyle/>
          <a:p>
            <a:r>
              <a:rPr lang="en-US" altLang="ja-JP" spc="0" dirty="0" smtClean="0">
                <a:latin typeface="Arial" panose="020B0604020202020204" pitchFamily="34" charset="0"/>
              </a:rPr>
              <a:t>4-5 What Are Contributions to OSS Communities?</a:t>
            </a:r>
            <a:endParaRPr lang="ja-JP" altLang="en-US" spc="0" dirty="0">
              <a:latin typeface="Arial" panose="020B0604020202020204" pitchFamily="34" charset="0"/>
            </a:endParaRPr>
          </a:p>
        </p:txBody>
      </p:sp>
      <p:grpSp>
        <p:nvGrpSpPr>
          <p:cNvPr id="58" name="グループ化 57"/>
          <p:cNvGrpSpPr/>
          <p:nvPr/>
        </p:nvGrpSpPr>
        <p:grpSpPr>
          <a:xfrm>
            <a:off x="257440" y="556406"/>
            <a:ext cx="8957732" cy="419639"/>
            <a:chOff x="257440" y="567269"/>
            <a:chExt cx="8957732" cy="414547"/>
          </a:xfrm>
        </p:grpSpPr>
        <p:sp>
          <p:nvSpPr>
            <p:cNvPr id="59" name="正方形/長方形 58"/>
            <p:cNvSpPr/>
            <p:nvPr/>
          </p:nvSpPr>
          <p:spPr bwMode="auto">
            <a:xfrm>
              <a:off x="257440" y="567269"/>
              <a:ext cx="8957732" cy="414547"/>
            </a:xfrm>
            <a:prstGeom prst="rect">
              <a:avLst/>
            </a:prstGeom>
            <a:solidFill>
              <a:srgbClr val="71C9E5"/>
            </a:solidFill>
            <a:ln w="9525">
              <a:noFill/>
              <a:miter lim="800000"/>
              <a:headEnd/>
              <a:tailEnd/>
            </a:ln>
            <a:effectLst/>
          </p:spPr>
          <p:txBody>
            <a:bodyPr wrap="square" lIns="144000" tIns="144000" rIns="144000" bIns="144000" rtlCol="0" anchor="ctr" anchorCtr="0">
              <a:noAutofit/>
            </a:bodyPr>
            <a:lstStyle/>
            <a:p>
              <a:pPr algn="ctr"/>
              <a:endParaRPr kumimoji="1" lang="ja-JP" altLang="en-US" sz="1800" b="1" dirty="0" smtClean="0">
                <a:solidFill>
                  <a:schemeClr val="bg1"/>
                </a:solidFill>
                <a:latin typeface="Arial" panose="020B0604020202020204" pitchFamily="34" charset="0"/>
                <a:ea typeface="メイリオ" pitchFamily="50" charset="-128"/>
              </a:endParaRPr>
            </a:p>
          </p:txBody>
        </p:sp>
        <p:cxnSp>
          <p:nvCxnSpPr>
            <p:cNvPr id="62" name="直線コネクタ 61"/>
            <p:cNvCxnSpPr/>
            <p:nvPr/>
          </p:nvCxnSpPr>
          <p:spPr bwMode="auto">
            <a:xfrm>
              <a:off x="350573" y="601671"/>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63" name="直線コネクタ 62"/>
            <p:cNvCxnSpPr/>
            <p:nvPr/>
          </p:nvCxnSpPr>
          <p:spPr bwMode="auto">
            <a:xfrm>
              <a:off x="350573" y="930334"/>
              <a:ext cx="8771467" cy="0"/>
            </a:xfrm>
            <a:prstGeom prst="line">
              <a:avLst/>
            </a:prstGeom>
            <a:noFill/>
            <a:ln w="19050" cap="flat" cmpd="sng" algn="ctr">
              <a:solidFill>
                <a:schemeClr val="bg1"/>
              </a:solidFill>
              <a:prstDash val="dash"/>
              <a:round/>
              <a:headEnd type="none" w="med" len="med"/>
              <a:tailEnd type="none" w="med" len="med"/>
            </a:ln>
            <a:effectLst/>
          </p:spPr>
        </p:cxnSp>
      </p:grpSp>
      <p:sp>
        <p:nvSpPr>
          <p:cNvPr id="64" name="Text Box 31"/>
          <p:cNvSpPr txBox="1">
            <a:spLocks noChangeArrowheads="1"/>
          </p:cNvSpPr>
          <p:nvPr/>
        </p:nvSpPr>
        <p:spPr bwMode="gray">
          <a:xfrm>
            <a:off x="313512" y="670746"/>
            <a:ext cx="8912683" cy="254678"/>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en-US" altLang="ja-JP" sz="1400" b="1" dirty="0" smtClean="0">
                <a:solidFill>
                  <a:schemeClr val="tx1">
                    <a:lumMod val="75000"/>
                    <a:lumOff val="25000"/>
                  </a:schemeClr>
                </a:solidFill>
                <a:latin typeface="Arial" pitchFamily="34" charset="0"/>
                <a:ea typeface="メイリオ" pitchFamily="50" charset="-128"/>
              </a:rPr>
              <a:t>This side and the subsequent slides describe the process of contributing to OSS communities.</a:t>
            </a:r>
            <a:endParaRPr lang="ja-JP" altLang="en-US" sz="1400" b="1" dirty="0">
              <a:solidFill>
                <a:schemeClr val="tx1">
                  <a:lumMod val="75000"/>
                  <a:lumOff val="25000"/>
                </a:schemeClr>
              </a:solidFill>
              <a:latin typeface="Arial" pitchFamily="34" charset="0"/>
              <a:ea typeface="メイリオ" pitchFamily="50" charset="-128"/>
            </a:endParaRPr>
          </a:p>
        </p:txBody>
      </p:sp>
      <p:sp>
        <p:nvSpPr>
          <p:cNvPr id="68" name="Text Box 31"/>
          <p:cNvSpPr txBox="1">
            <a:spLocks noChangeArrowheads="1"/>
          </p:cNvSpPr>
          <p:nvPr/>
        </p:nvSpPr>
        <p:spPr bwMode="gray">
          <a:xfrm>
            <a:off x="334851" y="1008677"/>
            <a:ext cx="8847249" cy="1491005"/>
          </a:xfrm>
          <a:prstGeom prst="rect">
            <a:avLst/>
          </a:prstGeom>
          <a:noFill/>
          <a:ln w="3175" cap="rnd">
            <a:noFill/>
            <a:miter lim="800000"/>
            <a:headEnd/>
            <a:tailEnd/>
          </a:ln>
          <a:effectLst/>
        </p:spPr>
        <p:txBody>
          <a:bodyPr wrap="square" lIns="72000" tIns="0" rIns="144000" bIns="0" anchor="t">
            <a:noAutofit/>
          </a:bodyPr>
          <a:lstStyle/>
          <a:p>
            <a:pPr>
              <a:lnSpc>
                <a:spcPts val="1200"/>
              </a:lnSpc>
              <a:spcBef>
                <a:spcPts val="600"/>
              </a:spcBef>
              <a:buClr>
                <a:srgbClr val="29A2B5"/>
              </a:buClr>
              <a:defRPr/>
            </a:pPr>
            <a:r>
              <a:rPr lang="en-US" altLang="ja-JP" sz="1500" b="1" dirty="0" smtClean="0">
                <a:solidFill>
                  <a:srgbClr val="009AB8"/>
                </a:solidFill>
                <a:latin typeface="Arial" pitchFamily="34" charset="0"/>
                <a:ea typeface="メイリオ" pitchFamily="50" charset="-128"/>
              </a:rPr>
              <a:t>A give-and-take attitude is essential for OSS. </a:t>
            </a:r>
            <a:endParaRPr lang="ja-JP" altLang="en-US" sz="1500" b="1" dirty="0" smtClean="0">
              <a:solidFill>
                <a:srgbClr val="009AB8"/>
              </a:solidFill>
              <a:latin typeface="Arial" pitchFamily="34" charset="0"/>
              <a:ea typeface="メイリオ" pitchFamily="50" charset="-128"/>
            </a:endParaRPr>
          </a:p>
          <a:p>
            <a:pPr marL="216000" indent="-216000">
              <a:lnSpc>
                <a:spcPts val="1200"/>
              </a:lnSpc>
              <a:spcBef>
                <a:spcPts val="200"/>
              </a:spcBef>
              <a:buClr>
                <a:srgbClr val="29A2B5"/>
              </a:buClr>
              <a:buFont typeface="Wingdings" panose="05000000000000000000" pitchFamily="2" charset="2"/>
              <a:buChar char="l"/>
              <a:defRPr/>
            </a:pPr>
            <a:r>
              <a:rPr lang="en-US" altLang="ja-JP" sz="1200" b="1" dirty="0" smtClean="0">
                <a:solidFill>
                  <a:schemeClr val="tx1">
                    <a:lumMod val="75000"/>
                    <a:lumOff val="25000"/>
                  </a:schemeClr>
                </a:solidFill>
                <a:latin typeface="Arial" pitchFamily="34" charset="0"/>
                <a:ea typeface="メイリオ" pitchFamily="50" charset="-128"/>
              </a:rPr>
              <a:t>These days, it is impossible for any one company to establish and operate systems on their own. To create cutting-edge systems in particular, collaborations with various people and companies are necessary. To achieve this, it is essential to create win-win relationships (an ecosystem) in which various people and companies help one another.</a:t>
            </a:r>
            <a:endParaRPr lang="ja-JP" altLang="en-US" sz="1200" b="1" dirty="0" smtClean="0">
              <a:solidFill>
                <a:schemeClr val="tx1">
                  <a:lumMod val="75000"/>
                  <a:lumOff val="25000"/>
                </a:schemeClr>
              </a:solidFill>
              <a:latin typeface="Arial" pitchFamily="34" charset="0"/>
              <a:ea typeface="メイリオ" pitchFamily="50" charset="-128"/>
            </a:endParaRPr>
          </a:p>
          <a:p>
            <a:pPr marL="216000" indent="-216000">
              <a:lnSpc>
                <a:spcPts val="1200"/>
              </a:lnSpc>
              <a:spcBef>
                <a:spcPts val="600"/>
              </a:spcBef>
              <a:buClr>
                <a:srgbClr val="29A2B5"/>
              </a:buClr>
              <a:buFont typeface="Wingdings" panose="05000000000000000000" pitchFamily="2" charset="2"/>
              <a:buChar char="l"/>
              <a:defRPr/>
            </a:pPr>
            <a:r>
              <a:rPr lang="en-US" altLang="ja-JP" sz="1200" b="1" dirty="0" smtClean="0">
                <a:solidFill>
                  <a:schemeClr val="tx1">
                    <a:lumMod val="75000"/>
                    <a:lumOff val="25000"/>
                  </a:schemeClr>
                </a:solidFill>
                <a:latin typeface="Arial" pitchFamily="34" charset="0"/>
                <a:ea typeface="メイリオ" pitchFamily="50" charset="-128"/>
              </a:rPr>
              <a:t>The concept of this ecosystem also applies to OSS communities. OSS is created through the collaboration of many engineers. It is important for people who use OSS to be grateful for this collaboration, and to contribute to OSS communities in kind.</a:t>
            </a:r>
            <a:endParaRPr lang="ja-JP" altLang="en-US" sz="1200" b="1" dirty="0" smtClean="0">
              <a:solidFill>
                <a:schemeClr val="tx1">
                  <a:lumMod val="75000"/>
                  <a:lumOff val="25000"/>
                </a:schemeClr>
              </a:solidFill>
              <a:latin typeface="Arial" pitchFamily="34" charset="0"/>
              <a:ea typeface="メイリオ" pitchFamily="50" charset="-128"/>
            </a:endParaRPr>
          </a:p>
          <a:p>
            <a:pPr marL="216000" indent="-216000">
              <a:lnSpc>
                <a:spcPts val="1200"/>
              </a:lnSpc>
              <a:spcBef>
                <a:spcPts val="600"/>
              </a:spcBef>
              <a:buClr>
                <a:srgbClr val="29A2B5"/>
              </a:buClr>
              <a:buFont typeface="Wingdings" panose="05000000000000000000" pitchFamily="2" charset="2"/>
              <a:buChar char="l"/>
              <a:defRPr/>
            </a:pPr>
            <a:r>
              <a:rPr lang="en-US" altLang="ja-JP" sz="1200" b="1" dirty="0" smtClean="0">
                <a:solidFill>
                  <a:schemeClr val="tx1">
                    <a:lumMod val="75000"/>
                    <a:lumOff val="25000"/>
                  </a:schemeClr>
                </a:solidFill>
                <a:latin typeface="Arial" pitchFamily="34" charset="0"/>
                <a:ea typeface="メイリオ" pitchFamily="50" charset="-128"/>
              </a:rPr>
              <a:t>There are many ways to “contribute to OSS”. Use the following examples as a reference, and find a way in which you can contribute, too.</a:t>
            </a:r>
            <a:endParaRPr lang="ja-JP" altLang="en-US" sz="1200" b="1" dirty="0">
              <a:solidFill>
                <a:schemeClr val="tx1">
                  <a:lumMod val="75000"/>
                  <a:lumOff val="25000"/>
                </a:schemeClr>
              </a:solidFill>
              <a:latin typeface="Arial" pitchFamily="34" charset="0"/>
              <a:ea typeface="メイリオ" pitchFamily="50" charset="-128"/>
            </a:endParaRPr>
          </a:p>
        </p:txBody>
      </p:sp>
      <p:sp>
        <p:nvSpPr>
          <p:cNvPr id="13" name="Text Box 31"/>
          <p:cNvSpPr txBox="1">
            <a:spLocks noChangeArrowheads="1"/>
          </p:cNvSpPr>
          <p:nvPr/>
        </p:nvSpPr>
        <p:spPr bwMode="gray">
          <a:xfrm>
            <a:off x="147711" y="4293002"/>
            <a:ext cx="9215173" cy="1046439"/>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en-US" altLang="ja-JP" sz="1200" b="1" dirty="0" smtClean="0">
                <a:solidFill>
                  <a:schemeClr val="tx1"/>
                </a:solidFill>
                <a:latin typeface="Arial" pitchFamily="34" charset="0"/>
                <a:ea typeface="メイリオ" pitchFamily="50" charset="-128"/>
              </a:rPr>
              <a:t>The following slides describe the process of contributing to OSS via OSS development (developing OSS functions, fixing OSS bugs, etc.), which is one example of a way to contribute to OSS.</a:t>
            </a:r>
          </a:p>
          <a:p>
            <a:pPr marL="216000" indent="-216000">
              <a:lnSpc>
                <a:spcPct val="100000"/>
              </a:lnSpc>
              <a:spcBef>
                <a:spcPts val="600"/>
              </a:spcBef>
              <a:buClr>
                <a:srgbClr val="29A2B5"/>
              </a:buClr>
              <a:buFont typeface="Wingdings" panose="05000000000000000000" pitchFamily="2" charset="2"/>
              <a:buChar char="l"/>
              <a:defRPr/>
            </a:pPr>
            <a:r>
              <a:rPr lang="en-US" altLang="ja-JP" sz="1200" b="1" dirty="0" smtClean="0">
                <a:solidFill>
                  <a:schemeClr val="tx1"/>
                </a:solidFill>
                <a:latin typeface="Arial" pitchFamily="34" charset="0"/>
                <a:ea typeface="メイリオ" pitchFamily="50" charset="-128"/>
              </a:rPr>
              <a:t>Note that, when performing activities for verifying OSS utilization and for promoting the use of and increasing the adoption of OSS, you must comply with the rules related to information disclosure, including the rules specified </a:t>
            </a:r>
            <a:r>
              <a:rPr lang="en-US" altLang="ja-JP" sz="1200" b="1" dirty="0">
                <a:solidFill>
                  <a:schemeClr val="tx1"/>
                </a:solidFill>
                <a:latin typeface="Arial" pitchFamily="34" charset="0"/>
                <a:ea typeface="メイリオ" pitchFamily="50" charset="-128"/>
              </a:rPr>
              <a:t>by each division or each Group company for </a:t>
            </a:r>
            <a:r>
              <a:rPr lang="en-US" altLang="ja-JP" sz="1200" b="1" dirty="0" smtClean="0">
                <a:solidFill>
                  <a:schemeClr val="tx1"/>
                </a:solidFill>
                <a:latin typeface="Arial" pitchFamily="34" charset="0"/>
                <a:ea typeface="メイリオ" pitchFamily="50" charset="-128"/>
              </a:rPr>
              <a:t>examining external posting and external lectures.</a:t>
            </a:r>
            <a:endParaRPr lang="ja-JP" altLang="en-US" sz="1200" b="1" dirty="0">
              <a:solidFill>
                <a:schemeClr val="tx1"/>
              </a:solidFill>
              <a:latin typeface="Arial" pitchFamily="34" charset="0"/>
              <a:ea typeface="メイリオ" pitchFamily="50" charset="-128"/>
            </a:endParaRPr>
          </a:p>
          <a:p>
            <a:pPr marL="285750" indent="-285750">
              <a:lnSpc>
                <a:spcPct val="100000"/>
              </a:lnSpc>
              <a:spcBef>
                <a:spcPts val="600"/>
              </a:spcBef>
              <a:buClr>
                <a:srgbClr val="29A2B5"/>
              </a:buClr>
              <a:buFont typeface="Wingdings" panose="05000000000000000000" pitchFamily="2" charset="2"/>
              <a:buChar char="l"/>
              <a:defRPr/>
            </a:pPr>
            <a:endParaRPr lang="ja-JP" altLang="en-US" sz="1200" b="1" dirty="0">
              <a:solidFill>
                <a:schemeClr val="tx1"/>
              </a:solidFill>
              <a:latin typeface="Arial" pitchFamily="34" charset="0"/>
              <a:ea typeface="メイリオ" pitchFamily="50" charset="-128"/>
            </a:endParaRPr>
          </a:p>
        </p:txBody>
      </p:sp>
      <p:graphicFrame>
        <p:nvGraphicFramePr>
          <p:cNvPr id="15" name="表 14"/>
          <p:cNvGraphicFramePr>
            <a:graphicFrameLocks noGrp="1"/>
          </p:cNvGraphicFramePr>
          <p:nvPr>
            <p:extLst>
              <p:ext uri="{D42A27DB-BD31-4B8C-83A1-F6EECF244321}">
                <p14:modId xmlns:p14="http://schemas.microsoft.com/office/powerpoint/2010/main" val="3133806012"/>
              </p:ext>
            </p:extLst>
          </p:nvPr>
        </p:nvGraphicFramePr>
        <p:xfrm>
          <a:off x="355729" y="2598616"/>
          <a:ext cx="8455078" cy="1578240"/>
        </p:xfrm>
        <a:graphic>
          <a:graphicData uri="http://schemas.openxmlformats.org/drawingml/2006/table">
            <a:tbl>
              <a:tblPr firstRow="1" bandRow="1">
                <a:tableStyleId>{5940675A-B579-460E-94D1-54222C63F5DA}</a:tableStyleId>
              </a:tblPr>
              <a:tblGrid>
                <a:gridCol w="1701567">
                  <a:extLst>
                    <a:ext uri="{9D8B030D-6E8A-4147-A177-3AD203B41FA5}">
                      <a16:colId xmlns:a16="http://schemas.microsoft.com/office/drawing/2014/main" val="2329334101"/>
                    </a:ext>
                  </a:extLst>
                </a:gridCol>
                <a:gridCol w="6753511">
                  <a:extLst>
                    <a:ext uri="{9D8B030D-6E8A-4147-A177-3AD203B41FA5}">
                      <a16:colId xmlns:a16="http://schemas.microsoft.com/office/drawing/2014/main" val="966656168"/>
                    </a:ext>
                  </a:extLst>
                </a:gridCol>
              </a:tblGrid>
              <a:tr h="21209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2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Contribution method</a:t>
                      </a:r>
                    </a:p>
                  </a:txBody>
                  <a:tcPr marL="73702" marR="73702" marT="36000" marB="36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2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Examples of contributions</a:t>
                      </a:r>
                    </a:p>
                  </a:txBody>
                  <a:tcPr marL="73702" marR="0" marT="36000" marB="36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544420771"/>
                  </a:ext>
                </a:extLst>
              </a:tr>
              <a:tr h="316351">
                <a:tc>
                  <a:txBody>
                    <a:bodyPr/>
                    <a:lstStyle/>
                    <a:p>
                      <a:r>
                        <a:rPr kumimoji="1" lang="en-US" altLang="ja-JP" sz="1200" b="1" baseline="0" dirty="0" smtClean="0">
                          <a:latin typeface="Arial" panose="020B0604020202020204" pitchFamily="34" charset="0"/>
                          <a:ea typeface="メイリオ" panose="020B0604030504040204" pitchFamily="50" charset="-128"/>
                        </a:rPr>
                        <a:t>OSS development</a:t>
                      </a:r>
                      <a:endParaRPr kumimoji="1" lang="ja-JP" altLang="en-US" sz="1200" b="1" baseline="0" dirty="0">
                        <a:latin typeface="Arial" panose="020B0604020202020204" pitchFamily="34" charset="0"/>
                        <a:ea typeface="メイリオ" panose="020B0604030504040204" pitchFamily="50" charset="-128"/>
                      </a:endParaRPr>
                    </a:p>
                  </a:txBody>
                  <a:tcPr marL="73702" marR="73702" marT="7200" marB="72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200" b="1" baseline="0" dirty="0" smtClean="0">
                          <a:effectLst/>
                          <a:latin typeface="Arial" panose="020B0604020202020204" pitchFamily="34" charset="0"/>
                          <a:ea typeface="メイリオ" panose="020B0604030504040204" pitchFamily="50" charset="-128"/>
                        </a:rPr>
                        <a:t>Developing OSS functions</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200" b="1" baseline="0" dirty="0" smtClean="0">
                          <a:effectLst/>
                          <a:latin typeface="Arial" panose="020B0604020202020204" pitchFamily="34" charset="0"/>
                          <a:ea typeface="メイリオ" panose="020B0604030504040204" pitchFamily="50" charset="-128"/>
                          <a:cs typeface="メイリオ" panose="020B0604030504040204" pitchFamily="50" charset="-128"/>
                        </a:rPr>
                        <a:t>Fixing OSS bugs, etc.</a:t>
                      </a:r>
                      <a:endParaRPr lang="en-US" altLang="ja-JP" sz="1200" b="1" baseline="0" dirty="0" smtClean="0">
                        <a:latin typeface="Arial" panose="020B0604020202020204" pitchFamily="34" charset="0"/>
                        <a:ea typeface="メイリオ" panose="020B0604030504040204" pitchFamily="50" charset="-128"/>
                        <a:cs typeface="メイリオ" panose="020B0604030504040204" pitchFamily="50" charset="-128"/>
                      </a:endParaRPr>
                    </a:p>
                  </a:txBody>
                  <a:tcPr marL="73702" marR="0" marT="7200" marB="72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59723764"/>
                  </a:ext>
                </a:extLst>
              </a:tr>
              <a:tr h="316351">
                <a:tc>
                  <a:txBody>
                    <a:bodyPr/>
                    <a:lstStyle/>
                    <a:p>
                      <a:r>
                        <a:rPr kumimoji="1" lang="en-US" altLang="ja-JP" sz="1200" b="1" baseline="0" dirty="0" smtClean="0">
                          <a:latin typeface="Arial" panose="020B0604020202020204" pitchFamily="34" charset="0"/>
                          <a:ea typeface="メイリオ" panose="020B0604030504040204" pitchFamily="50" charset="-128"/>
                        </a:rPr>
                        <a:t>Verifying the utilization of OSS</a:t>
                      </a:r>
                      <a:endParaRPr kumimoji="1" lang="ja-JP" altLang="en-US" sz="1200" b="1" baseline="0" dirty="0">
                        <a:latin typeface="Arial" panose="020B0604020202020204" pitchFamily="34" charset="0"/>
                        <a:ea typeface="メイリオ" panose="020B0604030504040204" pitchFamily="50" charset="-128"/>
                      </a:endParaRPr>
                    </a:p>
                  </a:txBody>
                  <a:tcPr marL="73702" marR="73702" marT="7200" marB="72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200" b="1" baseline="0" dirty="0" smtClean="0">
                          <a:effectLst/>
                          <a:latin typeface="Arial" panose="020B0604020202020204" pitchFamily="34" charset="0"/>
                          <a:ea typeface="メイリオ" panose="020B0604030504040204" pitchFamily="50" charset="-128"/>
                        </a:rPr>
                        <a:t>Performing OSS verification (performance analysis, reliability analysis, etc.)</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200" b="1" baseline="0" dirty="0" smtClean="0">
                          <a:effectLst/>
                          <a:latin typeface="Arial" panose="020B0604020202020204" pitchFamily="34" charset="0"/>
                          <a:ea typeface="メイリオ" panose="020B0604030504040204" pitchFamily="50" charset="-128"/>
                        </a:rPr>
                        <a:t>Reporting OSS bugs, etc.</a:t>
                      </a:r>
                      <a:endParaRPr lang="en-US" altLang="ja-JP" sz="1200" b="1" baseline="0" dirty="0" smtClean="0">
                        <a:latin typeface="Arial" panose="020B0604020202020204" pitchFamily="34" charset="0"/>
                        <a:ea typeface="メイリオ" panose="020B0604030504040204" pitchFamily="50" charset="-128"/>
                        <a:cs typeface="メイリオ" panose="020B0604030504040204" pitchFamily="50" charset="-128"/>
                      </a:endParaRPr>
                    </a:p>
                  </a:txBody>
                  <a:tcPr marL="73702" marR="0" marT="7200" marB="72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715718"/>
                  </a:ext>
                </a:extLst>
              </a:tr>
              <a:tr h="472912">
                <a:tc>
                  <a:txBody>
                    <a:bodyPr/>
                    <a:lstStyle/>
                    <a:p>
                      <a:r>
                        <a:rPr lang="en-US" altLang="zh-TW" sz="1200" b="1" baseline="0" dirty="0" smtClean="0">
                          <a:effectLst/>
                          <a:latin typeface="Arial" panose="020B0604020202020204" pitchFamily="34" charset="0"/>
                          <a:ea typeface="メイリオ" panose="020B0604030504040204" pitchFamily="50" charset="-128"/>
                        </a:rPr>
                        <a:t>Promoting the use of and increasing the adoption of OSS</a:t>
                      </a:r>
                      <a:endParaRPr kumimoji="1" lang="ja-JP" altLang="en-US" sz="1200" b="1" baseline="0" dirty="0">
                        <a:latin typeface="Arial" panose="020B0604020202020204" pitchFamily="34" charset="0"/>
                        <a:ea typeface="メイリオ" panose="020B0604030504040204" pitchFamily="50" charset="-128"/>
                      </a:endParaRPr>
                    </a:p>
                  </a:txBody>
                  <a:tcPr marL="73702" marR="73702" marT="7200" marB="72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200" b="1" baseline="0" dirty="0" smtClean="0">
                          <a:effectLst/>
                          <a:latin typeface="Arial" panose="020B0604020202020204" pitchFamily="34" charset="0"/>
                          <a:ea typeface="メイリオ" panose="020B0604030504040204" pitchFamily="50" charset="-128"/>
                        </a:rPr>
                        <a:t>Joining external organizations</a:t>
                      </a:r>
                      <a:r>
                        <a:rPr lang="ja-JP" altLang="en-US" sz="1200" b="1" baseline="0" dirty="0" smtClean="0">
                          <a:effectLst/>
                          <a:latin typeface="Arial" panose="020B0604020202020204" pitchFamily="34" charset="0"/>
                          <a:ea typeface="メイリオ" panose="020B0604030504040204" pitchFamily="50" charset="-128"/>
                        </a:rPr>
                        <a:t> </a:t>
                      </a:r>
                      <a:r>
                        <a:rPr lang="en-US" altLang="ja-JP" sz="1200" b="1" baseline="0" dirty="0" smtClean="0">
                          <a:solidFill>
                            <a:schemeClr val="tx1"/>
                          </a:solidFill>
                          <a:effectLst/>
                          <a:latin typeface="Arial" panose="020B0604020202020204" pitchFamily="34" charset="0"/>
                          <a:ea typeface="メイリオ" panose="020B0604030504040204" pitchFamily="50" charset="-128"/>
                        </a:rPr>
                        <a:t>(preparing documents (including translation and proofreading), responding to inquiries to communities)</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200" b="1" baseline="0" dirty="0" smtClean="0">
                          <a:solidFill>
                            <a:schemeClr val="tx1"/>
                          </a:solidFill>
                          <a:effectLst/>
                          <a:latin typeface="Arial" panose="020B0604020202020204" pitchFamily="34" charset="0"/>
                          <a:ea typeface="メイリオ" panose="020B0604030504040204" pitchFamily="50" charset="-128"/>
                        </a:rPr>
                        <a:t>Holding OSS-related seminars, posting OSS-related information, etc.</a:t>
                      </a:r>
                      <a:endParaRPr lang="en-US" altLang="ja-JP" sz="1200" b="1"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0" marT="7200" marB="72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03137326"/>
                  </a:ext>
                </a:extLst>
              </a:tr>
            </a:tbl>
          </a:graphicData>
        </a:graphic>
      </p:graphicFrame>
    </p:spTree>
    <p:extLst>
      <p:ext uri="{BB962C8B-B14F-4D97-AF65-F5344CB8AC3E}">
        <p14:creationId xmlns:p14="http://schemas.microsoft.com/office/powerpoint/2010/main" val="26600302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84027" y="219250"/>
            <a:ext cx="8984664" cy="348557"/>
          </a:xfrm>
        </p:spPr>
        <p:txBody>
          <a:bodyPr wrap="square">
            <a:noAutofit/>
          </a:bodyPr>
          <a:lstStyle/>
          <a:p>
            <a:r>
              <a:rPr lang="en-US" altLang="ja-JP" spc="0" dirty="0" smtClean="0">
                <a:latin typeface="+mn-lt"/>
              </a:rPr>
              <a:t>4-6 Process for Making </a:t>
            </a:r>
            <a:r>
              <a:rPr lang="en-US" altLang="ja-JP" spc="0" dirty="0">
                <a:latin typeface="+mn-lt"/>
              </a:rPr>
              <a:t>C</a:t>
            </a:r>
            <a:r>
              <a:rPr lang="en-US" altLang="ja-JP" spc="0" dirty="0" smtClean="0">
                <a:latin typeface="+mn-lt"/>
              </a:rPr>
              <a:t>ontributions to OSS</a:t>
            </a:r>
            <a:r>
              <a:rPr lang="ja-JP" altLang="en-US" spc="0" dirty="0">
                <a:latin typeface="+mn-lt"/>
              </a:rPr>
              <a:t>　</a:t>
            </a:r>
          </a:p>
        </p:txBody>
      </p:sp>
      <p:sp>
        <p:nvSpPr>
          <p:cNvPr id="54" name="正方形/長方形 53"/>
          <p:cNvSpPr/>
          <p:nvPr/>
        </p:nvSpPr>
        <p:spPr bwMode="auto">
          <a:xfrm>
            <a:off x="257440" y="585255"/>
            <a:ext cx="8957732" cy="4603193"/>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square" lIns="144000" tIns="144000" rIns="144000" bIns="144000" rtlCol="0" anchor="ctr" anchorCtr="0">
            <a:noAutofit/>
          </a:bodyPr>
          <a:lstStyle/>
          <a:p>
            <a:pPr algn="ctr"/>
            <a:endParaRPr kumimoji="1" lang="ja-JP" altLang="en-US" sz="1800" b="1" dirty="0" smtClean="0">
              <a:solidFill>
                <a:schemeClr val="bg1"/>
              </a:solidFill>
              <a:latin typeface="+mn-lt"/>
              <a:ea typeface="メイリオ" pitchFamily="50" charset="-128"/>
            </a:endParaRPr>
          </a:p>
        </p:txBody>
      </p:sp>
      <p:sp>
        <p:nvSpPr>
          <p:cNvPr id="14" name="Text Box 31"/>
          <p:cNvSpPr txBox="1">
            <a:spLocks noChangeArrowheads="1"/>
          </p:cNvSpPr>
          <p:nvPr/>
        </p:nvSpPr>
        <p:spPr bwMode="gray">
          <a:xfrm>
            <a:off x="401527" y="762717"/>
            <a:ext cx="8824665" cy="488976"/>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en-US" altLang="ja-JP" sz="1400" b="1" dirty="0">
                <a:solidFill>
                  <a:schemeClr val="tx1">
                    <a:lumMod val="75000"/>
                    <a:lumOff val="25000"/>
                  </a:schemeClr>
                </a:solidFill>
                <a:latin typeface="+mj-lt"/>
                <a:ea typeface="メイリオ" pitchFamily="50" charset="-128"/>
              </a:rPr>
              <a:t>The basic process of OSS development is no different from the conventional development process that </a:t>
            </a:r>
            <a:r>
              <a:rPr lang="en-US" altLang="ja-JP" sz="1400" b="1" dirty="0" smtClean="0">
                <a:solidFill>
                  <a:schemeClr val="tx1">
                    <a:lumMod val="75000"/>
                    <a:lumOff val="25000"/>
                  </a:schemeClr>
                </a:solidFill>
                <a:latin typeface="+mj-lt"/>
                <a:ea typeface="メイリオ" pitchFamily="50" charset="-128"/>
              </a:rPr>
              <a:t>has </a:t>
            </a:r>
            <a:r>
              <a:rPr lang="en-US" altLang="ja-JP" sz="1400" b="1" dirty="0">
                <a:solidFill>
                  <a:schemeClr val="tx1">
                    <a:lumMod val="75000"/>
                    <a:lumOff val="25000"/>
                  </a:schemeClr>
                </a:solidFill>
                <a:latin typeface="+mj-lt"/>
                <a:ea typeface="メイリオ" pitchFamily="50" charset="-128"/>
              </a:rPr>
              <a:t>been implemented. However, disclosure of the OSS development results</a:t>
            </a:r>
            <a:r>
              <a:rPr lang="en-US" altLang="ja-JP" sz="1400" b="1" baseline="30000" dirty="0">
                <a:solidFill>
                  <a:schemeClr val="tx1">
                    <a:lumMod val="75000"/>
                    <a:lumOff val="25000"/>
                  </a:schemeClr>
                </a:solidFill>
                <a:latin typeface="+mj-lt"/>
                <a:ea typeface="メイリオ" pitchFamily="50" charset="-128"/>
              </a:rPr>
              <a:t>#</a:t>
            </a:r>
            <a:r>
              <a:rPr lang="en-US" altLang="ja-JP" sz="1400" b="1" dirty="0">
                <a:solidFill>
                  <a:schemeClr val="tx1">
                    <a:lumMod val="75000"/>
                    <a:lumOff val="25000"/>
                  </a:schemeClr>
                </a:solidFill>
                <a:latin typeface="+mj-lt"/>
                <a:ea typeface="メイリオ" pitchFamily="50" charset="-128"/>
              </a:rPr>
              <a:t> differs from delivery of a product.</a:t>
            </a:r>
            <a:endParaRPr lang="ja-JP" altLang="en-US" sz="1400" b="1" dirty="0">
              <a:solidFill>
                <a:schemeClr val="tx1">
                  <a:lumMod val="75000"/>
                  <a:lumOff val="25000"/>
                </a:schemeClr>
              </a:solidFill>
              <a:latin typeface="+mj-lt"/>
              <a:ea typeface="メイリオ" pitchFamily="50" charset="-128"/>
            </a:endParaRPr>
          </a:p>
          <a:p>
            <a:pPr algn="r">
              <a:lnSpc>
                <a:spcPct val="100000"/>
              </a:lnSpc>
              <a:spcBef>
                <a:spcPts val="0"/>
              </a:spcBef>
              <a:buClr>
                <a:srgbClr val="29A2B5"/>
              </a:buClr>
              <a:defRPr/>
            </a:pPr>
            <a:r>
              <a:rPr lang="en-US" altLang="ja-JP" sz="1000" b="1" dirty="0" smtClean="0">
                <a:solidFill>
                  <a:schemeClr val="tx1">
                    <a:lumMod val="75000"/>
                    <a:lumOff val="25000"/>
                  </a:schemeClr>
                </a:solidFill>
                <a:latin typeface="+mj-lt"/>
                <a:ea typeface="メイリオ" pitchFamily="50" charset="-128"/>
              </a:rPr>
              <a:t>#: </a:t>
            </a:r>
            <a:r>
              <a:rPr lang="en-US" altLang="ja-JP" sz="1000" b="1" dirty="0">
                <a:solidFill>
                  <a:schemeClr val="tx1">
                    <a:lumMod val="75000"/>
                    <a:lumOff val="25000"/>
                  </a:schemeClr>
                </a:solidFill>
                <a:latin typeface="+mj-lt"/>
                <a:ea typeface="メイリオ" pitchFamily="50" charset="-128"/>
              </a:rPr>
              <a:t>OSS development results are </a:t>
            </a:r>
            <a:r>
              <a:rPr lang="en-US" altLang="ja-JP" sz="1000" b="1" dirty="0" smtClean="0">
                <a:solidFill>
                  <a:schemeClr val="tx1">
                    <a:lumMod val="75000"/>
                    <a:lumOff val="25000"/>
                  </a:schemeClr>
                </a:solidFill>
                <a:latin typeface="+mj-lt"/>
                <a:ea typeface="メイリオ" pitchFamily="50" charset="-128"/>
              </a:rPr>
              <a:t>to be disclosed by taking into account the fact that OSS is distributed free </a:t>
            </a:r>
            <a:r>
              <a:rPr lang="en-US" altLang="ja-JP" sz="1000" b="1" dirty="0">
                <a:solidFill>
                  <a:schemeClr val="tx1">
                    <a:lumMod val="75000"/>
                    <a:lumOff val="25000"/>
                  </a:schemeClr>
                </a:solidFill>
                <a:latin typeface="+mj-lt"/>
                <a:ea typeface="メイリオ" pitchFamily="50" charset="-128"/>
              </a:rPr>
              <a:t>of </a:t>
            </a:r>
            <a:r>
              <a:rPr lang="en-US" altLang="ja-JP" sz="1000" b="1" dirty="0" smtClean="0">
                <a:solidFill>
                  <a:schemeClr val="tx1">
                    <a:lumMod val="75000"/>
                    <a:lumOff val="25000"/>
                  </a:schemeClr>
                </a:solidFill>
                <a:latin typeface="+mj-lt"/>
                <a:ea typeface="メイリオ" pitchFamily="50" charset="-128"/>
              </a:rPr>
              <a:t>charge and with no </a:t>
            </a:r>
            <a:r>
              <a:rPr lang="en-US" altLang="ja-JP" sz="1000" b="1" dirty="0">
                <a:solidFill>
                  <a:schemeClr val="tx1">
                    <a:lumMod val="75000"/>
                    <a:lumOff val="25000"/>
                  </a:schemeClr>
                </a:solidFill>
                <a:latin typeface="+mj-lt"/>
                <a:ea typeface="メイリオ" pitchFamily="50" charset="-128"/>
              </a:rPr>
              <a:t>warranties and no </a:t>
            </a:r>
            <a:r>
              <a:rPr lang="en-US" altLang="ja-JP" sz="1000" b="1" dirty="0" smtClean="0">
                <a:solidFill>
                  <a:schemeClr val="tx1">
                    <a:lumMod val="75000"/>
                    <a:lumOff val="25000"/>
                  </a:schemeClr>
                </a:solidFill>
                <a:latin typeface="+mj-lt"/>
                <a:ea typeface="メイリオ" pitchFamily="50" charset="-128"/>
              </a:rPr>
              <a:t>compensation.</a:t>
            </a:r>
            <a:endParaRPr lang="ja-JP" altLang="ja-JP" sz="1000" b="1" dirty="0">
              <a:solidFill>
                <a:schemeClr val="tx1">
                  <a:lumMod val="75000"/>
                  <a:lumOff val="25000"/>
                </a:schemeClr>
              </a:solidFill>
              <a:latin typeface="+mj-lt"/>
              <a:ea typeface="メイリオ" pitchFamily="50" charset="-128"/>
            </a:endParaRPr>
          </a:p>
          <a:p>
            <a:pPr marL="216000" indent="-216000">
              <a:lnSpc>
                <a:spcPct val="100000"/>
              </a:lnSpc>
              <a:spcBef>
                <a:spcPts val="600"/>
              </a:spcBef>
              <a:buClr>
                <a:srgbClr val="29A2B5"/>
              </a:buClr>
              <a:buFont typeface="Wingdings" panose="05000000000000000000" pitchFamily="2" charset="2"/>
              <a:buChar char="l"/>
              <a:defRPr/>
            </a:pPr>
            <a:r>
              <a:rPr lang="en-US" altLang="ja-JP" sz="1400" b="1" dirty="0" smtClean="0">
                <a:solidFill>
                  <a:schemeClr val="tx1">
                    <a:lumMod val="75000"/>
                    <a:lumOff val="25000"/>
                  </a:schemeClr>
                </a:solidFill>
                <a:latin typeface="+mj-lt"/>
                <a:ea typeface="メイリオ" pitchFamily="50" charset="-128"/>
              </a:rPr>
              <a:t>The </a:t>
            </a:r>
            <a:r>
              <a:rPr lang="en-US" altLang="ja-JP" sz="1400" b="1" dirty="0">
                <a:solidFill>
                  <a:schemeClr val="tx1">
                    <a:lumMod val="75000"/>
                    <a:lumOff val="25000"/>
                  </a:schemeClr>
                </a:solidFill>
                <a:latin typeface="+mj-lt"/>
                <a:ea typeface="メイリオ" pitchFamily="50" charset="-128"/>
              </a:rPr>
              <a:t>OSS development process consists of two steps: </a:t>
            </a:r>
            <a:r>
              <a:rPr lang="en-US" altLang="ja-JP" sz="1400" b="1" dirty="0" smtClean="0">
                <a:solidFill>
                  <a:schemeClr val="tx1">
                    <a:lumMod val="75000"/>
                    <a:lumOff val="25000"/>
                  </a:schemeClr>
                </a:solidFill>
                <a:latin typeface="+mj-lt"/>
                <a:ea typeface="メイリオ" pitchFamily="50" charset="-128"/>
              </a:rPr>
              <a:t>consideration </a:t>
            </a:r>
            <a:r>
              <a:rPr lang="en-US" altLang="ja-JP" sz="1400" b="1" dirty="0">
                <a:solidFill>
                  <a:schemeClr val="tx1">
                    <a:lumMod val="75000"/>
                    <a:lumOff val="25000"/>
                  </a:schemeClr>
                </a:solidFill>
                <a:latin typeface="+mj-lt"/>
                <a:ea typeface="メイリオ" pitchFamily="50" charset="-128"/>
              </a:rPr>
              <a:t>and development. </a:t>
            </a:r>
            <a:r>
              <a:rPr lang="en-US" altLang="ja-JP" sz="1400" b="1" dirty="0" smtClean="0">
                <a:solidFill>
                  <a:schemeClr val="tx1">
                    <a:lumMod val="75000"/>
                    <a:lumOff val="25000"/>
                  </a:schemeClr>
                </a:solidFill>
                <a:latin typeface="+mj-lt"/>
                <a:ea typeface="メイリオ" pitchFamily="50" charset="-128"/>
              </a:rPr>
              <a:t>This document</a:t>
            </a:r>
            <a:r>
              <a:rPr lang="en-US" altLang="ja-JP" sz="1400" b="1" dirty="0">
                <a:solidFill>
                  <a:schemeClr val="tx1">
                    <a:lumMod val="75000"/>
                    <a:lumOff val="25000"/>
                  </a:schemeClr>
                </a:solidFill>
                <a:latin typeface="+mj-lt"/>
                <a:ea typeface="メイリオ" pitchFamily="50" charset="-128"/>
              </a:rPr>
              <a:t> </a:t>
            </a:r>
            <a:r>
              <a:rPr lang="en-US" altLang="ja-JP" sz="1400" b="1" dirty="0" smtClean="0">
                <a:solidFill>
                  <a:schemeClr val="tx1">
                    <a:lumMod val="75000"/>
                    <a:lumOff val="25000"/>
                  </a:schemeClr>
                </a:solidFill>
                <a:latin typeface="+mj-lt"/>
                <a:ea typeface="メイリオ" pitchFamily="50" charset="-128"/>
              </a:rPr>
              <a:t>focuses on the </a:t>
            </a:r>
            <a:r>
              <a:rPr lang="en-US" altLang="ja-JP" sz="1400" b="1" dirty="0">
                <a:solidFill>
                  <a:schemeClr val="tx1">
                    <a:lumMod val="75000"/>
                    <a:lumOff val="25000"/>
                  </a:schemeClr>
                </a:solidFill>
                <a:latin typeface="+mj-lt"/>
                <a:ea typeface="メイリオ" pitchFamily="50" charset="-128"/>
              </a:rPr>
              <a:t>distribution of OSS in the development </a:t>
            </a:r>
            <a:r>
              <a:rPr lang="en-US" altLang="ja-JP" sz="1400" b="1" dirty="0" smtClean="0">
                <a:solidFill>
                  <a:schemeClr val="tx1">
                    <a:lumMod val="75000"/>
                    <a:lumOff val="25000"/>
                  </a:schemeClr>
                </a:solidFill>
                <a:latin typeface="+mj-lt"/>
                <a:ea typeface="メイリオ" pitchFamily="50" charset="-128"/>
              </a:rPr>
              <a:t>process, which is equivalent to disclosing the </a:t>
            </a:r>
            <a:r>
              <a:rPr lang="en-US" altLang="ja-JP" sz="1400" b="1" dirty="0">
                <a:solidFill>
                  <a:schemeClr val="tx1">
                    <a:lumMod val="75000"/>
                    <a:lumOff val="25000"/>
                  </a:schemeClr>
                </a:solidFill>
                <a:latin typeface="+mj-lt"/>
                <a:ea typeface="メイリオ" pitchFamily="50" charset="-128"/>
              </a:rPr>
              <a:t>development </a:t>
            </a:r>
            <a:r>
              <a:rPr lang="en-US" altLang="ja-JP" sz="1400" b="1" dirty="0" smtClean="0">
                <a:solidFill>
                  <a:schemeClr val="tx1">
                    <a:lumMod val="75000"/>
                    <a:lumOff val="25000"/>
                  </a:schemeClr>
                </a:solidFill>
                <a:latin typeface="+mj-lt"/>
                <a:ea typeface="メイリオ" pitchFamily="50" charset="-128"/>
              </a:rPr>
              <a:t>result. </a:t>
            </a:r>
            <a:r>
              <a:rPr lang="en-US" altLang="ja-JP" sz="1400" b="1" dirty="0">
                <a:solidFill>
                  <a:schemeClr val="tx1">
                    <a:lumMod val="75000"/>
                    <a:lumOff val="25000"/>
                  </a:schemeClr>
                </a:solidFill>
                <a:latin typeface="+mj-lt"/>
                <a:ea typeface="メイリオ" pitchFamily="50" charset="-128"/>
              </a:rPr>
              <a:t>D</a:t>
            </a:r>
            <a:r>
              <a:rPr lang="en-US" altLang="ja-JP" sz="1400" b="1" dirty="0" smtClean="0">
                <a:solidFill>
                  <a:schemeClr val="tx1">
                    <a:lumMod val="75000"/>
                    <a:lumOff val="25000"/>
                  </a:schemeClr>
                </a:solidFill>
                <a:latin typeface="+mj-lt"/>
                <a:ea typeface="メイリオ" pitchFamily="50" charset="-128"/>
              </a:rPr>
              <a:t>etails </a:t>
            </a:r>
            <a:r>
              <a:rPr lang="en-US" altLang="ja-JP" sz="1400" b="1" dirty="0">
                <a:solidFill>
                  <a:schemeClr val="tx1">
                    <a:lumMod val="75000"/>
                    <a:lumOff val="25000"/>
                  </a:schemeClr>
                </a:solidFill>
                <a:latin typeface="+mj-lt"/>
                <a:ea typeface="メイリオ" pitchFamily="50" charset="-128"/>
              </a:rPr>
              <a:t>about items to check and related divisions </a:t>
            </a:r>
            <a:r>
              <a:rPr lang="en-US" altLang="ja-JP" sz="1400" b="1" dirty="0" smtClean="0">
                <a:solidFill>
                  <a:schemeClr val="tx1">
                    <a:lumMod val="75000"/>
                    <a:lumOff val="25000"/>
                  </a:schemeClr>
                </a:solidFill>
                <a:latin typeface="+mj-lt"/>
                <a:ea typeface="メイリオ" pitchFamily="50" charset="-128"/>
              </a:rPr>
              <a:t>are described on the next page, by.</a:t>
            </a:r>
            <a:endParaRPr lang="ja-JP" altLang="en-US" sz="1400" b="1" dirty="0">
              <a:solidFill>
                <a:schemeClr val="tx1">
                  <a:lumMod val="75000"/>
                  <a:lumOff val="25000"/>
                </a:schemeClr>
              </a:solidFill>
              <a:latin typeface="+mj-lt"/>
              <a:ea typeface="メイリオ" pitchFamily="50" charset="-128"/>
            </a:endParaRPr>
          </a:p>
          <a:p>
            <a:pPr marL="216000" indent="-216000">
              <a:lnSpc>
                <a:spcPct val="100000"/>
              </a:lnSpc>
              <a:spcBef>
                <a:spcPts val="600"/>
              </a:spcBef>
              <a:buClr>
                <a:srgbClr val="29A2B5"/>
              </a:buClr>
              <a:buFont typeface="Wingdings" panose="05000000000000000000" pitchFamily="2" charset="2"/>
              <a:buChar char="l"/>
              <a:defRPr/>
            </a:pPr>
            <a:r>
              <a:rPr lang="en-US" altLang="ja-JP" sz="1400" b="1" dirty="0">
                <a:solidFill>
                  <a:schemeClr val="tx1">
                    <a:lumMod val="75000"/>
                    <a:lumOff val="25000"/>
                  </a:schemeClr>
                </a:solidFill>
                <a:latin typeface="+mj-lt"/>
                <a:ea typeface="メイリオ" pitchFamily="50" charset="-128"/>
              </a:rPr>
              <a:t>For convenience, the OSS distribution step in which validity concerning distribution of OSS is determined is referred to as </a:t>
            </a:r>
            <a:r>
              <a:rPr lang="en-US" altLang="ja-JP" sz="1400" b="1" dirty="0">
                <a:solidFill>
                  <a:srgbClr val="FF2975"/>
                </a:solidFill>
                <a:latin typeface="+mj-lt"/>
                <a:ea typeface="メイリオ" pitchFamily="50" charset="-128"/>
              </a:rPr>
              <a:t>"OSS compliance management process (contributions</a:t>
            </a:r>
            <a:r>
              <a:rPr lang="en-US" altLang="ja-JP" sz="1400" b="1" dirty="0" smtClean="0">
                <a:solidFill>
                  <a:srgbClr val="FF2975"/>
                </a:solidFill>
                <a:latin typeface="+mj-lt"/>
                <a:ea typeface="メイリオ" pitchFamily="50" charset="-128"/>
              </a:rPr>
              <a:t>)"</a:t>
            </a:r>
            <a:r>
              <a:rPr lang="en-US" altLang="ja-JP" sz="1400" b="1" dirty="0" smtClean="0">
                <a:solidFill>
                  <a:schemeClr val="tx1">
                    <a:lumMod val="75000"/>
                    <a:lumOff val="25000"/>
                  </a:schemeClr>
                </a:solidFill>
                <a:latin typeface="+mj-lt"/>
                <a:ea typeface="メイリオ" pitchFamily="50" charset="-128"/>
              </a:rPr>
              <a:t>.</a:t>
            </a:r>
            <a:endParaRPr lang="ja-JP" altLang="en-US" sz="1400" b="1" dirty="0">
              <a:solidFill>
                <a:schemeClr val="tx1">
                  <a:lumMod val="75000"/>
                  <a:lumOff val="25000"/>
                </a:schemeClr>
              </a:solidFill>
              <a:latin typeface="+mj-lt"/>
              <a:ea typeface="メイリオ" pitchFamily="50" charset="-128"/>
            </a:endParaRPr>
          </a:p>
        </p:txBody>
      </p:sp>
      <p:cxnSp>
        <p:nvCxnSpPr>
          <p:cNvPr id="15" name="直線コネクタ 14"/>
          <p:cNvCxnSpPr/>
          <p:nvPr/>
        </p:nvCxnSpPr>
        <p:spPr bwMode="auto">
          <a:xfrm>
            <a:off x="350573" y="654267"/>
            <a:ext cx="8771467" cy="0"/>
          </a:xfrm>
          <a:prstGeom prst="line">
            <a:avLst/>
          </a:prstGeom>
          <a:noFill/>
          <a:ln w="28575" cap="flat" cmpd="sng" algn="ctr">
            <a:solidFill>
              <a:schemeClr val="bg1">
                <a:lumMod val="85000"/>
              </a:schemeClr>
            </a:solidFill>
            <a:prstDash val="sysDash"/>
            <a:round/>
            <a:headEnd type="none" w="med" len="med"/>
            <a:tailEnd type="none" w="med" len="med"/>
          </a:ln>
          <a:effectLst/>
        </p:spPr>
      </p:cxnSp>
      <p:cxnSp>
        <p:nvCxnSpPr>
          <p:cNvPr id="16" name="直線コネクタ 15"/>
          <p:cNvCxnSpPr/>
          <p:nvPr/>
        </p:nvCxnSpPr>
        <p:spPr bwMode="auto">
          <a:xfrm>
            <a:off x="350573" y="5119241"/>
            <a:ext cx="8771467" cy="0"/>
          </a:xfrm>
          <a:prstGeom prst="line">
            <a:avLst/>
          </a:prstGeom>
          <a:noFill/>
          <a:ln w="28575" cap="flat" cmpd="sng" algn="ctr">
            <a:solidFill>
              <a:schemeClr val="bg1">
                <a:lumMod val="85000"/>
              </a:schemeClr>
            </a:solidFill>
            <a:prstDash val="sysDash"/>
            <a:round/>
            <a:headEnd type="none" w="med" len="med"/>
            <a:tailEnd type="none" w="med" len="med"/>
          </a:ln>
          <a:effectLst/>
        </p:spPr>
      </p:cxnSp>
      <p:sp>
        <p:nvSpPr>
          <p:cNvPr id="38" name="ホームベース 37"/>
          <p:cNvSpPr/>
          <p:nvPr/>
        </p:nvSpPr>
        <p:spPr bwMode="auto">
          <a:xfrm>
            <a:off x="401526" y="3154448"/>
            <a:ext cx="8638973" cy="1639903"/>
          </a:xfrm>
          <a:prstGeom prst="homePlate">
            <a:avLst>
              <a:gd name="adj" fmla="val 23350"/>
            </a:avLst>
          </a:prstGeom>
          <a:solidFill>
            <a:schemeClr val="bg1">
              <a:lumMod val="85000"/>
            </a:schemeClr>
          </a:solidFill>
          <a:ln w="25400">
            <a:noFill/>
            <a:miter lim="800000"/>
            <a:headEnd/>
            <a:tailEnd/>
          </a:ln>
          <a:effectLst/>
        </p:spPr>
        <p:txBody>
          <a:bodyPr wrap="square" rtlCol="0" anchor="t" anchorCtr="0">
            <a:noAutofit/>
          </a:bodyPr>
          <a:lstStyle/>
          <a:p>
            <a:pPr algn="ctr"/>
            <a:endParaRPr lang="ja-JP" altLang="en-US" sz="806" dirty="0">
              <a:solidFill>
                <a:schemeClr val="tx1"/>
              </a:solidFill>
              <a:latin typeface="+mn-lt"/>
            </a:endParaRPr>
          </a:p>
        </p:txBody>
      </p:sp>
      <p:sp>
        <p:nvSpPr>
          <p:cNvPr id="39" name="テキスト ボックス 38"/>
          <p:cNvSpPr txBox="1"/>
          <p:nvPr/>
        </p:nvSpPr>
        <p:spPr>
          <a:xfrm>
            <a:off x="726482" y="3154449"/>
            <a:ext cx="2329138" cy="244530"/>
          </a:xfrm>
          <a:prstGeom prst="roundRect">
            <a:avLst/>
          </a:prstGeom>
          <a:solidFill>
            <a:srgbClr val="05AFD1"/>
          </a:solidFill>
        </p:spPr>
        <p:txBody>
          <a:bodyPr wrap="square" lIns="144000" tIns="36000" rIns="144000" bIns="0" rtlCol="0">
            <a:noAutofit/>
          </a:bodyPr>
          <a:lstStyle/>
          <a:p>
            <a:pPr algn="ctr">
              <a:lnSpc>
                <a:spcPct val="100000"/>
              </a:lnSpc>
            </a:pPr>
            <a:r>
              <a:rPr lang="en-US" altLang="ja-JP" sz="1200" b="1" dirty="0" smtClean="0">
                <a:solidFill>
                  <a:schemeClr val="bg1"/>
                </a:solidFill>
                <a:latin typeface="+mn-lt"/>
                <a:ea typeface="メイリオ" pitchFamily="50" charset="-128"/>
              </a:rPr>
              <a:t>OSS development process</a:t>
            </a:r>
            <a:endParaRPr lang="ja-JP" altLang="en-US" sz="1200" b="1" dirty="0">
              <a:solidFill>
                <a:schemeClr val="bg1"/>
              </a:solidFill>
              <a:latin typeface="+mn-lt"/>
              <a:ea typeface="メイリオ" pitchFamily="50" charset="-128"/>
            </a:endParaRPr>
          </a:p>
        </p:txBody>
      </p:sp>
      <p:grpSp>
        <p:nvGrpSpPr>
          <p:cNvPr id="40" name="グループ化 39"/>
          <p:cNvGrpSpPr/>
          <p:nvPr/>
        </p:nvGrpSpPr>
        <p:grpSpPr>
          <a:xfrm>
            <a:off x="1111788" y="3487814"/>
            <a:ext cx="7082995" cy="972000"/>
            <a:chOff x="2635440" y="1042383"/>
            <a:chExt cx="3840418" cy="1519177"/>
          </a:xfrm>
          <a:solidFill>
            <a:srgbClr val="0B3441"/>
          </a:solidFill>
        </p:grpSpPr>
        <p:sp>
          <p:nvSpPr>
            <p:cNvPr id="45" name="正方形/長方形 44"/>
            <p:cNvSpPr/>
            <p:nvPr/>
          </p:nvSpPr>
          <p:spPr bwMode="auto">
            <a:xfrm>
              <a:off x="2635440" y="1042392"/>
              <a:ext cx="929146" cy="1514618"/>
            </a:xfrm>
            <a:prstGeom prst="rect">
              <a:avLst/>
            </a:prstGeom>
            <a:grpFill/>
            <a:ln w="9525">
              <a:noFill/>
              <a:miter lim="800000"/>
              <a:headEnd/>
              <a:tailEnd/>
            </a:ln>
            <a:effectLst/>
          </p:spPr>
          <p:txBody>
            <a:bodyPr wrap="square" lIns="0" tIns="144000" rIns="0" bIns="0" rtlCol="0" anchor="t" anchorCtr="0">
              <a:noAutofit/>
            </a:bodyPr>
            <a:lstStyle/>
            <a:p>
              <a:pPr algn="ctr">
                <a:lnSpc>
                  <a:spcPct val="100000"/>
                </a:lnSpc>
              </a:pPr>
              <a:r>
                <a:rPr lang="en-US" altLang="ja-JP" sz="1400" b="1" dirty="0" smtClean="0">
                  <a:solidFill>
                    <a:schemeClr val="bg1"/>
                  </a:solidFill>
                  <a:latin typeface="+mn-lt"/>
                  <a:ea typeface="メイリオ" pitchFamily="50" charset="-128"/>
                </a:rPr>
                <a:t>Consideration</a:t>
              </a:r>
              <a:endParaRPr lang="ja-JP" altLang="en-US" sz="1400" b="1" dirty="0">
                <a:solidFill>
                  <a:schemeClr val="bg1"/>
                </a:solidFill>
                <a:latin typeface="+mn-lt"/>
                <a:ea typeface="メイリオ" pitchFamily="50" charset="-128"/>
              </a:endParaRPr>
            </a:p>
          </p:txBody>
        </p:sp>
        <p:sp>
          <p:nvSpPr>
            <p:cNvPr id="46" name="二等辺三角形 45"/>
            <p:cNvSpPr/>
            <p:nvPr/>
          </p:nvSpPr>
          <p:spPr bwMode="auto">
            <a:xfrm rot="5400000">
              <a:off x="5626117" y="1711819"/>
              <a:ext cx="1519177" cy="180305"/>
            </a:xfrm>
            <a:prstGeom prst="triangle">
              <a:avLst/>
            </a:prstGeom>
            <a:solidFill>
              <a:srgbClr val="145C72"/>
            </a:solidFill>
            <a:ln w="9525">
              <a:noFill/>
              <a:miter lim="800000"/>
              <a:headEnd/>
              <a:tailEnd/>
            </a:ln>
            <a:effectLst/>
          </p:spPr>
          <p:txBody>
            <a:bodyPr wrap="square" lIns="0" tIns="144000" rIns="0" bIns="0" rtlCol="0" anchor="t" anchorCtr="0">
              <a:noAutofit/>
            </a:bodyPr>
            <a:lstStyle/>
            <a:p>
              <a:pPr algn="ctr">
                <a:lnSpc>
                  <a:spcPct val="150000"/>
                </a:lnSpc>
              </a:pPr>
              <a:endParaRPr kumimoji="1" lang="ja-JP" altLang="en-US" sz="1400" b="1" dirty="0" smtClean="0">
                <a:solidFill>
                  <a:schemeClr val="bg1"/>
                </a:solidFill>
                <a:latin typeface="+mn-lt"/>
                <a:ea typeface="メイリオ" pitchFamily="50" charset="-128"/>
              </a:endParaRPr>
            </a:p>
          </p:txBody>
        </p:sp>
      </p:grpSp>
      <p:sp>
        <p:nvSpPr>
          <p:cNvPr id="23" name="ホームベース 22"/>
          <p:cNvSpPr/>
          <p:nvPr/>
        </p:nvSpPr>
        <p:spPr bwMode="auto">
          <a:xfrm>
            <a:off x="1340865" y="3862816"/>
            <a:ext cx="1255758" cy="482257"/>
          </a:xfrm>
          <a:prstGeom prst="homePlate">
            <a:avLst>
              <a:gd name="adj" fmla="val 23589"/>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square" lIns="0" rIns="0" rtlCol="0" anchor="ctr" anchorCtr="0">
            <a:noAutofit/>
          </a:bodyPr>
          <a:lstStyle/>
          <a:p>
            <a:pPr algn="ctr"/>
            <a:r>
              <a:rPr lang="en-US" altLang="zh-CN" sz="800" b="1" dirty="0" smtClean="0">
                <a:solidFill>
                  <a:schemeClr val="tx1">
                    <a:lumMod val="75000"/>
                    <a:lumOff val="25000"/>
                  </a:schemeClr>
                </a:solidFill>
                <a:latin typeface="+mn-lt"/>
                <a:ea typeface="メイリオ" panose="020B0604030504040204" pitchFamily="50" charset="-128"/>
              </a:rPr>
              <a:t>Acquisition of OSS</a:t>
            </a:r>
            <a:endParaRPr lang="zh-CN" altLang="en-US" sz="800" b="1" dirty="0">
              <a:solidFill>
                <a:schemeClr val="tx1">
                  <a:lumMod val="75000"/>
                  <a:lumOff val="25000"/>
                </a:schemeClr>
              </a:solidFill>
              <a:latin typeface="+mn-lt"/>
              <a:ea typeface="メイリオ" panose="020B0604030504040204" pitchFamily="50" charset="-128"/>
            </a:endParaRPr>
          </a:p>
          <a:p>
            <a:pPr algn="ctr"/>
            <a:r>
              <a:rPr lang="en-US" altLang="zh-CN" sz="800" b="1" dirty="0" smtClean="0">
                <a:solidFill>
                  <a:schemeClr val="tx1">
                    <a:lumMod val="75000"/>
                    <a:lumOff val="25000"/>
                  </a:schemeClr>
                </a:solidFill>
                <a:latin typeface="+mn-lt"/>
                <a:ea typeface="メイリオ" panose="020B0604030504040204" pitchFamily="50" charset="-128"/>
              </a:rPr>
              <a:t>(Determine </a:t>
            </a:r>
            <a:r>
              <a:rPr lang="en-US" altLang="zh-CN" sz="800" b="1" dirty="0">
                <a:solidFill>
                  <a:schemeClr val="tx1">
                    <a:lumMod val="75000"/>
                    <a:lumOff val="25000"/>
                  </a:schemeClr>
                </a:solidFill>
                <a:latin typeface="+mn-lt"/>
                <a:ea typeface="メイリオ" panose="020B0604030504040204" pitchFamily="50" charset="-128"/>
              </a:rPr>
              <a:t>the validity</a:t>
            </a:r>
            <a:r>
              <a:rPr lang="en-US" altLang="zh-CN" sz="800" b="1" dirty="0" smtClean="0">
                <a:solidFill>
                  <a:schemeClr val="tx1">
                    <a:lumMod val="75000"/>
                    <a:lumOff val="25000"/>
                  </a:schemeClr>
                </a:solidFill>
                <a:latin typeface="+mn-lt"/>
                <a:ea typeface="メイリオ" panose="020B0604030504040204" pitchFamily="50" charset="-128"/>
              </a:rPr>
              <a:t>)</a:t>
            </a:r>
            <a:endParaRPr lang="zh-CN" altLang="en-US" sz="800" b="1" dirty="0">
              <a:solidFill>
                <a:schemeClr val="tx1">
                  <a:lumMod val="75000"/>
                  <a:lumOff val="25000"/>
                </a:schemeClr>
              </a:solidFill>
              <a:latin typeface="+mn-lt"/>
              <a:ea typeface="メイリオ" panose="020B0604030504040204" pitchFamily="50" charset="-128"/>
            </a:endParaRPr>
          </a:p>
        </p:txBody>
      </p:sp>
      <p:sp>
        <p:nvSpPr>
          <p:cNvPr id="27" name="二等辺三角形 26"/>
          <p:cNvSpPr/>
          <p:nvPr/>
        </p:nvSpPr>
        <p:spPr bwMode="auto">
          <a:xfrm rot="5400000">
            <a:off x="2505711" y="3733573"/>
            <a:ext cx="972000" cy="332542"/>
          </a:xfrm>
          <a:prstGeom prst="triangle">
            <a:avLst/>
          </a:prstGeom>
          <a:solidFill>
            <a:srgbClr val="0B3441"/>
          </a:solidFill>
          <a:ln w="9525">
            <a:noFill/>
            <a:miter lim="800000"/>
            <a:headEnd/>
            <a:tailEnd/>
          </a:ln>
          <a:effectLst/>
        </p:spPr>
        <p:txBody>
          <a:bodyPr wrap="square" lIns="0" tIns="144000" rIns="0" bIns="0" rtlCol="0" anchor="t" anchorCtr="0">
            <a:noAutofit/>
          </a:bodyPr>
          <a:lstStyle/>
          <a:p>
            <a:pPr algn="ctr">
              <a:lnSpc>
                <a:spcPct val="150000"/>
              </a:lnSpc>
            </a:pPr>
            <a:endParaRPr kumimoji="1" lang="ja-JP" altLang="en-US" sz="1400" b="1" dirty="0" smtClean="0">
              <a:solidFill>
                <a:schemeClr val="bg1"/>
              </a:solidFill>
              <a:latin typeface="+mn-lt"/>
              <a:ea typeface="メイリオ" pitchFamily="50" charset="-128"/>
            </a:endParaRPr>
          </a:p>
        </p:txBody>
      </p:sp>
      <p:sp>
        <p:nvSpPr>
          <p:cNvPr id="28" name="正方形/長方形 27"/>
          <p:cNvSpPr/>
          <p:nvPr/>
        </p:nvSpPr>
        <p:spPr bwMode="auto">
          <a:xfrm>
            <a:off x="3175492" y="3482091"/>
            <a:ext cx="4686749" cy="969083"/>
          </a:xfrm>
          <a:prstGeom prst="rect">
            <a:avLst/>
          </a:prstGeom>
          <a:solidFill>
            <a:srgbClr val="145C72"/>
          </a:solidFill>
          <a:ln w="9525">
            <a:noFill/>
            <a:miter lim="800000"/>
            <a:headEnd/>
            <a:tailEnd/>
          </a:ln>
          <a:effectLst/>
        </p:spPr>
        <p:txBody>
          <a:bodyPr wrap="square" lIns="0" tIns="144000" rIns="0" bIns="0" rtlCol="0" anchor="t" anchorCtr="0">
            <a:noAutofit/>
          </a:bodyPr>
          <a:lstStyle/>
          <a:p>
            <a:pPr algn="ctr">
              <a:lnSpc>
                <a:spcPct val="100000"/>
              </a:lnSpc>
            </a:pPr>
            <a:r>
              <a:rPr lang="en-US" altLang="ja-JP" sz="1400" b="1" dirty="0">
                <a:solidFill>
                  <a:schemeClr val="bg1"/>
                </a:solidFill>
                <a:latin typeface="+mn-lt"/>
                <a:ea typeface="メイリオ" pitchFamily="50" charset="-128"/>
              </a:rPr>
              <a:t>Development</a:t>
            </a:r>
            <a:endParaRPr lang="ja-JP" altLang="en-US" sz="1400" b="1" dirty="0">
              <a:solidFill>
                <a:schemeClr val="bg1"/>
              </a:solidFill>
              <a:latin typeface="+mn-lt"/>
              <a:ea typeface="メイリオ" pitchFamily="50" charset="-128"/>
            </a:endParaRPr>
          </a:p>
        </p:txBody>
      </p:sp>
      <p:sp>
        <p:nvSpPr>
          <p:cNvPr id="24" name="ホームベース 23"/>
          <p:cNvSpPr/>
          <p:nvPr/>
        </p:nvSpPr>
        <p:spPr bwMode="auto">
          <a:xfrm>
            <a:off x="3329107" y="3864666"/>
            <a:ext cx="1902570" cy="505748"/>
          </a:xfrm>
          <a:prstGeom prst="homePlate">
            <a:avLst>
              <a:gd name="adj" fmla="val 22714"/>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square" rtlCol="0" anchor="ctr" anchorCtr="0">
            <a:noAutofit/>
          </a:bodyPr>
          <a:lstStyle/>
          <a:p>
            <a:pPr algn="ctr"/>
            <a:r>
              <a:rPr lang="en-US" altLang="ja-JP" sz="1100" b="1" dirty="0" smtClean="0">
                <a:solidFill>
                  <a:schemeClr val="tx1">
                    <a:lumMod val="75000"/>
                    <a:lumOff val="25000"/>
                  </a:schemeClr>
                </a:solidFill>
                <a:latin typeface="+mn-lt"/>
                <a:ea typeface="メイリオ" panose="020B0604030504040204" pitchFamily="50" charset="-128"/>
              </a:rPr>
              <a:t>Use of OSS</a:t>
            </a:r>
            <a:endParaRPr lang="ja-JP" altLang="en-US" sz="1100" b="1" dirty="0">
              <a:solidFill>
                <a:schemeClr val="tx1">
                  <a:lumMod val="75000"/>
                  <a:lumOff val="25000"/>
                </a:schemeClr>
              </a:solidFill>
              <a:latin typeface="+mn-lt"/>
              <a:ea typeface="メイリオ" panose="020B0604030504040204" pitchFamily="50" charset="-128"/>
            </a:endParaRPr>
          </a:p>
          <a:p>
            <a:pPr algn="ctr"/>
            <a:r>
              <a:rPr lang="en-US" altLang="ja-JP" sz="1100" b="1" dirty="0" smtClean="0">
                <a:solidFill>
                  <a:schemeClr val="tx1">
                    <a:lumMod val="75000"/>
                    <a:lumOff val="25000"/>
                  </a:schemeClr>
                </a:solidFill>
                <a:latin typeface="+mn-lt"/>
                <a:ea typeface="メイリオ" panose="020B0604030504040204" pitchFamily="50" charset="-128"/>
              </a:rPr>
              <a:t>(</a:t>
            </a:r>
            <a:r>
              <a:rPr lang="en-US" altLang="ja-JP" sz="1100" b="1" dirty="0">
                <a:solidFill>
                  <a:schemeClr val="tx1">
                    <a:lumMod val="75000"/>
                    <a:lumOff val="25000"/>
                  </a:schemeClr>
                </a:solidFill>
                <a:latin typeface="+mn-lt"/>
                <a:ea typeface="メイリオ" panose="020B0604030504040204" pitchFamily="50" charset="-128"/>
              </a:rPr>
              <a:t>C</a:t>
            </a:r>
            <a:r>
              <a:rPr lang="en-US" altLang="ja-JP" sz="1100" b="1" dirty="0" smtClean="0">
                <a:solidFill>
                  <a:schemeClr val="tx1">
                    <a:lumMod val="75000"/>
                    <a:lumOff val="25000"/>
                  </a:schemeClr>
                </a:solidFill>
                <a:latin typeface="+mn-lt"/>
                <a:ea typeface="メイリオ" panose="020B0604030504040204" pitchFamily="50" charset="-128"/>
              </a:rPr>
              <a:t>heck the compliance of license conditions)</a:t>
            </a:r>
            <a:endParaRPr lang="ja-JP" altLang="en-US" sz="1100" b="1" dirty="0">
              <a:solidFill>
                <a:schemeClr val="tx1">
                  <a:lumMod val="75000"/>
                  <a:lumOff val="25000"/>
                </a:schemeClr>
              </a:solidFill>
              <a:latin typeface="+mn-lt"/>
              <a:ea typeface="メイリオ" panose="020B0604030504040204" pitchFamily="50" charset="-128"/>
            </a:endParaRPr>
          </a:p>
        </p:txBody>
      </p:sp>
      <p:sp>
        <p:nvSpPr>
          <p:cNvPr id="42" name="ホームベース 41"/>
          <p:cNvSpPr/>
          <p:nvPr/>
        </p:nvSpPr>
        <p:spPr bwMode="auto">
          <a:xfrm>
            <a:off x="5382044" y="3887873"/>
            <a:ext cx="2180540" cy="457200"/>
          </a:xfrm>
          <a:prstGeom prst="homePlate">
            <a:avLst>
              <a:gd name="adj" fmla="val 53593"/>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square" rtlCol="0" anchor="ctr" anchorCtr="0">
            <a:noAutofit/>
          </a:bodyPr>
          <a:lstStyle/>
          <a:p>
            <a:pPr algn="ctr"/>
            <a:r>
              <a:rPr lang="en-US" altLang="zh-CN" sz="1100" b="1" dirty="0" smtClean="0">
                <a:solidFill>
                  <a:schemeClr val="bg1"/>
                </a:solidFill>
                <a:latin typeface="+mn-lt"/>
                <a:ea typeface="メイリオ" panose="020B0604030504040204" pitchFamily="50" charset="-128"/>
              </a:rPr>
              <a:t>Distribution of OSS</a:t>
            </a:r>
            <a:endParaRPr lang="zh-CN" altLang="en-US" sz="1100" b="1" dirty="0">
              <a:solidFill>
                <a:schemeClr val="bg1"/>
              </a:solidFill>
              <a:latin typeface="+mn-lt"/>
              <a:ea typeface="メイリオ" panose="020B0604030504040204" pitchFamily="50" charset="-128"/>
            </a:endParaRPr>
          </a:p>
          <a:p>
            <a:pPr algn="ctr"/>
            <a:r>
              <a:rPr lang="en-US" altLang="zh-CN" sz="1100" b="1" dirty="0" smtClean="0">
                <a:solidFill>
                  <a:schemeClr val="bg1"/>
                </a:solidFill>
                <a:latin typeface="+mn-lt"/>
                <a:ea typeface="メイリオ" panose="020B0604030504040204" pitchFamily="50" charset="-128"/>
              </a:rPr>
              <a:t>(Determine the validity)</a:t>
            </a:r>
            <a:endParaRPr lang="zh-CN" altLang="en-US" sz="1100" b="1" dirty="0">
              <a:solidFill>
                <a:schemeClr val="bg1"/>
              </a:solidFill>
              <a:latin typeface="+mn-lt"/>
              <a:ea typeface="メイリオ" panose="020B0604030504040204" pitchFamily="50" charset="-128"/>
            </a:endParaRPr>
          </a:p>
        </p:txBody>
      </p:sp>
      <p:grpSp>
        <p:nvGrpSpPr>
          <p:cNvPr id="35" name="グループ化 34"/>
          <p:cNvGrpSpPr/>
          <p:nvPr/>
        </p:nvGrpSpPr>
        <p:grpSpPr>
          <a:xfrm>
            <a:off x="3621184" y="4335530"/>
            <a:ext cx="5500857" cy="639642"/>
            <a:chOff x="3886717" y="2513994"/>
            <a:chExt cx="3960467" cy="639642"/>
          </a:xfrm>
          <a:effectLst>
            <a:outerShdw blurRad="50800" dist="38100" dir="2700000" algn="tl" rotWithShape="0">
              <a:prstClr val="black">
                <a:alpha val="40000"/>
              </a:prstClr>
            </a:outerShdw>
          </a:effectLst>
        </p:grpSpPr>
        <p:sp>
          <p:nvSpPr>
            <p:cNvPr id="36" name="テキスト ボックス 35"/>
            <p:cNvSpPr txBox="1"/>
            <p:nvPr/>
          </p:nvSpPr>
          <p:spPr>
            <a:xfrm>
              <a:off x="5720761" y="2513994"/>
              <a:ext cx="359430" cy="366832"/>
            </a:xfrm>
            <a:prstGeom prst="triangle">
              <a:avLst/>
            </a:prstGeom>
            <a:solidFill>
              <a:srgbClr val="FF2975"/>
            </a:solidFill>
          </p:spPr>
          <p:txBody>
            <a:bodyPr wrap="square" lIns="144000" tIns="0" rIns="144000" bIns="0" rtlCol="0" anchor="ctr">
              <a:noAutofit/>
            </a:bodyPr>
            <a:lstStyle/>
            <a:p>
              <a:pPr algn="ctr">
                <a:lnSpc>
                  <a:spcPct val="100000"/>
                </a:lnSpc>
              </a:pPr>
              <a:endParaRPr lang="ja-JP" altLang="en-US" sz="1200" b="1" dirty="0">
                <a:solidFill>
                  <a:schemeClr val="bg1"/>
                </a:solidFill>
                <a:latin typeface="+mn-lt"/>
                <a:ea typeface="メイリオ" pitchFamily="50" charset="-128"/>
              </a:endParaRPr>
            </a:p>
          </p:txBody>
        </p:sp>
        <p:sp>
          <p:nvSpPr>
            <p:cNvPr id="37" name="テキスト ボックス 36"/>
            <p:cNvSpPr txBox="1"/>
            <p:nvPr/>
          </p:nvSpPr>
          <p:spPr>
            <a:xfrm>
              <a:off x="3886717" y="2704795"/>
              <a:ext cx="3960467" cy="448841"/>
            </a:xfrm>
            <a:prstGeom prst="roundRect">
              <a:avLst/>
            </a:prstGeom>
            <a:solidFill>
              <a:srgbClr val="FF2975"/>
            </a:solidFill>
          </p:spPr>
          <p:txBody>
            <a:bodyPr wrap="square" lIns="144000" tIns="36000" rIns="144000" bIns="0" rtlCol="0" anchor="ctr">
              <a:noAutofit/>
            </a:bodyPr>
            <a:lstStyle/>
            <a:p>
              <a:pPr algn="ctr">
                <a:lnSpc>
                  <a:spcPct val="100000"/>
                </a:lnSpc>
              </a:pPr>
              <a:r>
                <a:rPr lang="en-US" altLang="ja-JP" sz="1200" b="1" dirty="0" smtClean="0">
                  <a:solidFill>
                    <a:schemeClr val="bg1"/>
                  </a:solidFill>
                  <a:latin typeface="+mn-lt"/>
                  <a:ea typeface="メイリオ" pitchFamily="50" charset="-128"/>
                </a:rPr>
                <a:t>OSS compliance management process</a:t>
              </a:r>
              <a:br>
                <a:rPr lang="en-US" altLang="ja-JP" sz="1200" b="1" dirty="0" smtClean="0">
                  <a:solidFill>
                    <a:schemeClr val="bg1"/>
                  </a:solidFill>
                  <a:latin typeface="+mn-lt"/>
                  <a:ea typeface="メイリオ" pitchFamily="50" charset="-128"/>
                </a:rPr>
              </a:br>
              <a:r>
                <a:rPr lang="en-US" altLang="ja-JP" sz="1200" b="1" dirty="0" smtClean="0">
                  <a:solidFill>
                    <a:schemeClr val="bg1"/>
                  </a:solidFill>
                  <a:latin typeface="+mn-lt"/>
                  <a:ea typeface="メイリオ" pitchFamily="50" charset="-128"/>
                </a:rPr>
                <a:t>(contributions)</a:t>
              </a:r>
              <a:endParaRPr lang="ja-JP" altLang="en-US" sz="1200" b="1" dirty="0">
                <a:solidFill>
                  <a:schemeClr val="bg1"/>
                </a:solidFill>
                <a:latin typeface="+mn-lt"/>
                <a:ea typeface="メイリオ" pitchFamily="50" charset="-128"/>
              </a:endParaRPr>
            </a:p>
          </p:txBody>
        </p:sp>
      </p:grpSp>
    </p:spTree>
    <p:extLst>
      <p:ext uri="{BB962C8B-B14F-4D97-AF65-F5344CB8AC3E}">
        <p14:creationId xmlns:p14="http://schemas.microsoft.com/office/powerpoint/2010/main" val="1000641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22198" y="65888"/>
            <a:ext cx="9150415" cy="348557"/>
          </a:xfrm>
        </p:spPr>
        <p:txBody>
          <a:bodyPr wrap="square">
            <a:noAutofit/>
          </a:bodyPr>
          <a:lstStyle/>
          <a:p>
            <a:r>
              <a:rPr lang="en-US" altLang="ja-JP" spc="0" dirty="0" smtClean="0">
                <a:solidFill>
                  <a:schemeClr val="tx1"/>
                </a:solidFill>
                <a:latin typeface="Arial" panose="020B0604020202020204" pitchFamily="34" charset="0"/>
              </a:rPr>
              <a:t>4-7 </a:t>
            </a:r>
            <a:r>
              <a:rPr lang="en-US" altLang="ja-JP" spc="0" dirty="0">
                <a:latin typeface="Arial" panose="020B0604020202020204" pitchFamily="34" charset="0"/>
              </a:rPr>
              <a:t>Items to Be Checked and </a:t>
            </a:r>
            <a:r>
              <a:rPr lang="en-US" altLang="ja-JP" spc="0" dirty="0" smtClean="0">
                <a:latin typeface="Arial" panose="020B0604020202020204" pitchFamily="34" charset="0"/>
              </a:rPr>
              <a:t>Relevant Parties Concerned with the </a:t>
            </a:r>
            <a:r>
              <a:rPr lang="en-US" altLang="ja-JP" spc="0" dirty="0" smtClean="0">
                <a:solidFill>
                  <a:schemeClr val="tx1"/>
                </a:solidFill>
                <a:latin typeface="Arial" panose="020B0604020202020204" pitchFamily="34" charset="0"/>
              </a:rPr>
              <a:t>OSS </a:t>
            </a:r>
            <a:r>
              <a:rPr lang="en-US" altLang="ja-JP" spc="0" dirty="0" smtClean="0">
                <a:latin typeface="Arial" panose="020B0604020202020204" pitchFamily="34" charset="0"/>
              </a:rPr>
              <a:t>Contribution</a:t>
            </a:r>
            <a:r>
              <a:rPr lang="ja-JP" altLang="en-US" spc="0" dirty="0" smtClean="0">
                <a:latin typeface="Arial" panose="020B0604020202020204" pitchFamily="34" charset="0"/>
              </a:rPr>
              <a:t> </a:t>
            </a:r>
            <a:r>
              <a:rPr lang="en-US" altLang="ja-JP" spc="0" dirty="0" smtClean="0">
                <a:latin typeface="Arial" panose="020B0604020202020204" pitchFamily="34" charset="0"/>
              </a:rPr>
              <a:t>(OSS Distribution)</a:t>
            </a:r>
            <a:r>
              <a:rPr lang="ja-JP" altLang="en-US" spc="0" dirty="0" smtClean="0">
                <a:latin typeface="Arial" panose="020B0604020202020204" pitchFamily="34" charset="0"/>
              </a:rPr>
              <a:t> </a:t>
            </a:r>
            <a:r>
              <a:rPr lang="en-US" altLang="ja-JP" spc="0" dirty="0" smtClean="0">
                <a:latin typeface="Arial" panose="020B0604020202020204" pitchFamily="34" charset="0"/>
              </a:rPr>
              <a:t>Process</a:t>
            </a:r>
            <a:endParaRPr lang="ja-JP" altLang="en-US" spc="0" dirty="0">
              <a:latin typeface="Arial" panose="020B0604020202020204" pitchFamily="34" charset="0"/>
            </a:endParaRPr>
          </a:p>
        </p:txBody>
      </p:sp>
      <p:grpSp>
        <p:nvGrpSpPr>
          <p:cNvPr id="20" name="グループ化 19"/>
          <p:cNvGrpSpPr/>
          <p:nvPr/>
        </p:nvGrpSpPr>
        <p:grpSpPr>
          <a:xfrm>
            <a:off x="257439" y="585255"/>
            <a:ext cx="9022291" cy="4658258"/>
            <a:chOff x="257440" y="585255"/>
            <a:chExt cx="8968752" cy="4603193"/>
          </a:xfrm>
        </p:grpSpPr>
        <p:sp>
          <p:nvSpPr>
            <p:cNvPr id="21" name="正方形/長方形 20"/>
            <p:cNvSpPr/>
            <p:nvPr/>
          </p:nvSpPr>
          <p:spPr bwMode="auto">
            <a:xfrm>
              <a:off x="257440" y="585255"/>
              <a:ext cx="8957732" cy="4603193"/>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square" lIns="144000" tIns="144000" rIns="144000" bIns="144000" rtlCol="0" anchor="ctr" anchorCtr="0">
              <a:noAutofit/>
            </a:bodyPr>
            <a:lstStyle/>
            <a:p>
              <a:pPr algn="ctr"/>
              <a:endParaRPr kumimoji="1" lang="ja-JP" altLang="en-US" sz="1800" b="1" dirty="0" smtClean="0">
                <a:solidFill>
                  <a:schemeClr val="bg1"/>
                </a:solidFill>
                <a:latin typeface="Arial" panose="020B0604020202020204" pitchFamily="34" charset="0"/>
                <a:ea typeface="メイリオ" pitchFamily="50" charset="-128"/>
              </a:endParaRPr>
            </a:p>
          </p:txBody>
        </p:sp>
        <p:sp>
          <p:nvSpPr>
            <p:cNvPr id="22" name="Text Box 31"/>
            <p:cNvSpPr txBox="1">
              <a:spLocks noChangeArrowheads="1"/>
            </p:cNvSpPr>
            <p:nvPr/>
          </p:nvSpPr>
          <p:spPr bwMode="gray">
            <a:xfrm>
              <a:off x="401527" y="762717"/>
              <a:ext cx="8824665" cy="488976"/>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en-US" altLang="ja-JP" sz="1300" b="1" dirty="0" smtClean="0">
                  <a:solidFill>
                    <a:schemeClr val="tx1">
                      <a:lumMod val="75000"/>
                      <a:lumOff val="25000"/>
                    </a:schemeClr>
                  </a:solidFill>
                  <a:latin typeface="Arial" pitchFamily="34" charset="0"/>
                  <a:ea typeface="メイリオ" pitchFamily="50" charset="-128"/>
                </a:rPr>
                <a:t>When newly developed OSS functions, OSS bug fixes, etc., are to be distributed (released), the items in the table below must be carried out as part of the OSS distribution process.</a:t>
              </a:r>
              <a:endParaRPr lang="ja-JP" altLang="en-US" sz="1300" b="1" dirty="0">
                <a:solidFill>
                  <a:schemeClr val="tx1">
                    <a:lumMod val="75000"/>
                    <a:lumOff val="25000"/>
                  </a:schemeClr>
                </a:solidFill>
                <a:latin typeface="Arial" pitchFamily="34" charset="0"/>
                <a:ea typeface="メイリオ" pitchFamily="50" charset="-128"/>
              </a:endParaRPr>
            </a:p>
          </p:txBody>
        </p:sp>
        <p:cxnSp>
          <p:nvCxnSpPr>
            <p:cNvPr id="23" name="直線コネクタ 22"/>
            <p:cNvCxnSpPr/>
            <p:nvPr/>
          </p:nvCxnSpPr>
          <p:spPr bwMode="auto">
            <a:xfrm>
              <a:off x="350573" y="654267"/>
              <a:ext cx="8771467" cy="0"/>
            </a:xfrm>
            <a:prstGeom prst="line">
              <a:avLst/>
            </a:prstGeom>
            <a:noFill/>
            <a:ln w="28575" cap="flat" cmpd="sng" algn="ctr">
              <a:solidFill>
                <a:schemeClr val="bg1">
                  <a:lumMod val="85000"/>
                </a:schemeClr>
              </a:solidFill>
              <a:prstDash val="sysDash"/>
              <a:round/>
              <a:headEnd type="none" w="med" len="med"/>
              <a:tailEnd type="none" w="med" len="med"/>
            </a:ln>
            <a:effectLst/>
          </p:spPr>
        </p:cxnSp>
        <p:cxnSp>
          <p:nvCxnSpPr>
            <p:cNvPr id="24" name="直線コネクタ 23"/>
            <p:cNvCxnSpPr/>
            <p:nvPr/>
          </p:nvCxnSpPr>
          <p:spPr bwMode="auto">
            <a:xfrm>
              <a:off x="350573" y="5119241"/>
              <a:ext cx="8771467" cy="0"/>
            </a:xfrm>
            <a:prstGeom prst="line">
              <a:avLst/>
            </a:prstGeom>
            <a:noFill/>
            <a:ln w="28575" cap="flat" cmpd="sng" algn="ctr">
              <a:solidFill>
                <a:schemeClr val="bg1">
                  <a:lumMod val="85000"/>
                </a:schemeClr>
              </a:solidFill>
              <a:prstDash val="sysDash"/>
              <a:round/>
              <a:headEnd type="none" w="med" len="med"/>
              <a:tailEnd type="none" w="med" len="med"/>
            </a:ln>
            <a:effectLst/>
          </p:spPr>
        </p:cxnSp>
      </p:grpSp>
      <p:graphicFrame>
        <p:nvGraphicFramePr>
          <p:cNvPr id="47" name="表 46"/>
          <p:cNvGraphicFramePr>
            <a:graphicFrameLocks noGrp="1"/>
          </p:cNvGraphicFramePr>
          <p:nvPr>
            <p:extLst>
              <p:ext uri="{D42A27DB-BD31-4B8C-83A1-F6EECF244321}">
                <p14:modId xmlns:p14="http://schemas.microsoft.com/office/powerpoint/2010/main" val="507395446"/>
              </p:ext>
            </p:extLst>
          </p:nvPr>
        </p:nvGraphicFramePr>
        <p:xfrm>
          <a:off x="368533" y="3201026"/>
          <a:ext cx="8735547" cy="2089470"/>
        </p:xfrm>
        <a:graphic>
          <a:graphicData uri="http://schemas.openxmlformats.org/drawingml/2006/table">
            <a:tbl>
              <a:tblPr firstRow="1" bandRow="1">
                <a:tableStyleId>{5940675A-B579-460E-94D1-54222C63F5DA}</a:tableStyleId>
              </a:tblPr>
              <a:tblGrid>
                <a:gridCol w="5468365">
                  <a:extLst>
                    <a:ext uri="{9D8B030D-6E8A-4147-A177-3AD203B41FA5}">
                      <a16:colId xmlns:a16="http://schemas.microsoft.com/office/drawing/2014/main" val="2329334101"/>
                    </a:ext>
                  </a:extLst>
                </a:gridCol>
                <a:gridCol w="3267182">
                  <a:extLst>
                    <a:ext uri="{9D8B030D-6E8A-4147-A177-3AD203B41FA5}">
                      <a16:colId xmlns:a16="http://schemas.microsoft.com/office/drawing/2014/main" val="966656168"/>
                    </a:ext>
                  </a:extLst>
                </a:gridCol>
              </a:tblGrid>
              <a:tr h="26679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2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Main items to be checked during OSS distribution</a:t>
                      </a:r>
                    </a:p>
                  </a:txBody>
                  <a:tcPr marL="73702" marR="73702" marT="36000" marB="36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2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Departments related to OSS</a:t>
                      </a:r>
                      <a:r>
                        <a:rPr kumimoji="1" lang="ja-JP" altLang="en-US" sz="12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 </a:t>
                      </a:r>
                      <a:r>
                        <a:rPr kumimoji="1" lang="en-US" altLang="ja-JP" sz="12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distribution</a:t>
                      </a:r>
                    </a:p>
                  </a:txBody>
                  <a:tcPr marL="73702" marR="73702" marT="36000" marB="36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544420771"/>
                  </a:ext>
                </a:extLst>
              </a:tr>
              <a:tr h="1538943">
                <a:tc>
                  <a:txBody>
                    <a:bodyPr/>
                    <a:lstStyle/>
                    <a:p>
                      <a:pPr marL="171450" indent="-171450">
                        <a:buFont typeface="Arial" panose="020B0604020202020204" pitchFamily="34" charset="0"/>
                        <a:buChar char="•"/>
                      </a:pPr>
                      <a:r>
                        <a:rPr kumimoji="1" lang="en-US" altLang="ja-JP" sz="900" b="1" baseline="0" dirty="0" smtClean="0">
                          <a:latin typeface="Arial" panose="020B0604020202020204" pitchFamily="34" charset="0"/>
                          <a:ea typeface="メイリオ" panose="020B0604030504040204" pitchFamily="50" charset="-128"/>
                        </a:rPr>
                        <a:t>Operation and performance checks</a:t>
                      </a:r>
                    </a:p>
                    <a:p>
                      <a:pPr marL="171450" indent="-171450">
                        <a:buFont typeface="Arial" panose="020B0604020202020204" pitchFamily="34" charset="0"/>
                        <a:buChar char="•"/>
                      </a:pPr>
                      <a:r>
                        <a:rPr kumimoji="1" lang="en-US" altLang="ja-JP" sz="900" b="1" baseline="0" dirty="0" smtClean="0">
                          <a:latin typeface="Arial" panose="020B0604020202020204" pitchFamily="34" charset="0"/>
                          <a:ea typeface="メイリオ" panose="020B0604030504040204" pitchFamily="50" charset="-128"/>
                        </a:rPr>
                        <a:t>Checks of the OSS program name (to prevent the infringement of trademarks belonging to other parties)</a:t>
                      </a:r>
                      <a:endParaRPr kumimoji="1" lang="ja-JP" altLang="en-US" sz="900" b="1" baseline="0" dirty="0" smtClean="0">
                        <a:latin typeface="Arial" panose="020B0604020202020204" pitchFamily="34" charset="0"/>
                        <a:ea typeface="メイリオ" panose="020B0604030504040204" pitchFamily="50" charset="-128"/>
                      </a:endParaRPr>
                    </a:p>
                    <a:p>
                      <a:pPr marL="171450" indent="-171450">
                        <a:buFont typeface="Arial" panose="020B0604020202020204" pitchFamily="34" charset="0"/>
                        <a:buChar char="•"/>
                      </a:pPr>
                      <a:r>
                        <a:rPr kumimoji="1" lang="en-US" altLang="ja-JP" sz="900" b="1" baseline="0" dirty="0" smtClean="0">
                          <a:latin typeface="Arial" panose="020B0604020202020204" pitchFamily="34" charset="0"/>
                          <a:ea typeface="メイリオ" panose="020B0604030504040204" pitchFamily="50" charset="-128"/>
                        </a:rPr>
                        <a:t>Confirmation of where or to whom the OSS (source code) will be released</a:t>
                      </a:r>
                      <a:endParaRPr kumimoji="1" lang="ja-JP" altLang="en-US" sz="900" b="1" baseline="0" dirty="0" smtClean="0">
                        <a:latin typeface="Arial" panose="020B0604020202020204" pitchFamily="34" charset="0"/>
                        <a:ea typeface="メイリオ" panose="020B0604030504040204" pitchFamily="50" charset="-128"/>
                      </a:endParaRPr>
                    </a:p>
                    <a:p>
                      <a:pPr marL="171450" indent="-171450">
                        <a:buFont typeface="Arial" panose="020B0604020202020204" pitchFamily="34" charset="0"/>
                        <a:buChar char="•"/>
                      </a:pPr>
                      <a:r>
                        <a:rPr kumimoji="1" lang="en-US" altLang="ja-JP" sz="900" b="1" baseline="0" dirty="0" smtClean="0">
                          <a:latin typeface="Arial" panose="020B0604020202020204" pitchFamily="34" charset="0"/>
                          <a:ea typeface="メイリオ" panose="020B0604030504040204" pitchFamily="50" charset="-128"/>
                        </a:rPr>
                        <a:t>Licensing checks (including checks of whether any OSS was reused, and checks of licenses for any reused OSS)</a:t>
                      </a:r>
                      <a:endParaRPr kumimoji="1" lang="ja-JP" altLang="en-US" sz="900" b="1" baseline="0" dirty="0" smtClean="0">
                        <a:latin typeface="Arial" panose="020B0604020202020204" pitchFamily="34" charset="0"/>
                        <a:ea typeface="メイリオ" panose="020B0604030504040204" pitchFamily="50" charset="-128"/>
                      </a:endParaRPr>
                    </a:p>
                    <a:p>
                      <a:pPr marL="171450" indent="-171450">
                        <a:buFont typeface="Arial" panose="020B0604020202020204" pitchFamily="34" charset="0"/>
                        <a:buChar char="•"/>
                      </a:pPr>
                      <a:r>
                        <a:rPr kumimoji="1" lang="en-US" altLang="ja-JP" sz="900" b="1" baseline="0" dirty="0" smtClean="0">
                          <a:latin typeface="Arial" panose="020B0604020202020204" pitchFamily="34" charset="0"/>
                          <a:ea typeface="メイリオ" panose="020B0604030504040204" pitchFamily="50" charset="-128"/>
                        </a:rPr>
                        <a:t>Checks to prevent the unintended use of OSS (to prevent the infringement of copyrights belonging to other parties)</a:t>
                      </a:r>
                      <a:endParaRPr kumimoji="1" lang="ja-JP" altLang="en-US" sz="900" b="1" baseline="0" dirty="0" smtClean="0">
                        <a:latin typeface="Arial" panose="020B0604020202020204" pitchFamily="34" charset="0"/>
                        <a:ea typeface="メイリオ" panose="020B0604030504040204" pitchFamily="50" charset="-128"/>
                      </a:endParaRPr>
                    </a:p>
                    <a:p>
                      <a:pPr marL="171450" indent="-171450">
                        <a:buFont typeface="Arial" panose="020B0604020202020204" pitchFamily="34" charset="0"/>
                        <a:buChar char="•"/>
                      </a:pPr>
                      <a:r>
                        <a:rPr kumimoji="1" lang="en-US" altLang="ja-JP" sz="900" b="1" baseline="0" dirty="0" smtClean="0">
                          <a:latin typeface="Arial" panose="020B0604020202020204" pitchFamily="34" charset="0"/>
                          <a:ea typeface="メイリオ" panose="020B0604030504040204" pitchFamily="50" charset="-128"/>
                        </a:rPr>
                        <a:t>Checks to prevent the infringement of patents belonging to our company or by other parties</a:t>
                      </a:r>
                    </a:p>
                    <a:p>
                      <a:pPr marL="171450" indent="-171450">
                        <a:buFont typeface="Arial" panose="020B0604020202020204" pitchFamily="34" charset="0"/>
                        <a:buChar char="•"/>
                      </a:pPr>
                      <a:r>
                        <a:rPr kumimoji="1" lang="en-US" altLang="ja-JP" sz="900" b="1" baseline="0" dirty="0" smtClean="0">
                          <a:latin typeface="Arial" panose="020B0604020202020204" pitchFamily="34" charset="0"/>
                          <a:ea typeface="メイリオ" panose="020B0604030504040204" pitchFamily="50" charset="-128"/>
                        </a:rPr>
                        <a:t>Export management</a:t>
                      </a:r>
                    </a:p>
                    <a:p>
                      <a:pPr marL="171450" indent="-171450">
                        <a:buFont typeface="Arial" panose="020B0604020202020204" pitchFamily="34" charset="0"/>
                        <a:buChar char="•"/>
                      </a:pPr>
                      <a:r>
                        <a:rPr kumimoji="1" lang="en-US" altLang="ja-JP" sz="900" b="1" baseline="0" dirty="0" smtClean="0">
                          <a:latin typeface="Arial" panose="020B0604020202020204" pitchFamily="34" charset="0"/>
                          <a:ea typeface="メイリオ" panose="020B0604030504040204" pitchFamily="50" charset="-128"/>
                        </a:rPr>
                        <a:t>Management and retention of OSS release records</a:t>
                      </a:r>
                      <a:endParaRPr kumimoji="1" lang="en-US" altLang="ja-JP" sz="900" b="1" baseline="0" dirty="0" smtClean="0">
                        <a:solidFill>
                          <a:schemeClr val="tx1"/>
                        </a:solidFill>
                        <a:latin typeface="Arial" panose="020B0604020202020204" pitchFamily="34" charset="0"/>
                        <a:ea typeface="メイリオ" panose="020B0604030504040204" pitchFamily="50" charset="-128"/>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9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Other required procedures related to OSS licenses, etc.</a:t>
                      </a:r>
                      <a:endParaRPr kumimoji="1" lang="en-US" altLang="ja-JP" sz="1200" b="1" baseline="0" dirty="0" smtClean="0">
                        <a:solidFill>
                          <a:schemeClr val="tx1"/>
                        </a:solidFill>
                        <a:latin typeface="Arial" panose="020B0604020202020204" pitchFamily="34" charset="0"/>
                        <a:ea typeface="メイリオ" panose="020B0604030504040204" pitchFamily="50" charset="-128"/>
                      </a:endParaRPr>
                    </a:p>
                  </a:txBody>
                  <a:tcPr marL="73702" marR="0" marT="36000" marB="36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900" b="1" baseline="0" dirty="0" smtClean="0">
                          <a:effectLst/>
                          <a:latin typeface="Arial" panose="020B0604020202020204" pitchFamily="34" charset="0"/>
                          <a:ea typeface="メイリオ" panose="020B0604030504040204" pitchFamily="50" charset="-128"/>
                        </a:rPr>
                        <a:t>Applying to release the OSS:</a:t>
                      </a:r>
                      <a:endParaRPr lang="ja-JP" altLang="en-US" sz="900" b="1" baseline="0" dirty="0" smtClean="0">
                        <a:effectLst/>
                        <a:latin typeface="Arial" panose="020B0604020202020204" pitchFamily="34" charset="0"/>
                        <a:ea typeface="メイリオ" panose="020B0604030504040204" pitchFamily="50" charset="-128"/>
                      </a:endParaRP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900" b="1" baseline="0" dirty="0" smtClean="0">
                          <a:effectLst/>
                          <a:latin typeface="Arial" panose="020B0604020202020204" pitchFamily="34" charset="0"/>
                          <a:ea typeface="メイリオ" panose="020B0604030504040204" pitchFamily="50" charset="-128"/>
                        </a:rPr>
                        <a:t>Department managers</a:t>
                      </a:r>
                      <a:r>
                        <a:rPr lang="ja-JP" altLang="en-US" sz="900" b="1" baseline="0" dirty="0" smtClean="0">
                          <a:effectLst/>
                          <a:latin typeface="Arial" panose="020B0604020202020204" pitchFamily="34" charset="0"/>
                          <a:ea typeface="メイリオ" panose="020B0604030504040204" pitchFamily="50" charset="-128"/>
                        </a:rPr>
                        <a:t> </a:t>
                      </a:r>
                      <a:r>
                        <a:rPr lang="en-US" altLang="ja-JP" sz="900" b="1" baseline="0" dirty="0" smtClean="0">
                          <a:effectLst/>
                          <a:latin typeface="Arial" panose="020B0604020202020204" pitchFamily="34" charset="0"/>
                          <a:ea typeface="メイリオ" panose="020B0604030504040204" pitchFamily="50" charset="-128"/>
                        </a:rPr>
                        <a:t>and project team members</a:t>
                      </a:r>
                      <a:endParaRPr lang="ja-JP" altLang="en-US" sz="900" b="1" baseline="0" dirty="0" smtClean="0">
                        <a:effectLst/>
                        <a:latin typeface="Arial" panose="020B0604020202020204" pitchFamily="34" charset="0"/>
                        <a:ea typeface="メイリオ" panose="020B0604030504040204"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900" b="1" baseline="0" dirty="0" smtClean="0">
                          <a:effectLst/>
                          <a:latin typeface="Arial" panose="020B0604020202020204" pitchFamily="34" charset="0"/>
                          <a:ea typeface="メイリオ" panose="020B0604030504040204" pitchFamily="50" charset="-128"/>
                        </a:rPr>
                        <a:t>Determining appropriateness:</a:t>
                      </a:r>
                      <a:endParaRPr lang="ja-JP" altLang="en-US" sz="900" b="1" strike="dblStrike" baseline="0" dirty="0" smtClean="0">
                        <a:solidFill>
                          <a:srgbClr val="FF2975"/>
                        </a:solidFill>
                        <a:effectLst/>
                        <a:latin typeface="Arial" panose="020B0604020202020204" pitchFamily="34" charset="0"/>
                        <a:ea typeface="メイリオ" panose="020B0604030504040204" pitchFamily="50" charset="-128"/>
                      </a:endParaRP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900" b="1" baseline="0" dirty="0" smtClean="0">
                          <a:effectLst/>
                          <a:latin typeface="Arial" panose="020B0604020202020204" pitchFamily="34" charset="0"/>
                          <a:ea typeface="メイリオ" panose="020B0604030504040204" pitchFamily="50" charset="-128"/>
                        </a:rPr>
                        <a:t>Technology management departments, planning departments, procurement departments, legal departments, and departments in charge of the relevant technologies</a:t>
                      </a:r>
                      <a:br>
                        <a:rPr lang="en-US" altLang="ja-JP" sz="900" b="1" baseline="0" dirty="0" smtClean="0">
                          <a:effectLst/>
                          <a:latin typeface="Arial" panose="020B0604020202020204" pitchFamily="34" charset="0"/>
                          <a:ea typeface="メイリオ" panose="020B0604030504040204" pitchFamily="50" charset="-128"/>
                        </a:rPr>
                      </a:br>
                      <a:r>
                        <a:rPr lang="en-US" altLang="ja-JP" sz="900" b="1" baseline="0" dirty="0" smtClean="0">
                          <a:effectLst/>
                          <a:latin typeface="Arial" panose="020B0604020202020204" pitchFamily="34" charset="0"/>
                          <a:ea typeface="メイリオ" panose="020B0604030504040204" pitchFamily="50" charset="-128"/>
                        </a:rPr>
                        <a:t>Note that the method and the organizational structure for determining appropriateness vary depending on the status of OSS distribution (for example, whether the OSS has already been distributed to other departments) in the relevant business units and Group companies.</a:t>
                      </a:r>
                      <a:endParaRPr kumimoji="1" lang="en-US" altLang="ja-JP" sz="9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0" marT="36000" marB="36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59723764"/>
                  </a:ext>
                </a:extLst>
              </a:tr>
            </a:tbl>
          </a:graphicData>
        </a:graphic>
      </p:graphicFrame>
      <p:grpSp>
        <p:nvGrpSpPr>
          <p:cNvPr id="25" name="グループ化 24"/>
          <p:cNvGrpSpPr/>
          <p:nvPr/>
        </p:nvGrpSpPr>
        <p:grpSpPr>
          <a:xfrm>
            <a:off x="401527" y="1332912"/>
            <a:ext cx="8691431" cy="1639903"/>
            <a:chOff x="1752599" y="3476625"/>
            <a:chExt cx="6219825" cy="1639903"/>
          </a:xfrm>
        </p:grpSpPr>
        <p:sp>
          <p:nvSpPr>
            <p:cNvPr id="26" name="ホームベース 25"/>
            <p:cNvSpPr/>
            <p:nvPr/>
          </p:nvSpPr>
          <p:spPr bwMode="auto">
            <a:xfrm>
              <a:off x="1752599" y="3476625"/>
              <a:ext cx="6219825" cy="1639903"/>
            </a:xfrm>
            <a:prstGeom prst="homePlate">
              <a:avLst>
                <a:gd name="adj" fmla="val 23350"/>
              </a:avLst>
            </a:prstGeom>
            <a:solidFill>
              <a:schemeClr val="bg1">
                <a:lumMod val="85000"/>
              </a:schemeClr>
            </a:solidFill>
            <a:ln w="25400">
              <a:noFill/>
              <a:miter lim="800000"/>
              <a:headEnd/>
              <a:tailEnd/>
            </a:ln>
            <a:effectLst/>
          </p:spPr>
          <p:txBody>
            <a:bodyPr wrap="square" rtlCol="0" anchor="t" anchorCtr="0">
              <a:noAutofit/>
            </a:bodyPr>
            <a:lstStyle/>
            <a:p>
              <a:pPr algn="ctr"/>
              <a:endParaRPr lang="ja-JP" altLang="en-US" sz="806" dirty="0">
                <a:solidFill>
                  <a:schemeClr val="tx1"/>
                </a:solidFill>
                <a:latin typeface="Arial" panose="020B0604020202020204" pitchFamily="34" charset="0"/>
              </a:endParaRPr>
            </a:p>
          </p:txBody>
        </p:sp>
        <p:sp>
          <p:nvSpPr>
            <p:cNvPr id="27" name="テキスト ボックス 26"/>
            <p:cNvSpPr txBox="1"/>
            <p:nvPr/>
          </p:nvSpPr>
          <p:spPr>
            <a:xfrm>
              <a:off x="1990189" y="3476626"/>
              <a:ext cx="2304651" cy="244530"/>
            </a:xfrm>
            <a:prstGeom prst="roundRect">
              <a:avLst/>
            </a:prstGeom>
            <a:solidFill>
              <a:srgbClr val="05AFD1"/>
            </a:solidFill>
          </p:spPr>
          <p:txBody>
            <a:bodyPr wrap="square" lIns="144000" tIns="36000" rIns="144000" bIns="0" rtlCol="0">
              <a:noAutofit/>
            </a:bodyPr>
            <a:lstStyle/>
            <a:p>
              <a:pPr algn="ctr">
                <a:lnSpc>
                  <a:spcPct val="100000"/>
                </a:lnSpc>
              </a:pPr>
              <a:r>
                <a:rPr lang="en-US" altLang="ja-JP" sz="1200" b="1" dirty="0" smtClean="0">
                  <a:solidFill>
                    <a:schemeClr val="bg1"/>
                  </a:solidFill>
                  <a:latin typeface="Arial" pitchFamily="34" charset="0"/>
                  <a:ea typeface="メイリオ" pitchFamily="50" charset="-128"/>
                </a:rPr>
                <a:t>OSS development process</a:t>
              </a:r>
              <a:endParaRPr lang="ja-JP" altLang="en-US" sz="1200" b="1" dirty="0">
                <a:solidFill>
                  <a:schemeClr val="bg1"/>
                </a:solidFill>
                <a:latin typeface="Arial" pitchFamily="34" charset="0"/>
                <a:ea typeface="メイリオ" pitchFamily="50" charset="-128"/>
              </a:endParaRPr>
            </a:p>
          </p:txBody>
        </p:sp>
      </p:grpSp>
      <p:grpSp>
        <p:nvGrpSpPr>
          <p:cNvPr id="40" name="グループ化 39"/>
          <p:cNvGrpSpPr/>
          <p:nvPr/>
        </p:nvGrpSpPr>
        <p:grpSpPr>
          <a:xfrm>
            <a:off x="1111788" y="1674532"/>
            <a:ext cx="7082995" cy="972000"/>
            <a:chOff x="2635440" y="1042383"/>
            <a:chExt cx="3840418" cy="1519177"/>
          </a:xfrm>
          <a:solidFill>
            <a:srgbClr val="0B3441"/>
          </a:solidFill>
        </p:grpSpPr>
        <p:sp>
          <p:nvSpPr>
            <p:cNvPr id="41" name="正方形/長方形 40"/>
            <p:cNvSpPr/>
            <p:nvPr/>
          </p:nvSpPr>
          <p:spPr bwMode="auto">
            <a:xfrm>
              <a:off x="2635440" y="1042392"/>
              <a:ext cx="929146" cy="1514618"/>
            </a:xfrm>
            <a:prstGeom prst="rect">
              <a:avLst/>
            </a:prstGeom>
            <a:grpFill/>
            <a:ln w="9525">
              <a:noFill/>
              <a:miter lim="800000"/>
              <a:headEnd/>
              <a:tailEnd/>
            </a:ln>
            <a:effectLst/>
          </p:spPr>
          <p:txBody>
            <a:bodyPr wrap="square" lIns="0" tIns="144000" rIns="0" bIns="0" rtlCol="0" anchor="t" anchorCtr="0">
              <a:noAutofit/>
            </a:bodyPr>
            <a:lstStyle/>
            <a:p>
              <a:pPr algn="ctr">
                <a:lnSpc>
                  <a:spcPct val="100000"/>
                </a:lnSpc>
              </a:pPr>
              <a:r>
                <a:rPr lang="en-US" altLang="ja-JP" sz="1400" b="1" dirty="0" smtClean="0">
                  <a:solidFill>
                    <a:schemeClr val="bg1"/>
                  </a:solidFill>
                  <a:latin typeface="Arial" panose="020B0604020202020204" pitchFamily="34" charset="0"/>
                  <a:ea typeface="メイリオ" pitchFamily="50" charset="-128"/>
                </a:rPr>
                <a:t>Consideration</a:t>
              </a:r>
              <a:endParaRPr lang="ja-JP" altLang="en-US" sz="1400" b="1" dirty="0">
                <a:solidFill>
                  <a:schemeClr val="bg1"/>
                </a:solidFill>
                <a:latin typeface="Arial" panose="020B0604020202020204" pitchFamily="34" charset="0"/>
                <a:ea typeface="メイリオ" pitchFamily="50" charset="-128"/>
              </a:endParaRPr>
            </a:p>
          </p:txBody>
        </p:sp>
        <p:sp>
          <p:nvSpPr>
            <p:cNvPr id="42" name="二等辺三角形 41"/>
            <p:cNvSpPr/>
            <p:nvPr/>
          </p:nvSpPr>
          <p:spPr bwMode="auto">
            <a:xfrm rot="5400000">
              <a:off x="5626117" y="1711819"/>
              <a:ext cx="1519177" cy="180305"/>
            </a:xfrm>
            <a:prstGeom prst="triangle">
              <a:avLst/>
            </a:prstGeom>
            <a:solidFill>
              <a:srgbClr val="145C72"/>
            </a:solidFill>
            <a:ln w="9525">
              <a:noFill/>
              <a:miter lim="800000"/>
              <a:headEnd/>
              <a:tailEnd/>
            </a:ln>
            <a:effectLst/>
          </p:spPr>
          <p:txBody>
            <a:bodyPr wrap="square" lIns="0" tIns="144000" rIns="0" bIns="0" rtlCol="0" anchor="t" anchorCtr="0">
              <a:noAutofit/>
            </a:bodyPr>
            <a:lstStyle/>
            <a:p>
              <a:pPr algn="ctr">
                <a:lnSpc>
                  <a:spcPct val="150000"/>
                </a:lnSpc>
              </a:pPr>
              <a:endParaRPr kumimoji="1" lang="ja-JP" altLang="en-US" sz="1400" b="1" dirty="0" smtClean="0">
                <a:solidFill>
                  <a:schemeClr val="bg1"/>
                </a:solidFill>
                <a:latin typeface="Arial" panose="020B0604020202020204" pitchFamily="34" charset="0"/>
                <a:ea typeface="メイリオ" pitchFamily="50" charset="-128"/>
              </a:endParaRPr>
            </a:p>
          </p:txBody>
        </p:sp>
      </p:grpSp>
      <p:sp>
        <p:nvSpPr>
          <p:cNvPr id="43" name="ホームベース 42"/>
          <p:cNvSpPr/>
          <p:nvPr/>
        </p:nvSpPr>
        <p:spPr bwMode="auto">
          <a:xfrm>
            <a:off x="1340865" y="2049534"/>
            <a:ext cx="1255758" cy="482257"/>
          </a:xfrm>
          <a:prstGeom prst="homePlate">
            <a:avLst>
              <a:gd name="adj" fmla="val 23589"/>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square" rtlCol="0" anchor="ctr" anchorCtr="0">
            <a:noAutofit/>
          </a:bodyPr>
          <a:lstStyle/>
          <a:p>
            <a:pPr algn="ctr"/>
            <a:r>
              <a:rPr lang="en-US" altLang="zh-CN" sz="900" b="1" dirty="0" smtClean="0">
                <a:solidFill>
                  <a:schemeClr val="tx1">
                    <a:lumMod val="75000"/>
                    <a:lumOff val="25000"/>
                  </a:schemeClr>
                </a:solidFill>
                <a:latin typeface="Arial" panose="020B0604020202020204" pitchFamily="34" charset="0"/>
                <a:ea typeface="メイリオ" panose="020B0604030504040204" pitchFamily="50" charset="-128"/>
              </a:rPr>
              <a:t>OSS acquisition</a:t>
            </a:r>
            <a:endParaRPr lang="zh-CN" altLang="en-US" sz="900" b="1" dirty="0">
              <a:solidFill>
                <a:schemeClr val="tx1">
                  <a:lumMod val="75000"/>
                  <a:lumOff val="25000"/>
                </a:schemeClr>
              </a:solidFill>
              <a:latin typeface="Arial" panose="020B0604020202020204" pitchFamily="34" charset="0"/>
              <a:ea typeface="メイリオ" panose="020B0604030504040204" pitchFamily="50" charset="-128"/>
            </a:endParaRPr>
          </a:p>
          <a:p>
            <a:pPr algn="ctr"/>
            <a:r>
              <a:rPr lang="en-US" altLang="zh-CN" sz="900" b="1" dirty="0" smtClean="0">
                <a:solidFill>
                  <a:schemeClr val="tx1">
                    <a:lumMod val="75000"/>
                    <a:lumOff val="25000"/>
                  </a:schemeClr>
                </a:solidFill>
                <a:latin typeface="Arial" panose="020B0604020202020204" pitchFamily="34" charset="0"/>
                <a:ea typeface="メイリオ" panose="020B0604030504040204" pitchFamily="50" charset="-128"/>
              </a:rPr>
              <a:t>(Determination of appropriateness)</a:t>
            </a:r>
            <a:endParaRPr lang="zh-CN" altLang="en-US" sz="900" b="1" dirty="0">
              <a:solidFill>
                <a:schemeClr val="tx1">
                  <a:lumMod val="75000"/>
                  <a:lumOff val="25000"/>
                </a:schemeClr>
              </a:solidFill>
              <a:latin typeface="Arial" panose="020B0604020202020204" pitchFamily="34" charset="0"/>
              <a:ea typeface="メイリオ" panose="020B0604030504040204" pitchFamily="50" charset="-128"/>
            </a:endParaRPr>
          </a:p>
        </p:txBody>
      </p:sp>
      <p:sp>
        <p:nvSpPr>
          <p:cNvPr id="44" name="二等辺三角形 43"/>
          <p:cNvSpPr/>
          <p:nvPr/>
        </p:nvSpPr>
        <p:spPr bwMode="auto">
          <a:xfrm rot="5400000">
            <a:off x="2505711" y="1988531"/>
            <a:ext cx="972000" cy="332542"/>
          </a:xfrm>
          <a:prstGeom prst="triangle">
            <a:avLst/>
          </a:prstGeom>
          <a:solidFill>
            <a:srgbClr val="0B3441"/>
          </a:solidFill>
          <a:ln w="9525">
            <a:noFill/>
            <a:miter lim="800000"/>
            <a:headEnd/>
            <a:tailEnd/>
          </a:ln>
          <a:effectLst/>
        </p:spPr>
        <p:txBody>
          <a:bodyPr wrap="square" lIns="0" tIns="144000" rIns="0" bIns="0" rtlCol="0" anchor="t" anchorCtr="0">
            <a:noAutofit/>
          </a:bodyPr>
          <a:lstStyle/>
          <a:p>
            <a:pPr algn="ctr">
              <a:lnSpc>
                <a:spcPct val="150000"/>
              </a:lnSpc>
            </a:pPr>
            <a:endParaRPr kumimoji="1" lang="ja-JP" altLang="en-US" sz="1400" b="1" dirty="0" smtClean="0">
              <a:solidFill>
                <a:schemeClr val="bg1"/>
              </a:solidFill>
              <a:latin typeface="Arial" panose="020B0604020202020204" pitchFamily="34" charset="0"/>
              <a:ea typeface="メイリオ" pitchFamily="50" charset="-128"/>
            </a:endParaRPr>
          </a:p>
        </p:txBody>
      </p:sp>
      <p:sp>
        <p:nvSpPr>
          <p:cNvPr id="45" name="正方形/長方形 44"/>
          <p:cNvSpPr/>
          <p:nvPr/>
        </p:nvSpPr>
        <p:spPr bwMode="auto">
          <a:xfrm>
            <a:off x="3175492" y="1668809"/>
            <a:ext cx="4686749" cy="969083"/>
          </a:xfrm>
          <a:prstGeom prst="rect">
            <a:avLst/>
          </a:prstGeom>
          <a:solidFill>
            <a:srgbClr val="145C72"/>
          </a:solidFill>
          <a:ln w="9525">
            <a:noFill/>
            <a:miter lim="800000"/>
            <a:headEnd/>
            <a:tailEnd/>
          </a:ln>
          <a:effectLst/>
        </p:spPr>
        <p:txBody>
          <a:bodyPr wrap="square" lIns="0" tIns="144000" rIns="0" bIns="0" rtlCol="0" anchor="t" anchorCtr="0">
            <a:noAutofit/>
          </a:bodyPr>
          <a:lstStyle/>
          <a:p>
            <a:pPr algn="ctr">
              <a:lnSpc>
                <a:spcPct val="100000"/>
              </a:lnSpc>
            </a:pPr>
            <a:r>
              <a:rPr lang="en-US" altLang="ja-JP" sz="1400" b="1" dirty="0">
                <a:solidFill>
                  <a:schemeClr val="bg1"/>
                </a:solidFill>
                <a:latin typeface="Arial" panose="020B0604020202020204" pitchFamily="34" charset="0"/>
                <a:ea typeface="メイリオ" pitchFamily="50" charset="-128"/>
              </a:rPr>
              <a:t>Development</a:t>
            </a:r>
            <a:endParaRPr lang="ja-JP" altLang="en-US" sz="1400" b="1" dirty="0">
              <a:solidFill>
                <a:schemeClr val="bg1"/>
              </a:solidFill>
              <a:latin typeface="Arial" panose="020B0604020202020204" pitchFamily="34" charset="0"/>
              <a:ea typeface="メイリオ" pitchFamily="50" charset="-128"/>
            </a:endParaRPr>
          </a:p>
        </p:txBody>
      </p:sp>
      <p:sp>
        <p:nvSpPr>
          <p:cNvPr id="46" name="ホームベース 45"/>
          <p:cNvSpPr/>
          <p:nvPr/>
        </p:nvSpPr>
        <p:spPr bwMode="auto">
          <a:xfrm>
            <a:off x="3329107" y="2026097"/>
            <a:ext cx="1902570" cy="556323"/>
          </a:xfrm>
          <a:prstGeom prst="homePlate">
            <a:avLst>
              <a:gd name="adj" fmla="val 22714"/>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square" lIns="36000" rIns="36000" rtlCol="0" anchor="ctr" anchorCtr="0">
            <a:noAutofit/>
          </a:bodyPr>
          <a:lstStyle/>
          <a:p>
            <a:pPr algn="ctr"/>
            <a:r>
              <a:rPr lang="en-US" altLang="ja-JP" sz="1000" b="1" dirty="0" smtClean="0">
                <a:solidFill>
                  <a:schemeClr val="tx1">
                    <a:lumMod val="75000"/>
                    <a:lumOff val="25000"/>
                  </a:schemeClr>
                </a:solidFill>
                <a:latin typeface="Arial" panose="020B0604020202020204" pitchFamily="34" charset="0"/>
                <a:ea typeface="メイリオ" panose="020B0604030504040204" pitchFamily="50" charset="-128"/>
              </a:rPr>
              <a:t>OSS utilization</a:t>
            </a:r>
            <a:endParaRPr lang="ja-JP" altLang="en-US" sz="1000" b="1" dirty="0">
              <a:solidFill>
                <a:schemeClr val="tx1">
                  <a:lumMod val="75000"/>
                  <a:lumOff val="25000"/>
                </a:schemeClr>
              </a:solidFill>
              <a:latin typeface="Arial" panose="020B0604020202020204" pitchFamily="34" charset="0"/>
              <a:ea typeface="メイリオ" panose="020B0604030504040204" pitchFamily="50" charset="-128"/>
            </a:endParaRPr>
          </a:p>
          <a:p>
            <a:pPr algn="ctr"/>
            <a:r>
              <a:rPr lang="en-US" altLang="ja-JP" sz="1000" b="1" dirty="0" smtClean="0">
                <a:solidFill>
                  <a:schemeClr val="tx1">
                    <a:lumMod val="75000"/>
                    <a:lumOff val="25000"/>
                  </a:schemeClr>
                </a:solidFill>
                <a:latin typeface="Arial" panose="020B0604020202020204" pitchFamily="34" charset="0"/>
                <a:ea typeface="メイリオ" panose="020B0604030504040204" pitchFamily="50" charset="-128"/>
              </a:rPr>
              <a:t>(</a:t>
            </a:r>
            <a:r>
              <a:rPr lang="en-US" altLang="ja-JP" sz="1000" b="1" dirty="0">
                <a:solidFill>
                  <a:schemeClr val="tx1">
                    <a:lumMod val="75000"/>
                    <a:lumOff val="25000"/>
                  </a:schemeClr>
                </a:solidFill>
                <a:latin typeface="Arial" panose="020B0604020202020204" pitchFamily="34" charset="0"/>
                <a:ea typeface="メイリオ" panose="020B0604030504040204" pitchFamily="50" charset="-128"/>
              </a:rPr>
              <a:t>C</a:t>
            </a:r>
            <a:r>
              <a:rPr lang="en-US" altLang="ja-JP" sz="1000" b="1" dirty="0" smtClean="0">
                <a:solidFill>
                  <a:schemeClr val="tx1">
                    <a:lumMod val="75000"/>
                    <a:lumOff val="25000"/>
                  </a:schemeClr>
                </a:solidFill>
                <a:latin typeface="Arial" panose="020B0604020202020204" pitchFamily="34" charset="0"/>
                <a:ea typeface="メイリオ" panose="020B0604030504040204" pitchFamily="50" charset="-128"/>
              </a:rPr>
              <a:t>hecking </a:t>
            </a:r>
            <a:r>
              <a:rPr lang="en-US" altLang="ja-JP" sz="1000" b="1" dirty="0">
                <a:solidFill>
                  <a:schemeClr val="tx1">
                    <a:lumMod val="75000"/>
                    <a:lumOff val="25000"/>
                  </a:schemeClr>
                </a:solidFill>
                <a:latin typeface="Arial" panose="020B0604020202020204" pitchFamily="34" charset="0"/>
                <a:ea typeface="メイリオ" panose="020B0604030504040204" pitchFamily="50" charset="-128"/>
              </a:rPr>
              <a:t>the status of compliance with license conditions</a:t>
            </a:r>
            <a:r>
              <a:rPr lang="en-US" altLang="ja-JP" sz="1000" b="1" dirty="0" smtClean="0">
                <a:solidFill>
                  <a:schemeClr val="tx1">
                    <a:lumMod val="75000"/>
                    <a:lumOff val="25000"/>
                  </a:schemeClr>
                </a:solidFill>
                <a:latin typeface="Arial" panose="020B0604020202020204" pitchFamily="34" charset="0"/>
                <a:ea typeface="メイリオ" panose="020B0604030504040204" pitchFamily="50" charset="-128"/>
              </a:rPr>
              <a:t>)</a:t>
            </a:r>
            <a:endParaRPr lang="en-US" altLang="ja-JP" sz="1000" b="1" dirty="0">
              <a:solidFill>
                <a:schemeClr val="tx1">
                  <a:lumMod val="75000"/>
                  <a:lumOff val="25000"/>
                </a:schemeClr>
              </a:solidFill>
              <a:latin typeface="Arial" panose="020B0604020202020204" pitchFamily="34" charset="0"/>
              <a:ea typeface="メイリオ" panose="020B0604030504040204" pitchFamily="50" charset="-128"/>
            </a:endParaRPr>
          </a:p>
        </p:txBody>
      </p:sp>
      <p:sp>
        <p:nvSpPr>
          <p:cNvPr id="50" name="ホームベース 49"/>
          <p:cNvSpPr/>
          <p:nvPr/>
        </p:nvSpPr>
        <p:spPr bwMode="auto">
          <a:xfrm>
            <a:off x="5382044" y="2051731"/>
            <a:ext cx="2180540" cy="502920"/>
          </a:xfrm>
          <a:prstGeom prst="homePlate">
            <a:avLst>
              <a:gd name="adj" fmla="val 53593"/>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square" rtlCol="0" anchor="ctr" anchorCtr="0">
            <a:noAutofit/>
          </a:bodyPr>
          <a:lstStyle/>
          <a:p>
            <a:pPr algn="ctr"/>
            <a:r>
              <a:rPr lang="en-US" altLang="zh-CN" sz="1100" b="1" dirty="0" smtClean="0">
                <a:solidFill>
                  <a:schemeClr val="bg1"/>
                </a:solidFill>
                <a:latin typeface="Arial" panose="020B0604020202020204" pitchFamily="34" charset="0"/>
                <a:ea typeface="メイリオ" panose="020B0604030504040204" pitchFamily="50" charset="-128"/>
              </a:rPr>
              <a:t>OSS distribution</a:t>
            </a:r>
            <a:endParaRPr lang="zh-CN" altLang="en-US" sz="1100" b="1" dirty="0">
              <a:solidFill>
                <a:schemeClr val="bg1"/>
              </a:solidFill>
              <a:latin typeface="Arial" panose="020B0604020202020204" pitchFamily="34" charset="0"/>
              <a:ea typeface="メイリオ" panose="020B0604030504040204" pitchFamily="50" charset="-128"/>
            </a:endParaRPr>
          </a:p>
          <a:p>
            <a:pPr algn="ctr"/>
            <a:r>
              <a:rPr lang="en-US" altLang="zh-CN" sz="1050" b="1" dirty="0" smtClean="0">
                <a:solidFill>
                  <a:schemeClr val="bg1"/>
                </a:solidFill>
                <a:latin typeface="Arial" panose="020B0604020202020204" pitchFamily="34" charset="0"/>
                <a:ea typeface="メイリオ" panose="020B0604030504040204" pitchFamily="50" charset="-128"/>
              </a:rPr>
              <a:t>(Determination of appropriateness)</a:t>
            </a:r>
            <a:endParaRPr lang="zh-CN" altLang="en-US" sz="1050" b="1" dirty="0">
              <a:solidFill>
                <a:schemeClr val="bg1"/>
              </a:solidFill>
              <a:latin typeface="Arial" panose="020B0604020202020204" pitchFamily="34" charset="0"/>
              <a:ea typeface="メイリオ" panose="020B0604030504040204" pitchFamily="50" charset="-128"/>
            </a:endParaRPr>
          </a:p>
        </p:txBody>
      </p:sp>
      <p:sp>
        <p:nvSpPr>
          <p:cNvPr id="39" name="下矢印 38"/>
          <p:cNvSpPr/>
          <p:nvPr/>
        </p:nvSpPr>
        <p:spPr bwMode="auto">
          <a:xfrm rot="2123965">
            <a:off x="7068784" y="1748322"/>
            <a:ext cx="488516"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Arial" panose="020B0604020202020204" pitchFamily="34" charset="0"/>
              <a:ea typeface="メイリオ" pitchFamily="50" charset="-128"/>
            </a:endParaRPr>
          </a:p>
        </p:txBody>
      </p:sp>
      <p:grpSp>
        <p:nvGrpSpPr>
          <p:cNvPr id="6" name="グループ化 5"/>
          <p:cNvGrpSpPr/>
          <p:nvPr/>
        </p:nvGrpSpPr>
        <p:grpSpPr>
          <a:xfrm>
            <a:off x="3640736" y="2513994"/>
            <a:ext cx="5481304" cy="639642"/>
            <a:chOff x="3886717" y="2513994"/>
            <a:chExt cx="3922571" cy="639642"/>
          </a:xfrm>
          <a:effectLst>
            <a:outerShdw blurRad="50800" dist="38100" dir="2700000" algn="tl" rotWithShape="0">
              <a:prstClr val="black">
                <a:alpha val="40000"/>
              </a:prstClr>
            </a:outerShdw>
          </a:effectLst>
        </p:grpSpPr>
        <p:sp>
          <p:nvSpPr>
            <p:cNvPr id="48" name="テキスト ボックス 47"/>
            <p:cNvSpPr txBox="1"/>
            <p:nvPr/>
          </p:nvSpPr>
          <p:spPr>
            <a:xfrm>
              <a:off x="5720761" y="2513994"/>
              <a:ext cx="359430" cy="366832"/>
            </a:xfrm>
            <a:prstGeom prst="triangle">
              <a:avLst/>
            </a:prstGeom>
            <a:solidFill>
              <a:srgbClr val="FF2975"/>
            </a:solidFill>
          </p:spPr>
          <p:txBody>
            <a:bodyPr wrap="square" lIns="144000" tIns="0" rIns="144000" bIns="0" rtlCol="0" anchor="ctr">
              <a:noAutofit/>
            </a:bodyPr>
            <a:lstStyle/>
            <a:p>
              <a:pPr algn="ctr">
                <a:lnSpc>
                  <a:spcPct val="100000"/>
                </a:lnSpc>
              </a:pPr>
              <a:endParaRPr lang="ja-JP" altLang="en-US" sz="1200" b="1" dirty="0">
                <a:solidFill>
                  <a:schemeClr val="bg1"/>
                </a:solidFill>
                <a:latin typeface="Arial" panose="020B0604020202020204" pitchFamily="34" charset="0"/>
                <a:ea typeface="メイリオ" pitchFamily="50" charset="-128"/>
              </a:endParaRPr>
            </a:p>
          </p:txBody>
        </p:sp>
        <p:sp>
          <p:nvSpPr>
            <p:cNvPr id="49" name="テキスト ボックス 48"/>
            <p:cNvSpPr txBox="1"/>
            <p:nvPr/>
          </p:nvSpPr>
          <p:spPr>
            <a:xfrm>
              <a:off x="3886717" y="2704795"/>
              <a:ext cx="3922571" cy="448841"/>
            </a:xfrm>
            <a:prstGeom prst="roundRect">
              <a:avLst/>
            </a:prstGeom>
            <a:solidFill>
              <a:srgbClr val="FF2975"/>
            </a:solidFill>
          </p:spPr>
          <p:txBody>
            <a:bodyPr wrap="square" lIns="144000" tIns="36000" rIns="144000" bIns="0" rtlCol="0" anchor="ctr">
              <a:noAutofit/>
            </a:bodyPr>
            <a:lstStyle/>
            <a:p>
              <a:pPr algn="ctr">
                <a:lnSpc>
                  <a:spcPct val="100000"/>
                </a:lnSpc>
              </a:pPr>
              <a:r>
                <a:rPr lang="en-US" altLang="ja-JP" sz="1200" b="1" dirty="0" smtClean="0">
                  <a:solidFill>
                    <a:schemeClr val="bg1"/>
                  </a:solidFill>
                  <a:latin typeface="Arial" pitchFamily="34" charset="0"/>
                  <a:ea typeface="メイリオ" pitchFamily="50" charset="-128"/>
                </a:rPr>
                <a:t>OSS compliance management process</a:t>
              </a:r>
              <a:br>
                <a:rPr lang="en-US" altLang="ja-JP" sz="1200" b="1" dirty="0" smtClean="0">
                  <a:solidFill>
                    <a:schemeClr val="bg1"/>
                  </a:solidFill>
                  <a:latin typeface="Arial" pitchFamily="34" charset="0"/>
                  <a:ea typeface="メイリオ" pitchFamily="50" charset="-128"/>
                </a:rPr>
              </a:br>
              <a:r>
                <a:rPr lang="en-US" altLang="ja-JP" sz="1200" b="1" dirty="0" smtClean="0">
                  <a:solidFill>
                    <a:schemeClr val="bg1"/>
                  </a:solidFill>
                  <a:latin typeface="Arial" pitchFamily="34" charset="0"/>
                  <a:ea typeface="メイリオ" pitchFamily="50" charset="-128"/>
                </a:rPr>
                <a:t>(for contribution)</a:t>
              </a:r>
              <a:endParaRPr lang="ja-JP" altLang="en-US" sz="1200" b="1" dirty="0">
                <a:solidFill>
                  <a:schemeClr val="bg1"/>
                </a:solidFill>
                <a:latin typeface="Arial" pitchFamily="34" charset="0"/>
                <a:ea typeface="メイリオ" pitchFamily="50" charset="-128"/>
              </a:endParaRPr>
            </a:p>
          </p:txBody>
        </p:sp>
      </p:grpSp>
    </p:spTree>
    <p:extLst>
      <p:ext uri="{BB962C8B-B14F-4D97-AF65-F5344CB8AC3E}">
        <p14:creationId xmlns:p14="http://schemas.microsoft.com/office/powerpoint/2010/main" val="36656166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bwMode="auto">
          <a:xfrm>
            <a:off x="371192" y="206108"/>
            <a:ext cx="8926717" cy="3620959"/>
          </a:xfrm>
          <a:prstGeom prst="rect">
            <a:avLst/>
          </a:prstGeom>
          <a:solidFill>
            <a:srgbClr val="FFFFFF">
              <a:alpha val="72157"/>
            </a:srgbClr>
          </a:solidFill>
          <a:ln w="9525">
            <a:noFill/>
            <a:miter lim="800000"/>
            <a:headEnd/>
            <a:tailEnd/>
          </a:ln>
          <a:effectLst/>
        </p:spPr>
        <p:txBody>
          <a:bodyPr wrap="square" lIns="252000" tIns="144000" rIns="144000" bIns="144000" rtlCol="0" anchor="ctr" anchorCtr="0">
            <a:noAutofit/>
          </a:bodyPr>
          <a:lstStyle/>
          <a:p>
            <a:pPr algn="ctr" rtl="0"/>
            <a:endParaRPr kumimoji="1" lang="en-US" altLang="en-US" sz="2400" b="1" spc="100" dirty="0" smtClean="0">
              <a:solidFill>
                <a:srgbClr val="165F84"/>
              </a:solidFill>
              <a:latin typeface="Arial" panose="020B0604020202020204" pitchFamily="34" charset="0"/>
              <a:ea typeface="メイリオ" pitchFamily="50" charset="-128"/>
            </a:endParaRPr>
          </a:p>
        </p:txBody>
      </p:sp>
      <p:sp>
        <p:nvSpPr>
          <p:cNvPr id="6" name="正方形/長方形 5"/>
          <p:cNvSpPr/>
          <p:nvPr/>
        </p:nvSpPr>
        <p:spPr bwMode="auto">
          <a:xfrm>
            <a:off x="325925" y="4636182"/>
            <a:ext cx="8845235" cy="659718"/>
          </a:xfrm>
          <a:prstGeom prst="rect">
            <a:avLst/>
          </a:prstGeom>
          <a:solidFill>
            <a:srgbClr val="FFFFFF">
              <a:alpha val="72157"/>
            </a:srgbClr>
          </a:solidFill>
          <a:ln w="9525">
            <a:noFill/>
            <a:miter lim="800000"/>
            <a:headEnd/>
            <a:tailEnd/>
          </a:ln>
          <a:effectLst/>
        </p:spPr>
        <p:txBody>
          <a:bodyPr wrap="square" lIns="252000" tIns="144000" rIns="144000" bIns="144000" rtlCol="0" anchor="ctr" anchorCtr="0">
            <a:noAutofit/>
          </a:bodyPr>
          <a:lstStyle/>
          <a:p>
            <a:pPr algn="ctr" rtl="0"/>
            <a:endParaRPr kumimoji="1" lang="en-US" altLang="en-US" sz="2400" b="1" spc="100" dirty="0" smtClean="0">
              <a:solidFill>
                <a:srgbClr val="165F84"/>
              </a:solidFill>
              <a:latin typeface="Arial" panose="020B0604020202020204" pitchFamily="34" charset="0"/>
              <a:ea typeface="メイリオ" pitchFamily="50" charset="-128"/>
            </a:endParaRPr>
          </a:p>
        </p:txBody>
      </p:sp>
    </p:spTree>
    <p:extLst>
      <p:ext uri="{BB962C8B-B14F-4D97-AF65-F5344CB8AC3E}">
        <p14:creationId xmlns:p14="http://schemas.microsoft.com/office/powerpoint/2010/main" val="10993676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4027" y="207820"/>
            <a:ext cx="8984664" cy="341632"/>
          </a:xfrm>
        </p:spPr>
        <p:txBody>
          <a:bodyPr wrap="square">
            <a:noAutofit/>
          </a:bodyPr>
          <a:lstStyle/>
          <a:p>
            <a:pPr algn="l" rtl="0"/>
            <a:r>
              <a:rPr lang="en-US" spc="0" dirty="0">
                <a:latin typeface="Arial" panose="020B0604020202020204" pitchFamily="34" charset="0"/>
              </a:rPr>
              <a:t>5</a:t>
            </a:r>
            <a:r>
              <a:rPr lang="en-US" b="1" i="0" u="none" spc="0" dirty="0" smtClean="0">
                <a:latin typeface="Arial" panose="020B0604020202020204" pitchFamily="34" charset="0"/>
              </a:rPr>
              <a:t>-1 Considerations and Implementation Items </a:t>
            </a:r>
            <a:r>
              <a:rPr lang="en-US" b="1" i="0" u="none" spc="0" dirty="0">
                <a:latin typeface="Arial" panose="020B0604020202020204" pitchFamily="34" charset="0"/>
              </a:rPr>
              <a:t>When </a:t>
            </a:r>
            <a:r>
              <a:rPr lang="en-US" altLang="ja-JP" b="1" i="0" u="none" spc="0" dirty="0" smtClean="0">
                <a:latin typeface="Arial" panose="020B0604020202020204" pitchFamily="34" charset="0"/>
              </a:rPr>
              <a:t>Deploying</a:t>
            </a:r>
            <a:r>
              <a:rPr lang="ja-JP" altLang="en-US" b="1" i="0" u="none" spc="0" dirty="0" smtClean="0">
                <a:latin typeface="Arial" panose="020B0604020202020204" pitchFamily="34" charset="0"/>
              </a:rPr>
              <a:t> </a:t>
            </a:r>
            <a:r>
              <a:rPr lang="en-US" b="1" i="0" u="none" spc="0" dirty="0" smtClean="0">
                <a:latin typeface="Arial" panose="020B0604020202020204" pitchFamily="34" charset="0"/>
              </a:rPr>
              <a:t>OSS </a:t>
            </a:r>
            <a:r>
              <a:rPr lang="en-US" b="1" i="0" u="none" spc="0" dirty="0" smtClean="0">
                <a:latin typeface="Arial" panose="020B0604020202020204" pitchFamily="34" charset="0"/>
                <a:sym typeface="Wingdings"/>
              </a:rPr>
              <a:t></a:t>
            </a:r>
            <a:endParaRPr lang="en-US" altLang="en-US" spc="0" dirty="0">
              <a:latin typeface="Arial" panose="020B0604020202020204" pitchFamily="34" charset="0"/>
            </a:endParaRPr>
          </a:p>
        </p:txBody>
      </p:sp>
      <p:sp>
        <p:nvSpPr>
          <p:cNvPr id="41" name="正方形/長方形 40"/>
          <p:cNvSpPr/>
          <p:nvPr/>
        </p:nvSpPr>
        <p:spPr bwMode="auto">
          <a:xfrm>
            <a:off x="257440" y="643110"/>
            <a:ext cx="8957732" cy="1188000"/>
          </a:xfrm>
          <a:prstGeom prst="rect">
            <a:avLst/>
          </a:prstGeom>
          <a:solidFill>
            <a:srgbClr val="71C9E5"/>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42" name="Text Box 31"/>
          <p:cNvSpPr txBox="1">
            <a:spLocks noChangeArrowheads="1"/>
          </p:cNvSpPr>
          <p:nvPr/>
        </p:nvSpPr>
        <p:spPr bwMode="gray">
          <a:xfrm>
            <a:off x="407953" y="761230"/>
            <a:ext cx="8794738" cy="930936"/>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en-US" altLang="ja-JP" sz="1400" b="1" dirty="0" smtClean="0">
                <a:solidFill>
                  <a:schemeClr val="tx1">
                    <a:lumMod val="75000"/>
                    <a:lumOff val="25000"/>
                  </a:schemeClr>
                </a:solidFill>
                <a:latin typeface="Arial" pitchFamily="34" charset="0"/>
                <a:ea typeface="メイリオ" pitchFamily="50" charset="-128"/>
              </a:rPr>
              <a:t>The </a:t>
            </a:r>
            <a:r>
              <a:rPr lang="en-US" altLang="ja-JP" sz="1400" b="1" dirty="0">
                <a:solidFill>
                  <a:schemeClr val="tx1">
                    <a:lumMod val="75000"/>
                    <a:lumOff val="25000"/>
                  </a:schemeClr>
                </a:solidFill>
                <a:latin typeface="Arial" pitchFamily="34" charset="0"/>
                <a:ea typeface="メイリオ" pitchFamily="50" charset="-128"/>
              </a:rPr>
              <a:t>following describes the considerations and implementation items when using OSS in each process.</a:t>
            </a:r>
            <a:endParaRPr lang="ja-JP" altLang="ja-JP" sz="1400" b="1" dirty="0">
              <a:solidFill>
                <a:schemeClr val="tx1">
                  <a:lumMod val="75000"/>
                  <a:lumOff val="25000"/>
                </a:schemeClr>
              </a:solidFill>
              <a:latin typeface="Arial" pitchFamily="34" charset="0"/>
              <a:ea typeface="メイリオ" pitchFamily="50" charset="-128"/>
            </a:endParaRPr>
          </a:p>
          <a:p>
            <a:pPr>
              <a:lnSpc>
                <a:spcPct val="100000"/>
              </a:lnSpc>
            </a:pPr>
            <a:r>
              <a:rPr lang="en-US" altLang="ja-JP" sz="1400" b="1" dirty="0">
                <a:solidFill>
                  <a:schemeClr val="tx1">
                    <a:lumMod val="75000"/>
                    <a:lumOff val="25000"/>
                  </a:schemeClr>
                </a:solidFill>
                <a:latin typeface="Arial" pitchFamily="34" charset="0"/>
                <a:ea typeface="メイリオ" pitchFamily="50" charset="-128"/>
              </a:rPr>
              <a:t>On this page, details are described from the perspective of </a:t>
            </a:r>
            <a:r>
              <a:rPr lang="en-US" altLang="ja-JP" sz="1400" b="1" dirty="0" smtClean="0">
                <a:solidFill>
                  <a:schemeClr val="tx1">
                    <a:lumMod val="75000"/>
                    <a:lumOff val="25000"/>
                  </a:schemeClr>
                </a:solidFill>
                <a:latin typeface="Arial" pitchFamily="34" charset="0"/>
                <a:ea typeface="メイリオ" pitchFamily="50" charset="-128"/>
              </a:rPr>
              <a:t>the considerations </a:t>
            </a:r>
            <a:r>
              <a:rPr lang="en-US" altLang="ja-JP" sz="1400" b="1" dirty="0">
                <a:solidFill>
                  <a:schemeClr val="tx1">
                    <a:lumMod val="75000"/>
                    <a:lumOff val="25000"/>
                  </a:schemeClr>
                </a:solidFill>
                <a:latin typeface="Arial" pitchFamily="34" charset="0"/>
                <a:ea typeface="メイリオ" pitchFamily="50" charset="-128"/>
              </a:rPr>
              <a:t>and </a:t>
            </a:r>
            <a:r>
              <a:rPr lang="en-US" altLang="ja-JP" sz="1400" b="1" dirty="0" smtClean="0">
                <a:solidFill>
                  <a:schemeClr val="tx1">
                    <a:lumMod val="75000"/>
                    <a:lumOff val="25000"/>
                  </a:schemeClr>
                </a:solidFill>
                <a:latin typeface="Arial" pitchFamily="34" charset="0"/>
                <a:ea typeface="メイリオ" pitchFamily="50" charset="-128"/>
              </a:rPr>
              <a:t>implementation </a:t>
            </a:r>
            <a:r>
              <a:rPr lang="en-US" altLang="ja-JP" sz="1400" b="1" dirty="0">
                <a:solidFill>
                  <a:schemeClr val="tx1">
                    <a:lumMod val="75000"/>
                    <a:lumOff val="25000"/>
                  </a:schemeClr>
                </a:solidFill>
                <a:latin typeface="Arial" pitchFamily="34" charset="0"/>
                <a:ea typeface="メイリオ" pitchFamily="50" charset="-128"/>
              </a:rPr>
              <a:t>items when </a:t>
            </a:r>
            <a:r>
              <a:rPr lang="en-US" altLang="ja-JP" sz="1400" b="1" dirty="0" smtClean="0">
                <a:solidFill>
                  <a:schemeClr val="tx1">
                    <a:lumMod val="75000"/>
                    <a:lumOff val="25000"/>
                  </a:schemeClr>
                </a:solidFill>
                <a:latin typeface="Arial" pitchFamily="34" charset="0"/>
                <a:ea typeface="メイリオ" pitchFamily="50" charset="-128"/>
              </a:rPr>
              <a:t>deploying OSS.</a:t>
            </a:r>
            <a:endParaRPr lang="ja-JP" altLang="en-US" sz="1400" b="1" dirty="0">
              <a:solidFill>
                <a:schemeClr val="tx1">
                  <a:lumMod val="75000"/>
                  <a:lumOff val="25000"/>
                </a:schemeClr>
              </a:solidFill>
              <a:latin typeface="Arial" pitchFamily="34" charset="0"/>
              <a:ea typeface="メイリオ" pitchFamily="50" charset="-128"/>
            </a:endParaRPr>
          </a:p>
        </p:txBody>
      </p:sp>
      <p:cxnSp>
        <p:nvCxnSpPr>
          <p:cNvPr id="43" name="直線コネクタ 42"/>
          <p:cNvCxnSpPr/>
          <p:nvPr/>
        </p:nvCxnSpPr>
        <p:spPr bwMode="auto">
          <a:xfrm>
            <a:off x="350573" y="710842"/>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44" name="直線コネクタ 43"/>
          <p:cNvCxnSpPr/>
          <p:nvPr/>
        </p:nvCxnSpPr>
        <p:spPr bwMode="auto">
          <a:xfrm>
            <a:off x="350573" y="1760975"/>
            <a:ext cx="8771467" cy="0"/>
          </a:xfrm>
          <a:prstGeom prst="line">
            <a:avLst/>
          </a:prstGeom>
          <a:noFill/>
          <a:ln w="19050" cap="flat" cmpd="sng" algn="ctr">
            <a:solidFill>
              <a:schemeClr val="bg1"/>
            </a:solidFill>
            <a:prstDash val="dash"/>
            <a:round/>
            <a:headEnd type="none" w="med" len="med"/>
            <a:tailEnd type="none" w="med" len="med"/>
          </a:ln>
          <a:effectLst/>
        </p:spPr>
      </p:cxnSp>
      <p:pic>
        <p:nvPicPr>
          <p:cNvPr id="46" name="図 45" descr="1.png"/>
          <p:cNvPicPr>
            <a:picLocks noChangeAspect="1"/>
          </p:cNvPicPr>
          <p:nvPr/>
        </p:nvPicPr>
        <p:blipFill>
          <a:blip r:embed="rId3"/>
          <a:srcRect l="31330" t="20530" r="18955" b="33399"/>
          <a:stretch>
            <a:fillRect/>
          </a:stretch>
        </p:blipFill>
        <p:spPr>
          <a:xfrm flipH="1">
            <a:off x="8123464" y="1502836"/>
            <a:ext cx="944246" cy="875055"/>
          </a:xfrm>
          <a:prstGeom prst="rect">
            <a:avLst/>
          </a:prstGeom>
        </p:spPr>
      </p:pic>
      <p:sp>
        <p:nvSpPr>
          <p:cNvPr id="47" name="角丸四角形 46"/>
          <p:cNvSpPr/>
          <p:nvPr/>
        </p:nvSpPr>
        <p:spPr>
          <a:xfrm>
            <a:off x="258193" y="2101825"/>
            <a:ext cx="7529974" cy="432000"/>
          </a:xfrm>
          <a:prstGeom prst="roundRect">
            <a:avLst>
              <a:gd name="adj" fmla="val 11049"/>
            </a:avLst>
          </a:prstGeom>
          <a:solidFill>
            <a:srgbClr val="F6167B"/>
          </a:solidFill>
        </p:spPr>
        <p:txBody>
          <a:bodyPr wrap="square">
            <a:noAutofit/>
          </a:bodyPr>
          <a:lstStyle/>
          <a:p>
            <a:pPr algn="l" rtl="0">
              <a:lnSpc>
                <a:spcPct val="100000"/>
              </a:lnSpc>
            </a:pPr>
            <a:r>
              <a:rPr lang="en-US" sz="2000" b="1" i="0" u="none" dirty="0" smtClean="0">
                <a:solidFill>
                  <a:schemeClr val="bg1"/>
                </a:solidFill>
                <a:latin typeface="Arial" panose="020B0604020202020204" pitchFamily="34" charset="0"/>
                <a:ea typeface="メイリオ" pitchFamily="50" charset="-128"/>
              </a:rPr>
              <a:t>Considerations and implementation items when </a:t>
            </a:r>
            <a:r>
              <a:rPr lang="en-US" sz="2000" b="1" i="0" u="none" dirty="0">
                <a:solidFill>
                  <a:schemeClr val="bg1"/>
                </a:solidFill>
                <a:latin typeface="Arial" panose="020B0604020202020204" pitchFamily="34" charset="0"/>
                <a:ea typeface="メイリオ" pitchFamily="50" charset="-128"/>
              </a:rPr>
              <a:t>using </a:t>
            </a:r>
            <a:r>
              <a:rPr lang="en-US" sz="2000" b="1" i="0" u="none" dirty="0" smtClean="0">
                <a:solidFill>
                  <a:schemeClr val="bg1"/>
                </a:solidFill>
                <a:latin typeface="Arial" panose="020B0604020202020204" pitchFamily="34" charset="0"/>
                <a:ea typeface="メイリオ" pitchFamily="50" charset="-128"/>
              </a:rPr>
              <a:t>OSS</a:t>
            </a:r>
            <a:endParaRPr lang="en-US" altLang="en-US" sz="2000" b="1" dirty="0">
              <a:solidFill>
                <a:schemeClr val="bg1"/>
              </a:solidFill>
              <a:latin typeface="Arial" panose="020B0604020202020204" pitchFamily="34" charset="0"/>
              <a:ea typeface="メイリオ" pitchFamily="50" charset="-128"/>
            </a:endParaRPr>
          </a:p>
        </p:txBody>
      </p:sp>
      <p:graphicFrame>
        <p:nvGraphicFramePr>
          <p:cNvPr id="48" name="表 47"/>
          <p:cNvGraphicFramePr>
            <a:graphicFrameLocks noGrp="1"/>
          </p:cNvGraphicFramePr>
          <p:nvPr>
            <p:extLst/>
          </p:nvPr>
        </p:nvGraphicFramePr>
        <p:xfrm>
          <a:off x="267248" y="2540455"/>
          <a:ext cx="8956222" cy="2700000"/>
        </p:xfrm>
        <a:graphic>
          <a:graphicData uri="http://schemas.openxmlformats.org/drawingml/2006/table">
            <a:tbl>
              <a:tblPr firstRow="1" bandRow="1">
                <a:tableStyleId>{5C22544A-7EE6-4342-B048-85BDC9FD1C3A}</a:tableStyleId>
              </a:tblPr>
              <a:tblGrid>
                <a:gridCol w="3426299">
                  <a:extLst>
                    <a:ext uri="{9D8B030D-6E8A-4147-A177-3AD203B41FA5}">
                      <a16:colId xmlns:a16="http://schemas.microsoft.com/office/drawing/2014/main" val="20000"/>
                    </a:ext>
                  </a:extLst>
                </a:gridCol>
                <a:gridCol w="5529923">
                  <a:extLst>
                    <a:ext uri="{9D8B030D-6E8A-4147-A177-3AD203B41FA5}">
                      <a16:colId xmlns:a16="http://schemas.microsoft.com/office/drawing/2014/main" val="20001"/>
                    </a:ext>
                  </a:extLst>
                </a:gridCol>
              </a:tblGrid>
              <a:tr h="774278">
                <a:tc>
                  <a:txBody>
                    <a:bodyPr/>
                    <a:lstStyle/>
                    <a:p>
                      <a:pPr marL="342900" indent="-342900" algn="l" rtl="0">
                        <a:lnSpc>
                          <a:spcPts val="1500"/>
                        </a:lnSpc>
                        <a:buClr>
                          <a:srgbClr val="F6167B"/>
                        </a:buClr>
                        <a:buSzPct val="81000"/>
                        <a:buFont typeface="+mj-lt"/>
                        <a:buAutoNum type="arabicPeriod"/>
                      </a:pPr>
                      <a:r>
                        <a:rPr lang="en-US" sz="1400" b="1" i="0" u="none" spc="0" dirty="0">
                          <a:solidFill>
                            <a:srgbClr val="F6167B"/>
                          </a:solidFill>
                          <a:latin typeface="Arial" pitchFamily="34" charset="0"/>
                          <a:ea typeface="メイリオ" pitchFamily="50" charset="-128"/>
                          <a:cs typeface="Times New Roman" pitchFamily="18" charset="0"/>
                        </a:rPr>
                        <a:t>Investigate the provider and check the amount and quality of information available</a:t>
                      </a:r>
                      <a:endParaRPr kumimoji="1" lang="en-US" altLang="en-US" sz="1400" b="1" spc="0" baseline="0" dirty="0">
                        <a:solidFill>
                          <a:srgbClr val="F6167B"/>
                        </a:solidFill>
                        <a:latin typeface="Arial" pitchFamily="34" charset="0"/>
                        <a:ea typeface="メイリオ" pitchFamily="50" charset="-128"/>
                      </a:endParaRPr>
                    </a:p>
                  </a:txBody>
                  <a:tcPr marL="72000" marR="72000" marT="36000" marB="36000" anchor="ctr">
                    <a:lnL w="28575" cap="flat" cmpd="sng" algn="ctr">
                      <a:no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269875" indent="-179388" algn="l" rtl="0">
                        <a:lnSpc>
                          <a:spcPts val="1300"/>
                        </a:lnSpc>
                        <a:buFont typeface="Wingdings" pitchFamily="2" charset="2"/>
                        <a:buChar char=""/>
                      </a:pPr>
                      <a:r>
                        <a:rPr lang="en-US" sz="1200" b="1" i="0" u="none" spc="0" dirty="0">
                          <a:solidFill>
                            <a:schemeClr val="tx1">
                              <a:lumMod val="75000"/>
                              <a:lumOff val="25000"/>
                            </a:schemeClr>
                          </a:solidFill>
                          <a:latin typeface="Arial" pitchFamily="34" charset="0"/>
                          <a:ea typeface="メイリオ" pitchFamily="50" charset="-128"/>
                        </a:rPr>
                        <a:t>Investigate the </a:t>
                      </a:r>
                      <a:r>
                        <a:rPr lang="en-US" sz="1200" b="1" i="0" u="none" spc="0" dirty="0" smtClean="0">
                          <a:solidFill>
                            <a:schemeClr val="tx1">
                              <a:lumMod val="75000"/>
                              <a:lumOff val="25000"/>
                            </a:schemeClr>
                          </a:solidFill>
                          <a:latin typeface="Arial" pitchFamily="34" charset="0"/>
                          <a:ea typeface="メイリオ" pitchFamily="50" charset="-128"/>
                        </a:rPr>
                        <a:t>state of community activity </a:t>
                      </a:r>
                      <a:r>
                        <a:rPr lang="en-US" sz="1200" b="1" i="0" u="none" spc="0" dirty="0">
                          <a:solidFill>
                            <a:schemeClr val="tx1">
                              <a:lumMod val="75000"/>
                              <a:lumOff val="25000"/>
                            </a:schemeClr>
                          </a:solidFill>
                          <a:latin typeface="Arial" pitchFamily="34" charset="0"/>
                          <a:ea typeface="メイリオ" pitchFamily="50" charset="-128"/>
                        </a:rPr>
                        <a:t>and the state of operation</a:t>
                      </a:r>
                      <a:endParaRPr lang="en-US" altLang="ja-JP" sz="1200" b="1" spc="0" baseline="0" dirty="0" smtClean="0">
                        <a:solidFill>
                          <a:schemeClr val="tx1">
                            <a:lumMod val="75000"/>
                            <a:lumOff val="25000"/>
                          </a:schemeClr>
                        </a:solidFill>
                        <a:latin typeface="Arial" pitchFamily="34" charset="0"/>
                        <a:ea typeface="メイリオ" pitchFamily="50" charset="-128"/>
                      </a:endParaRPr>
                    </a:p>
                    <a:p>
                      <a:pPr marL="269875" indent="-179388" algn="l" rtl="0">
                        <a:lnSpc>
                          <a:spcPts val="1300"/>
                        </a:lnSpc>
                        <a:buFont typeface="Wingdings" pitchFamily="2" charset="2"/>
                        <a:buChar char=""/>
                      </a:pPr>
                      <a:r>
                        <a:rPr lang="en-US" sz="1200" b="1" i="0" u="none" spc="0" dirty="0">
                          <a:solidFill>
                            <a:schemeClr val="tx1">
                              <a:lumMod val="75000"/>
                              <a:lumOff val="25000"/>
                            </a:schemeClr>
                          </a:solidFill>
                          <a:latin typeface="Arial" pitchFamily="34" charset="0"/>
                          <a:ea typeface="メイリオ" pitchFamily="50" charset="-128"/>
                        </a:rPr>
                        <a:t>Check the content and quality of information </a:t>
                      </a:r>
                      <a:r>
                        <a:rPr lang="en-US" sz="1200" b="1" i="0" u="none" spc="0" dirty="0" smtClean="0">
                          <a:solidFill>
                            <a:schemeClr val="tx1">
                              <a:lumMod val="75000"/>
                              <a:lumOff val="25000"/>
                            </a:schemeClr>
                          </a:solidFill>
                          <a:latin typeface="Arial" pitchFamily="34" charset="0"/>
                          <a:ea typeface="メイリオ" pitchFamily="50" charset="-128"/>
                        </a:rPr>
                        <a:t>delivered by </a:t>
                      </a:r>
                      <a:r>
                        <a:rPr lang="en-US" sz="1200" b="1" i="0" u="none" spc="0" dirty="0">
                          <a:solidFill>
                            <a:schemeClr val="tx1">
                              <a:lumMod val="75000"/>
                              <a:lumOff val="25000"/>
                            </a:schemeClr>
                          </a:solidFill>
                          <a:latin typeface="Arial" pitchFamily="34" charset="0"/>
                          <a:ea typeface="メイリオ" pitchFamily="50" charset="-128"/>
                        </a:rPr>
                        <a:t>the community, and how frequently information is </a:t>
                      </a:r>
                      <a:r>
                        <a:rPr lang="en-US" sz="1200" b="1" i="0" u="none" spc="0" dirty="0" smtClean="0">
                          <a:solidFill>
                            <a:schemeClr val="tx1">
                              <a:lumMod val="75000"/>
                              <a:lumOff val="25000"/>
                            </a:schemeClr>
                          </a:solidFill>
                          <a:latin typeface="Arial" pitchFamily="34" charset="0"/>
                          <a:ea typeface="メイリオ" pitchFamily="50" charset="-128"/>
                        </a:rPr>
                        <a:t>delivered</a:t>
                      </a:r>
                      <a:endParaRPr kumimoji="1" lang="en-US" altLang="en-US" sz="1200" b="1" spc="0" baseline="0" dirty="0">
                        <a:solidFill>
                          <a:schemeClr val="tx1">
                            <a:lumMod val="75000"/>
                            <a:lumOff val="25000"/>
                          </a:schemeClr>
                        </a:solidFill>
                        <a:latin typeface="Arial" pitchFamily="34" charset="0"/>
                        <a:ea typeface="メイリオ" pitchFamily="50" charset="-128"/>
                      </a:endParaRPr>
                    </a:p>
                  </a:txBody>
                  <a:tcPr marL="72000" marR="72000" marT="36000" marB="36000" anchor="ctr">
                    <a:lnL w="9525" cap="flat" cmpd="sng" algn="ctr">
                      <a:noFill/>
                      <a:prstDash val="solid"/>
                      <a:round/>
                      <a:headEnd type="none" w="med" len="med"/>
                      <a:tailEnd type="none" w="med" len="med"/>
                    </a:lnL>
                    <a:lnR w="2857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EAEA"/>
                    </a:solidFill>
                  </a:tcPr>
                </a:tc>
                <a:extLst>
                  <a:ext uri="{0D108BD9-81ED-4DB2-BD59-A6C34878D82A}">
                    <a16:rowId xmlns:a16="http://schemas.microsoft.com/office/drawing/2014/main" val="10000"/>
                  </a:ext>
                </a:extLst>
              </a:tr>
              <a:tr h="421194">
                <a:tc>
                  <a:txBody>
                    <a:bodyPr/>
                    <a:lstStyle/>
                    <a:p>
                      <a:pPr marL="342900" marR="0" lvl="1" indent="-342900" algn="l" defTabSz="914400" rtl="0" eaLnBrk="1" fontAlgn="auto" latinLnBrk="0" hangingPunct="1">
                        <a:lnSpc>
                          <a:spcPts val="1500"/>
                        </a:lnSpc>
                        <a:spcBef>
                          <a:spcPts val="0"/>
                        </a:spcBef>
                        <a:spcAft>
                          <a:spcPts val="0"/>
                        </a:spcAft>
                        <a:buClr>
                          <a:srgbClr val="F6167B"/>
                        </a:buClr>
                        <a:buSzPct val="81000"/>
                        <a:buFont typeface="+mj-lt"/>
                        <a:buAutoNum type="arabicPeriod" startAt="2"/>
                        <a:tabLst/>
                        <a:defRPr/>
                      </a:pPr>
                      <a:r>
                        <a:rPr lang="en-US" sz="1400" b="1" i="0" u="none" spc="0" dirty="0" smtClean="0">
                          <a:solidFill>
                            <a:srgbClr val="F6167B"/>
                          </a:solidFill>
                          <a:latin typeface="Arial" pitchFamily="34" charset="0"/>
                          <a:ea typeface="メイリオ" pitchFamily="50" charset="-128"/>
                          <a:cs typeface="Times New Roman" pitchFamily="18" charset="0"/>
                        </a:rPr>
                        <a:t>Check the OSS</a:t>
                      </a:r>
                      <a:r>
                        <a:rPr lang="en-US" sz="1400" b="1" i="0" u="none" spc="0" baseline="0" dirty="0" smtClean="0">
                          <a:solidFill>
                            <a:srgbClr val="F6167B"/>
                          </a:solidFill>
                          <a:latin typeface="Arial" pitchFamily="34" charset="0"/>
                          <a:ea typeface="メイリオ" pitchFamily="50" charset="-128"/>
                          <a:cs typeface="Times New Roman" pitchFamily="18" charset="0"/>
                        </a:rPr>
                        <a:t> usage type</a:t>
                      </a:r>
                      <a:endParaRPr lang="en-US" altLang="ja-JP" sz="1400" b="1" spc="0" baseline="0" dirty="0" smtClean="0">
                        <a:solidFill>
                          <a:srgbClr val="F6167B"/>
                        </a:solidFill>
                        <a:latin typeface="Arial" pitchFamily="34" charset="0"/>
                        <a:ea typeface="メイリオ" pitchFamily="50" charset="-128"/>
                        <a:cs typeface="Times New Roman" pitchFamily="18" charset="0"/>
                      </a:endParaRPr>
                    </a:p>
                  </a:txBody>
                  <a:tcPr marL="72000" marR="72000" marT="36000" marB="36000" anchor="ctr">
                    <a:lnL w="28575" cap="flat" cmpd="sng" algn="ctr">
                      <a:no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269875" marR="0" lvl="1" indent="-179388" algn="l" defTabSz="914400" rtl="0" eaLnBrk="1" fontAlgn="auto" latinLnBrk="0" hangingPunct="1">
                        <a:lnSpc>
                          <a:spcPts val="1300"/>
                        </a:lnSpc>
                        <a:spcBef>
                          <a:spcPts val="0"/>
                        </a:spcBef>
                        <a:spcAft>
                          <a:spcPts val="0"/>
                        </a:spcAft>
                        <a:buClrTx/>
                        <a:buSzTx/>
                        <a:buFont typeface="Wingdings" pitchFamily="2" charset="2"/>
                        <a:buChar char=""/>
                        <a:tabLst/>
                        <a:defRPr/>
                      </a:pPr>
                      <a:r>
                        <a:rPr lang="en-US" sz="1200" b="1" i="0" u="none" spc="0" dirty="0" smtClean="0">
                          <a:solidFill>
                            <a:schemeClr val="tx1">
                              <a:lumMod val="75000"/>
                              <a:lumOff val="25000"/>
                            </a:schemeClr>
                          </a:solidFill>
                          <a:latin typeface="Arial" pitchFamily="34" charset="0"/>
                          <a:ea typeface="メイリオ" pitchFamily="50" charset="-128"/>
                          <a:cs typeface="Times New Roman" pitchFamily="18" charset="0"/>
                        </a:rPr>
                        <a:t>Check the </a:t>
                      </a:r>
                      <a:r>
                        <a:rPr lang="en-US" sz="1200" b="1" i="0" u="none" spc="0" dirty="0">
                          <a:solidFill>
                            <a:schemeClr val="tx1">
                              <a:lumMod val="75000"/>
                              <a:lumOff val="25000"/>
                            </a:schemeClr>
                          </a:solidFill>
                          <a:latin typeface="Arial" pitchFamily="34" charset="0"/>
                          <a:ea typeface="メイリオ" pitchFamily="50" charset="-128"/>
                          <a:cs typeface="Times New Roman" pitchFamily="18" charset="0"/>
                        </a:rPr>
                        <a:t>content of license conditions that </a:t>
                      </a:r>
                      <a:r>
                        <a:rPr lang="en-US" sz="1200" b="1" i="0" u="none" spc="0" dirty="0" smtClean="0">
                          <a:solidFill>
                            <a:schemeClr val="tx1">
                              <a:lumMod val="75000"/>
                              <a:lumOff val="25000"/>
                            </a:schemeClr>
                          </a:solidFill>
                          <a:latin typeface="Arial" pitchFamily="34" charset="0"/>
                          <a:ea typeface="メイリオ" pitchFamily="50" charset="-128"/>
                          <a:cs typeface="Times New Roman" pitchFamily="18" charset="0"/>
                        </a:rPr>
                        <a:t>you should comply with, </a:t>
                      </a:r>
                      <a:r>
                        <a:rPr lang="en-US" sz="1200" b="1" i="0" u="none" spc="0" dirty="0">
                          <a:solidFill>
                            <a:schemeClr val="tx1">
                              <a:lumMod val="75000"/>
                              <a:lumOff val="25000"/>
                            </a:schemeClr>
                          </a:solidFill>
                          <a:latin typeface="Arial" pitchFamily="34" charset="0"/>
                          <a:ea typeface="メイリオ" pitchFamily="50" charset="-128"/>
                          <a:cs typeface="Times New Roman" pitchFamily="18" charset="0"/>
                        </a:rPr>
                        <a:t>based on </a:t>
                      </a:r>
                      <a:r>
                        <a:rPr lang="en-US" sz="1200" b="1" i="0" u="none" spc="0" dirty="0" smtClean="0">
                          <a:solidFill>
                            <a:schemeClr val="tx1">
                              <a:lumMod val="75000"/>
                              <a:lumOff val="25000"/>
                            </a:schemeClr>
                          </a:solidFill>
                          <a:latin typeface="Arial" pitchFamily="34" charset="0"/>
                          <a:ea typeface="メイリオ" pitchFamily="50" charset="-128"/>
                          <a:cs typeface="Times New Roman" pitchFamily="18" charset="0"/>
                        </a:rPr>
                        <a:t>the OSS</a:t>
                      </a:r>
                      <a:r>
                        <a:rPr lang="en-US" sz="1200" b="1" i="0" u="none" spc="0" baseline="0" dirty="0" smtClean="0">
                          <a:solidFill>
                            <a:schemeClr val="tx1">
                              <a:lumMod val="75000"/>
                              <a:lumOff val="25000"/>
                            </a:schemeClr>
                          </a:solidFill>
                          <a:latin typeface="Arial" pitchFamily="34" charset="0"/>
                          <a:ea typeface="メイリオ" pitchFamily="50" charset="-128"/>
                          <a:cs typeface="Times New Roman" pitchFamily="18" charset="0"/>
                        </a:rPr>
                        <a:t> usage type</a:t>
                      </a:r>
                      <a:endParaRPr lang="en-US" altLang="ja-JP" sz="1200" b="1" spc="0" baseline="0" dirty="0" smtClean="0">
                        <a:solidFill>
                          <a:schemeClr val="tx1">
                            <a:lumMod val="75000"/>
                            <a:lumOff val="25000"/>
                          </a:schemeClr>
                        </a:solidFill>
                        <a:latin typeface="Arial" pitchFamily="34" charset="0"/>
                        <a:ea typeface="メイリオ" pitchFamily="50" charset="-128"/>
                        <a:cs typeface="Times New Roman" pitchFamily="18" charset="0"/>
                      </a:endParaRPr>
                    </a:p>
                  </a:txBody>
                  <a:tcPr marL="72000" marR="72000" marT="36000" marB="36000" anchor="ctr">
                    <a:lnL w="9525" cap="flat" cmpd="sng" algn="ctr">
                      <a:noFill/>
                      <a:prstDash val="solid"/>
                      <a:round/>
                      <a:headEnd type="none" w="med" len="med"/>
                      <a:tailEnd type="none" w="med" len="med"/>
                    </a:lnL>
                    <a:lnR w="2857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EAEA"/>
                    </a:solidFill>
                  </a:tcPr>
                </a:tc>
                <a:extLst>
                  <a:ext uri="{0D108BD9-81ED-4DB2-BD59-A6C34878D82A}">
                    <a16:rowId xmlns:a16="http://schemas.microsoft.com/office/drawing/2014/main" val="10001"/>
                  </a:ext>
                </a:extLst>
              </a:tr>
              <a:tr h="582686">
                <a:tc>
                  <a:txBody>
                    <a:bodyPr/>
                    <a:lstStyle/>
                    <a:p>
                      <a:pPr marL="342900" marR="0" lvl="1" indent="-342900" algn="l" defTabSz="914400" rtl="0" eaLnBrk="1" fontAlgn="auto" latinLnBrk="0" hangingPunct="1">
                        <a:lnSpc>
                          <a:spcPts val="1500"/>
                        </a:lnSpc>
                        <a:spcBef>
                          <a:spcPts val="0"/>
                        </a:spcBef>
                        <a:spcAft>
                          <a:spcPts val="0"/>
                        </a:spcAft>
                        <a:buClr>
                          <a:srgbClr val="F6167B"/>
                        </a:buClr>
                        <a:buSzPct val="81000"/>
                        <a:buFont typeface="+mj-lt"/>
                        <a:buAutoNum type="arabicPeriod" startAt="3"/>
                        <a:tabLst/>
                        <a:defRPr/>
                      </a:pPr>
                      <a:r>
                        <a:rPr lang="en-US" sz="1400" b="1" i="0" u="none" spc="0" dirty="0" smtClean="0">
                          <a:solidFill>
                            <a:srgbClr val="F6167B"/>
                          </a:solidFill>
                          <a:latin typeface="Arial" pitchFamily="34" charset="0"/>
                          <a:ea typeface="メイリオ" pitchFamily="50" charset="-128"/>
                          <a:cs typeface="Times New Roman" pitchFamily="18" charset="0"/>
                        </a:rPr>
                        <a:t>Check the </a:t>
                      </a:r>
                      <a:r>
                        <a:rPr lang="en-US" sz="1400" b="1" i="0" u="none" spc="0" dirty="0">
                          <a:solidFill>
                            <a:srgbClr val="F6167B"/>
                          </a:solidFill>
                          <a:latin typeface="Arial" pitchFamily="34" charset="0"/>
                          <a:ea typeface="メイリオ" pitchFamily="50" charset="-128"/>
                          <a:cs typeface="Times New Roman" pitchFamily="18" charset="0"/>
                        </a:rPr>
                        <a:t>OSS </a:t>
                      </a:r>
                      <a:r>
                        <a:rPr lang="en-US" sz="1400" b="1" i="0" u="none" spc="0" dirty="0" smtClean="0">
                          <a:solidFill>
                            <a:srgbClr val="F6167B"/>
                          </a:solidFill>
                          <a:latin typeface="Arial" pitchFamily="34" charset="0"/>
                          <a:ea typeface="メイリオ" pitchFamily="50" charset="-128"/>
                          <a:cs typeface="Times New Roman" pitchFamily="18" charset="0"/>
                        </a:rPr>
                        <a:t>usage type, </a:t>
                      </a:r>
                      <a:r>
                        <a:rPr lang="en-US" sz="1400" b="1" i="0" u="none" spc="0" dirty="0">
                          <a:solidFill>
                            <a:srgbClr val="F6167B"/>
                          </a:solidFill>
                          <a:latin typeface="Arial" pitchFamily="34" charset="0"/>
                          <a:ea typeface="メイリオ" pitchFamily="50" charset="-128"/>
                          <a:cs typeface="Times New Roman" pitchFamily="18" charset="0"/>
                        </a:rPr>
                        <a:t>license conditions, and risks</a:t>
                      </a:r>
                    </a:p>
                  </a:txBody>
                  <a:tcPr marL="72000" marR="72000" marT="36000" marB="36000" anchor="ctr">
                    <a:lnL w="28575" cap="flat" cmpd="sng" algn="ctr">
                      <a:no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269875" marR="0" lvl="1" indent="-179388" algn="l" defTabSz="914400" rtl="0" eaLnBrk="1" fontAlgn="auto" latinLnBrk="0" hangingPunct="1">
                        <a:lnSpc>
                          <a:spcPts val="1300"/>
                        </a:lnSpc>
                        <a:spcBef>
                          <a:spcPts val="0"/>
                        </a:spcBef>
                        <a:spcAft>
                          <a:spcPts val="0"/>
                        </a:spcAft>
                        <a:buClrTx/>
                        <a:buSzTx/>
                        <a:buFont typeface="Wingdings" pitchFamily="2" charset="2"/>
                        <a:buChar char=""/>
                        <a:tabLst/>
                        <a:defRPr/>
                      </a:pPr>
                      <a:r>
                        <a:rPr lang="en-US" sz="1200" b="1" i="0" u="none" spc="0" dirty="0">
                          <a:solidFill>
                            <a:schemeClr val="tx1">
                              <a:lumMod val="75000"/>
                              <a:lumOff val="25000"/>
                            </a:schemeClr>
                          </a:solidFill>
                          <a:latin typeface="Arial" pitchFamily="34" charset="0"/>
                          <a:ea typeface="メイリオ" pitchFamily="50" charset="-128"/>
                          <a:cs typeface="Times New Roman" pitchFamily="18" charset="0"/>
                        </a:rPr>
                        <a:t>Assess the risks </a:t>
                      </a:r>
                      <a:r>
                        <a:rPr lang="en-US" sz="1200" b="1" i="0" u="none" spc="0" dirty="0" smtClean="0">
                          <a:solidFill>
                            <a:schemeClr val="tx1">
                              <a:lumMod val="75000"/>
                              <a:lumOff val="25000"/>
                            </a:schemeClr>
                          </a:solidFill>
                          <a:latin typeface="Arial" pitchFamily="34" charset="0"/>
                          <a:ea typeface="メイリオ" pitchFamily="50" charset="-128"/>
                          <a:cs typeface="Times New Roman" pitchFamily="18" charset="0"/>
                        </a:rPr>
                        <a:t>of third </a:t>
                      </a:r>
                      <a:r>
                        <a:rPr lang="en-US" sz="1200" b="1" i="0" u="none" spc="0" dirty="0">
                          <a:solidFill>
                            <a:schemeClr val="tx1">
                              <a:lumMod val="75000"/>
                              <a:lumOff val="25000"/>
                            </a:schemeClr>
                          </a:solidFill>
                          <a:latin typeface="Arial" pitchFamily="34" charset="0"/>
                          <a:ea typeface="メイリオ" pitchFamily="50" charset="-128"/>
                          <a:cs typeface="Times New Roman" pitchFamily="18" charset="0"/>
                        </a:rPr>
                        <a:t>party </a:t>
                      </a:r>
                      <a:r>
                        <a:rPr lang="en-US" sz="1200" b="1" i="0" u="none" spc="0" dirty="0" smtClean="0">
                          <a:solidFill>
                            <a:schemeClr val="tx1">
                              <a:lumMod val="75000"/>
                              <a:lumOff val="25000"/>
                            </a:schemeClr>
                          </a:solidFill>
                          <a:latin typeface="Arial" pitchFamily="34" charset="0"/>
                          <a:ea typeface="メイリオ" pitchFamily="50" charset="-128"/>
                          <a:cs typeface="Times New Roman" pitchFamily="18" charset="0"/>
                        </a:rPr>
                        <a:t>software</a:t>
                      </a:r>
                      <a:r>
                        <a:rPr lang="en-US" sz="1200" b="1" i="0" u="none" spc="0" dirty="0">
                          <a:solidFill>
                            <a:schemeClr val="tx1">
                              <a:lumMod val="75000"/>
                              <a:lumOff val="25000"/>
                            </a:schemeClr>
                          </a:solidFill>
                          <a:latin typeface="Arial" pitchFamily="34" charset="0"/>
                          <a:ea typeface="メイリオ" pitchFamily="50" charset="-128"/>
                          <a:cs typeface="Times New Roman" pitchFamily="18" charset="0"/>
                        </a:rPr>
                        <a:t>, the risks </a:t>
                      </a:r>
                      <a:r>
                        <a:rPr lang="en-US" sz="1200" b="1" i="0" u="none" spc="0" dirty="0" smtClean="0">
                          <a:solidFill>
                            <a:schemeClr val="tx1">
                              <a:lumMod val="75000"/>
                              <a:lumOff val="25000"/>
                            </a:schemeClr>
                          </a:solidFill>
                          <a:latin typeface="Arial" pitchFamily="34" charset="0"/>
                          <a:ea typeface="メイリオ" pitchFamily="50" charset="-128"/>
                          <a:cs typeface="Times New Roman" pitchFamily="18" charset="0"/>
                        </a:rPr>
                        <a:t>of consigned </a:t>
                      </a:r>
                      <a:r>
                        <a:rPr lang="en-US" sz="1200" b="1" i="0" u="none" spc="0" dirty="0">
                          <a:solidFill>
                            <a:schemeClr val="tx1">
                              <a:lumMod val="75000"/>
                              <a:lumOff val="25000"/>
                            </a:schemeClr>
                          </a:solidFill>
                          <a:latin typeface="Arial" pitchFamily="34" charset="0"/>
                          <a:ea typeface="メイリオ" pitchFamily="50" charset="-128"/>
                          <a:cs typeface="Times New Roman" pitchFamily="18" charset="0"/>
                        </a:rPr>
                        <a:t>development, and the risks of using </a:t>
                      </a:r>
                      <a:r>
                        <a:rPr lang="en-US" sz="1200" b="1" i="0" u="none" spc="0" dirty="0" smtClean="0">
                          <a:solidFill>
                            <a:schemeClr val="tx1">
                              <a:lumMod val="75000"/>
                              <a:lumOff val="25000"/>
                            </a:schemeClr>
                          </a:solidFill>
                          <a:latin typeface="Arial" pitchFamily="34" charset="0"/>
                          <a:ea typeface="メイリオ" pitchFamily="50" charset="-128"/>
                          <a:cs typeface="Times New Roman" pitchFamily="18" charset="0"/>
                        </a:rPr>
                        <a:t>OSS </a:t>
                      </a:r>
                      <a:r>
                        <a:rPr lang="en-US" sz="1200" b="1" i="0" u="none" spc="0" dirty="0">
                          <a:solidFill>
                            <a:schemeClr val="tx1">
                              <a:lumMod val="75000"/>
                              <a:lumOff val="25000"/>
                            </a:schemeClr>
                          </a:solidFill>
                          <a:latin typeface="Arial" pitchFamily="34" charset="0"/>
                          <a:ea typeface="メイリオ" pitchFamily="50" charset="-128"/>
                          <a:cs typeface="Times New Roman" pitchFamily="18" charset="0"/>
                        </a:rPr>
                        <a:t>in terms of </a:t>
                      </a:r>
                      <a:r>
                        <a:rPr lang="en-US" sz="1200" b="1" i="0" u="none" spc="0" dirty="0" smtClean="0">
                          <a:solidFill>
                            <a:schemeClr val="tx1">
                              <a:lumMod val="75000"/>
                              <a:lumOff val="25000"/>
                            </a:schemeClr>
                          </a:solidFill>
                          <a:latin typeface="Arial" pitchFamily="34" charset="0"/>
                          <a:ea typeface="メイリオ" pitchFamily="50" charset="-128"/>
                          <a:cs typeface="Times New Roman" pitchFamily="18" charset="0"/>
                        </a:rPr>
                        <a:t>functionality </a:t>
                      </a:r>
                      <a:r>
                        <a:rPr lang="en-US" sz="1200" b="1" i="0" u="none" spc="0" dirty="0">
                          <a:solidFill>
                            <a:schemeClr val="tx1">
                              <a:lumMod val="75000"/>
                              <a:lumOff val="25000"/>
                            </a:schemeClr>
                          </a:solidFill>
                          <a:latin typeface="Arial" pitchFamily="34" charset="0"/>
                          <a:ea typeface="メイリオ" pitchFamily="50" charset="-128"/>
                          <a:cs typeface="Times New Roman" pitchFamily="18" charset="0"/>
                        </a:rPr>
                        <a:t>and quality</a:t>
                      </a:r>
                      <a:endParaRPr lang="en-US" altLang="ja-JP" sz="1200" b="1" spc="0" baseline="0" dirty="0" smtClean="0">
                        <a:solidFill>
                          <a:schemeClr val="tx1">
                            <a:lumMod val="75000"/>
                            <a:lumOff val="25000"/>
                          </a:schemeClr>
                        </a:solidFill>
                        <a:latin typeface="Arial" pitchFamily="34" charset="0"/>
                        <a:ea typeface="メイリオ" pitchFamily="50" charset="-128"/>
                        <a:cs typeface="Times New Roman" pitchFamily="18" charset="0"/>
                      </a:endParaRPr>
                    </a:p>
                  </a:txBody>
                  <a:tcPr marL="72000" marR="72000" marT="36000" marB="36000" anchor="ctr">
                    <a:lnL w="9525" cap="flat" cmpd="sng" algn="ctr">
                      <a:noFill/>
                      <a:prstDash val="solid"/>
                      <a:round/>
                      <a:headEnd type="none" w="med" len="med"/>
                      <a:tailEnd type="none" w="med" len="med"/>
                    </a:lnL>
                    <a:lnR w="2857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EAEA"/>
                    </a:solidFill>
                  </a:tcPr>
                </a:tc>
                <a:extLst>
                  <a:ext uri="{0D108BD9-81ED-4DB2-BD59-A6C34878D82A}">
                    <a16:rowId xmlns:a16="http://schemas.microsoft.com/office/drawing/2014/main" val="10002"/>
                  </a:ext>
                </a:extLst>
              </a:tr>
              <a:tr h="921842">
                <a:tc>
                  <a:txBody>
                    <a:bodyPr/>
                    <a:lstStyle/>
                    <a:p>
                      <a:pPr marL="342900" marR="0" lvl="1" indent="-342900" algn="l" defTabSz="914400" rtl="0" eaLnBrk="1" fontAlgn="auto" latinLnBrk="0" hangingPunct="1">
                        <a:lnSpc>
                          <a:spcPts val="1500"/>
                        </a:lnSpc>
                        <a:spcBef>
                          <a:spcPts val="0"/>
                        </a:spcBef>
                        <a:spcAft>
                          <a:spcPts val="0"/>
                        </a:spcAft>
                        <a:buClr>
                          <a:srgbClr val="F6167B"/>
                        </a:buClr>
                        <a:buSzPct val="81000"/>
                        <a:buFont typeface="+mj-lt"/>
                        <a:buAutoNum type="arabicPeriod" startAt="4"/>
                        <a:tabLst/>
                        <a:defRPr/>
                      </a:pPr>
                      <a:r>
                        <a:rPr lang="en-US" sz="1400" b="1" i="0" u="none" spc="0" dirty="0" smtClean="0">
                          <a:solidFill>
                            <a:srgbClr val="F6167B"/>
                          </a:solidFill>
                          <a:latin typeface="Arial" pitchFamily="34" charset="0"/>
                          <a:ea typeface="メイリオ" pitchFamily="50" charset="-128"/>
                          <a:cs typeface="Times New Roman" pitchFamily="18" charset="0"/>
                        </a:rPr>
                        <a:t>Consider measures </a:t>
                      </a:r>
                      <a:r>
                        <a:rPr lang="en-US" sz="1400" b="1" i="0" u="none" spc="0" dirty="0">
                          <a:solidFill>
                            <a:srgbClr val="F6167B"/>
                          </a:solidFill>
                          <a:latin typeface="Arial" pitchFamily="34" charset="0"/>
                          <a:ea typeface="メイリオ" pitchFamily="50" charset="-128"/>
                          <a:cs typeface="Times New Roman" pitchFamily="18" charset="0"/>
                        </a:rPr>
                        <a:t>to preserve </a:t>
                      </a:r>
                      <a:r>
                        <a:rPr lang="en-US" sz="1400" b="1" i="0" u="none" spc="0" dirty="0" smtClean="0">
                          <a:solidFill>
                            <a:srgbClr val="F6167B"/>
                          </a:solidFill>
                          <a:latin typeface="Arial" pitchFamily="34" charset="0"/>
                          <a:ea typeface="メイリオ" pitchFamily="50" charset="-128"/>
                          <a:cs typeface="Times New Roman" pitchFamily="18" charset="0"/>
                        </a:rPr>
                        <a:t>original work and prevent </a:t>
                      </a:r>
                      <a:r>
                        <a:rPr lang="en-US" sz="1400" b="1" i="0" u="none" spc="0" dirty="0">
                          <a:solidFill>
                            <a:srgbClr val="F6167B"/>
                          </a:solidFill>
                          <a:latin typeface="Arial" pitchFamily="34" charset="0"/>
                          <a:ea typeface="メイリオ" pitchFamily="50" charset="-128"/>
                          <a:cs typeface="Times New Roman" pitchFamily="18" charset="0"/>
                        </a:rPr>
                        <a:t>the </a:t>
                      </a:r>
                      <a:r>
                        <a:rPr lang="en-US" sz="1400" b="1" i="0" u="none" spc="0" dirty="0" smtClean="0">
                          <a:solidFill>
                            <a:srgbClr val="F6167B"/>
                          </a:solidFill>
                          <a:latin typeface="Arial" pitchFamily="34" charset="0"/>
                          <a:ea typeface="メイリオ" pitchFamily="50" charset="-128"/>
                          <a:cs typeface="Times New Roman" pitchFamily="18" charset="0"/>
                        </a:rPr>
                        <a:t>leakage of </a:t>
                      </a:r>
                      <a:r>
                        <a:rPr lang="en-US" sz="1400" b="1" i="0" u="none" spc="0" dirty="0">
                          <a:solidFill>
                            <a:srgbClr val="F6167B"/>
                          </a:solidFill>
                          <a:latin typeface="Arial" pitchFamily="34" charset="0"/>
                          <a:ea typeface="メイリオ" pitchFamily="50" charset="-128"/>
                          <a:cs typeface="Times New Roman" pitchFamily="18" charset="0"/>
                        </a:rPr>
                        <a:t>proprietary technology</a:t>
                      </a:r>
                      <a:endParaRPr lang="en-US" altLang="ja-JP" sz="1400" b="1" spc="0" baseline="0" dirty="0" smtClean="0">
                        <a:solidFill>
                          <a:srgbClr val="F6167B"/>
                        </a:solidFill>
                        <a:latin typeface="Arial" pitchFamily="34" charset="0"/>
                        <a:ea typeface="メイリオ" pitchFamily="50" charset="-128"/>
                        <a:cs typeface="Times New Roman" pitchFamily="18" charset="0"/>
                      </a:endParaRPr>
                    </a:p>
                  </a:txBody>
                  <a:tcPr marL="72000" marR="72000" marT="36000" marB="36000" anchor="ctr">
                    <a:lnL w="28575" cap="flat" cmpd="sng" algn="ctr">
                      <a:no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269875" marR="0" lvl="1" indent="-179388" algn="l" defTabSz="914400" rtl="0" eaLnBrk="1" fontAlgn="auto" latinLnBrk="0" hangingPunct="1">
                        <a:lnSpc>
                          <a:spcPts val="1300"/>
                        </a:lnSpc>
                        <a:spcBef>
                          <a:spcPts val="0"/>
                        </a:spcBef>
                        <a:spcAft>
                          <a:spcPts val="0"/>
                        </a:spcAft>
                        <a:buClrTx/>
                        <a:buSzTx/>
                        <a:buFont typeface="Wingdings" pitchFamily="2" charset="2"/>
                        <a:buChar char=""/>
                        <a:tabLst/>
                        <a:defRPr/>
                      </a:pPr>
                      <a:r>
                        <a:rPr lang="en-US" sz="1200" b="1" i="0" u="none" spc="0" dirty="0">
                          <a:solidFill>
                            <a:schemeClr val="tx1">
                              <a:lumMod val="75000"/>
                              <a:lumOff val="25000"/>
                            </a:schemeClr>
                          </a:solidFill>
                          <a:latin typeface="Arial" pitchFamily="34" charset="0"/>
                          <a:ea typeface="メイリオ" pitchFamily="50" charset="-128"/>
                          <a:cs typeface="Times New Roman" pitchFamily="18" charset="0"/>
                        </a:rPr>
                        <a:t>Implement source code management and OSS use management to preserve the </a:t>
                      </a:r>
                      <a:r>
                        <a:rPr lang="en-US" sz="1200" b="1" i="0" u="none" spc="0" dirty="0" smtClean="0">
                          <a:solidFill>
                            <a:schemeClr val="tx1">
                              <a:lumMod val="75000"/>
                              <a:lumOff val="25000"/>
                            </a:schemeClr>
                          </a:solidFill>
                          <a:latin typeface="Arial" pitchFamily="34" charset="0"/>
                          <a:ea typeface="メイリオ" pitchFamily="50" charset="-128"/>
                          <a:cs typeface="Times New Roman" pitchFamily="18" charset="0"/>
                        </a:rPr>
                        <a:t>original work </a:t>
                      </a:r>
                      <a:r>
                        <a:rPr lang="en-US" sz="1200" b="1" i="0" u="none" spc="0" dirty="0">
                          <a:solidFill>
                            <a:schemeClr val="tx1">
                              <a:lumMod val="75000"/>
                              <a:lumOff val="25000"/>
                            </a:schemeClr>
                          </a:solidFill>
                          <a:latin typeface="Arial" pitchFamily="34" charset="0"/>
                          <a:ea typeface="メイリオ" pitchFamily="50" charset="-128"/>
                          <a:cs typeface="Times New Roman" pitchFamily="18" charset="0"/>
                        </a:rPr>
                        <a:t>of Hitachi-developed </a:t>
                      </a:r>
                      <a:r>
                        <a:rPr lang="en-US" sz="1200" b="1" i="0" u="none" spc="0" dirty="0" smtClean="0">
                          <a:solidFill>
                            <a:schemeClr val="tx1">
                              <a:lumMod val="75000"/>
                              <a:lumOff val="25000"/>
                            </a:schemeClr>
                          </a:solidFill>
                          <a:latin typeface="Arial" pitchFamily="34" charset="0"/>
                          <a:ea typeface="メイリオ" pitchFamily="50" charset="-128"/>
                          <a:cs typeface="Times New Roman" pitchFamily="18" charset="0"/>
                        </a:rPr>
                        <a:t>program </a:t>
                      </a:r>
                      <a:r>
                        <a:rPr lang="en-US" sz="1200" b="1" i="0" u="none" spc="0" dirty="0">
                          <a:solidFill>
                            <a:schemeClr val="tx1">
                              <a:lumMod val="75000"/>
                              <a:lumOff val="25000"/>
                            </a:schemeClr>
                          </a:solidFill>
                          <a:latin typeface="Arial" pitchFamily="34" charset="0"/>
                          <a:ea typeface="メイリオ" pitchFamily="50" charset="-128"/>
                          <a:cs typeface="Times New Roman" pitchFamily="18" charset="0"/>
                        </a:rPr>
                        <a:t>source </a:t>
                      </a:r>
                      <a:r>
                        <a:rPr lang="en-US" sz="1200" b="1" i="0" u="none" spc="0" dirty="0" smtClean="0">
                          <a:solidFill>
                            <a:schemeClr val="tx1">
                              <a:lumMod val="75000"/>
                              <a:lumOff val="25000"/>
                            </a:schemeClr>
                          </a:solidFill>
                          <a:latin typeface="Arial" pitchFamily="34" charset="0"/>
                          <a:ea typeface="メイリオ" pitchFamily="50" charset="-128"/>
                          <a:cs typeface="Times New Roman" pitchFamily="18" charset="0"/>
                        </a:rPr>
                        <a:t>code, in order to </a:t>
                      </a:r>
                      <a:r>
                        <a:rPr lang="en-US" sz="1200" b="1" i="0" u="none" spc="0" dirty="0">
                          <a:solidFill>
                            <a:schemeClr val="tx1">
                              <a:lumMod val="75000"/>
                              <a:lumOff val="25000"/>
                            </a:schemeClr>
                          </a:solidFill>
                          <a:latin typeface="Arial" pitchFamily="34" charset="0"/>
                          <a:ea typeface="メイリオ" pitchFamily="50" charset="-128"/>
                          <a:cs typeface="Times New Roman" pitchFamily="18" charset="0"/>
                        </a:rPr>
                        <a:t>prevent the unintentional disclosure of </a:t>
                      </a:r>
                      <a:r>
                        <a:rPr lang="en-US" sz="1200" b="1" i="0" u="none" spc="0" dirty="0" smtClean="0">
                          <a:solidFill>
                            <a:schemeClr val="tx1">
                              <a:lumMod val="75000"/>
                              <a:lumOff val="25000"/>
                            </a:schemeClr>
                          </a:solidFill>
                          <a:latin typeface="Arial" pitchFamily="34" charset="0"/>
                          <a:ea typeface="メイリオ" pitchFamily="50" charset="-128"/>
                          <a:cs typeface="Times New Roman" pitchFamily="18" charset="0"/>
                        </a:rPr>
                        <a:t>company technical </a:t>
                      </a:r>
                      <a:r>
                        <a:rPr lang="en-US" sz="1200" b="1" i="0" u="none" spc="0" dirty="0">
                          <a:solidFill>
                            <a:schemeClr val="tx1">
                              <a:lumMod val="75000"/>
                              <a:lumOff val="25000"/>
                            </a:schemeClr>
                          </a:solidFill>
                          <a:latin typeface="Arial" pitchFamily="34" charset="0"/>
                          <a:ea typeface="メイリオ" pitchFamily="50" charset="-128"/>
                          <a:cs typeface="Times New Roman" pitchFamily="18" charset="0"/>
                        </a:rPr>
                        <a:t>information</a:t>
                      </a:r>
                      <a:endParaRPr lang="en-US" altLang="ja-JP" sz="1200" b="1" spc="0" baseline="0" dirty="0" smtClean="0">
                        <a:solidFill>
                          <a:schemeClr val="tx1">
                            <a:lumMod val="75000"/>
                            <a:lumOff val="25000"/>
                          </a:schemeClr>
                        </a:solidFill>
                        <a:latin typeface="Arial" pitchFamily="34" charset="0"/>
                        <a:ea typeface="メイリオ" pitchFamily="50" charset="-128"/>
                        <a:cs typeface="Times New Roman" pitchFamily="18" charset="0"/>
                      </a:endParaRPr>
                    </a:p>
                  </a:txBody>
                  <a:tcPr marL="72000" marR="72000" marT="36000" marB="36000" anchor="ctr">
                    <a:lnL w="9525" cap="flat" cmpd="sng" algn="ctr">
                      <a:noFill/>
                      <a:prstDash val="solid"/>
                      <a:round/>
                      <a:headEnd type="none" w="med" len="med"/>
                      <a:tailEnd type="none" w="med" len="med"/>
                    </a:lnL>
                    <a:lnR w="2857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EAEA"/>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652484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4027" y="207820"/>
            <a:ext cx="8984664" cy="348557"/>
          </a:xfrm>
        </p:spPr>
        <p:txBody>
          <a:bodyPr wrap="square">
            <a:noAutofit/>
          </a:bodyPr>
          <a:lstStyle/>
          <a:p>
            <a:r>
              <a:rPr lang="en-US" b="1" i="0" u="none" spc="0" dirty="0" smtClean="0">
                <a:latin typeface="Arial" panose="020B0604020202020204" pitchFamily="34" charset="0"/>
              </a:rPr>
              <a:t>5-2 Considerations and Implementation Items </a:t>
            </a:r>
            <a:r>
              <a:rPr lang="en-US" b="1" i="0" u="none" spc="0" dirty="0">
                <a:latin typeface="Arial" panose="020B0604020202020204" pitchFamily="34" charset="0"/>
              </a:rPr>
              <a:t>When </a:t>
            </a:r>
            <a:r>
              <a:rPr lang="en-US" altLang="ja-JP" spc="0" dirty="0" smtClean="0">
                <a:latin typeface="Arial" panose="020B0604020202020204" pitchFamily="34" charset="0"/>
              </a:rPr>
              <a:t>Deploying</a:t>
            </a:r>
            <a:r>
              <a:rPr lang="ja-JP" altLang="en-US" spc="0" dirty="0" smtClean="0">
                <a:latin typeface="Arial" panose="020B0604020202020204" pitchFamily="34" charset="0"/>
              </a:rPr>
              <a:t> </a:t>
            </a:r>
            <a:r>
              <a:rPr lang="en-US" b="1" i="0" u="none" spc="0" dirty="0" smtClean="0">
                <a:latin typeface="Arial" panose="020B0604020202020204" pitchFamily="34" charset="0"/>
              </a:rPr>
              <a:t>OSS </a:t>
            </a:r>
            <a:r>
              <a:rPr lang="en-US" b="1" i="0" u="none" spc="0" dirty="0" smtClean="0">
                <a:latin typeface="Arial" panose="020B0604020202020204" pitchFamily="34" charset="0"/>
                <a:sym typeface="Wingdings"/>
              </a:rPr>
              <a:t></a:t>
            </a:r>
            <a:endParaRPr lang="en-US" altLang="en-US" spc="0" dirty="0">
              <a:latin typeface="Arial" panose="020B0604020202020204" pitchFamily="34" charset="0"/>
            </a:endParaRPr>
          </a:p>
        </p:txBody>
      </p:sp>
      <p:pic>
        <p:nvPicPr>
          <p:cNvPr id="132" name="図 131" descr="1.png"/>
          <p:cNvPicPr>
            <a:picLocks noChangeAspect="1"/>
          </p:cNvPicPr>
          <p:nvPr/>
        </p:nvPicPr>
        <p:blipFill>
          <a:blip r:embed="rId3"/>
          <a:srcRect l="21687" t="24387" r="26670" b="32515"/>
          <a:stretch>
            <a:fillRect/>
          </a:stretch>
        </p:blipFill>
        <p:spPr>
          <a:xfrm>
            <a:off x="174168" y="4498848"/>
            <a:ext cx="1010401" cy="843236"/>
          </a:xfrm>
          <a:prstGeom prst="rect">
            <a:avLst/>
          </a:prstGeom>
        </p:spPr>
      </p:pic>
      <p:grpSp>
        <p:nvGrpSpPr>
          <p:cNvPr id="218" name="グループ化 217"/>
          <p:cNvGrpSpPr/>
          <p:nvPr/>
        </p:nvGrpSpPr>
        <p:grpSpPr>
          <a:xfrm>
            <a:off x="4652681" y="1876887"/>
            <a:ext cx="4676496" cy="3460376"/>
            <a:chOff x="4796117" y="959224"/>
            <a:chExt cx="4676496" cy="3460376"/>
          </a:xfrm>
          <a:effectLst>
            <a:outerShdw blurRad="50800" dist="38100" dir="2700000" algn="tl" rotWithShape="0">
              <a:prstClr val="black">
                <a:alpha val="40000"/>
              </a:prstClr>
            </a:outerShdw>
          </a:effectLst>
        </p:grpSpPr>
        <p:grpSp>
          <p:nvGrpSpPr>
            <p:cNvPr id="219" name="グループ化 206"/>
            <p:cNvGrpSpPr/>
            <p:nvPr/>
          </p:nvGrpSpPr>
          <p:grpSpPr>
            <a:xfrm>
              <a:off x="4796117" y="959224"/>
              <a:ext cx="4676496" cy="3460376"/>
              <a:chOff x="4796117" y="959224"/>
              <a:chExt cx="4676496" cy="3460376"/>
            </a:xfrm>
          </p:grpSpPr>
          <p:sp>
            <p:nvSpPr>
              <p:cNvPr id="221" name="円/楕円 220"/>
              <p:cNvSpPr/>
              <p:nvPr/>
            </p:nvSpPr>
            <p:spPr bwMode="auto">
              <a:xfrm>
                <a:off x="5289176" y="986118"/>
                <a:ext cx="1954306" cy="1954306"/>
              </a:xfrm>
              <a:prstGeom prst="ellipse">
                <a:avLst/>
              </a:prstGeom>
              <a:solidFill>
                <a:schemeClr val="bg1">
                  <a:lumMod val="9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22" name="円/楕円 221"/>
              <p:cNvSpPr/>
              <p:nvPr/>
            </p:nvSpPr>
            <p:spPr bwMode="auto">
              <a:xfrm>
                <a:off x="4796117" y="1721224"/>
                <a:ext cx="1954306" cy="1954306"/>
              </a:xfrm>
              <a:prstGeom prst="ellipse">
                <a:avLst/>
              </a:prstGeom>
              <a:solidFill>
                <a:schemeClr val="bg1">
                  <a:lumMod val="9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23" name="円/楕円 222"/>
              <p:cNvSpPr/>
              <p:nvPr/>
            </p:nvSpPr>
            <p:spPr bwMode="auto">
              <a:xfrm>
                <a:off x="5862917" y="2465294"/>
                <a:ext cx="1954306" cy="1954306"/>
              </a:xfrm>
              <a:prstGeom prst="ellipse">
                <a:avLst/>
              </a:prstGeom>
              <a:solidFill>
                <a:schemeClr val="bg1">
                  <a:lumMod val="9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24" name="円/楕円 223"/>
              <p:cNvSpPr/>
              <p:nvPr/>
            </p:nvSpPr>
            <p:spPr bwMode="auto">
              <a:xfrm>
                <a:off x="7100046" y="2330824"/>
                <a:ext cx="1954306" cy="1954306"/>
              </a:xfrm>
              <a:prstGeom prst="ellipse">
                <a:avLst/>
              </a:prstGeom>
              <a:solidFill>
                <a:schemeClr val="bg1">
                  <a:lumMod val="9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25" name="円/楕円 224"/>
              <p:cNvSpPr/>
              <p:nvPr/>
            </p:nvSpPr>
            <p:spPr bwMode="auto">
              <a:xfrm>
                <a:off x="7518307" y="1425389"/>
                <a:ext cx="1954306" cy="1954306"/>
              </a:xfrm>
              <a:prstGeom prst="ellipse">
                <a:avLst/>
              </a:prstGeom>
              <a:solidFill>
                <a:schemeClr val="bg1">
                  <a:lumMod val="9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26" name="円/楕円 225"/>
              <p:cNvSpPr/>
              <p:nvPr/>
            </p:nvSpPr>
            <p:spPr bwMode="auto">
              <a:xfrm>
                <a:off x="7258331" y="995083"/>
                <a:ext cx="1954306" cy="1954306"/>
              </a:xfrm>
              <a:prstGeom prst="ellipse">
                <a:avLst/>
              </a:prstGeom>
              <a:solidFill>
                <a:schemeClr val="bg1">
                  <a:lumMod val="9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27" name="円/楕円 226"/>
              <p:cNvSpPr/>
              <p:nvPr/>
            </p:nvSpPr>
            <p:spPr bwMode="auto">
              <a:xfrm>
                <a:off x="6245319" y="959224"/>
                <a:ext cx="1954306" cy="1954306"/>
              </a:xfrm>
              <a:prstGeom prst="ellipse">
                <a:avLst/>
              </a:prstGeom>
              <a:solidFill>
                <a:schemeClr val="bg1">
                  <a:lumMod val="9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220" name="円/楕円 219"/>
            <p:cNvSpPr/>
            <p:nvPr/>
          </p:nvSpPr>
          <p:spPr bwMode="auto">
            <a:xfrm>
              <a:off x="5109882" y="2438400"/>
              <a:ext cx="1954306" cy="1954306"/>
            </a:xfrm>
            <a:prstGeom prst="ellipse">
              <a:avLst/>
            </a:prstGeom>
            <a:solidFill>
              <a:schemeClr val="bg1">
                <a:lumMod val="9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229" name="グループ化 53"/>
          <p:cNvGrpSpPr/>
          <p:nvPr/>
        </p:nvGrpSpPr>
        <p:grpSpPr>
          <a:xfrm>
            <a:off x="6009607" y="2626158"/>
            <a:ext cx="2037113" cy="1289502"/>
            <a:chOff x="375927" y="3556000"/>
            <a:chExt cx="1706879" cy="924560"/>
          </a:xfr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path path="circle">
              <a:fillToRect l="50000" t="50000" r="50000" b="50000"/>
            </a:path>
            <a:tileRect/>
          </a:gradFill>
        </p:grpSpPr>
        <p:grpSp>
          <p:nvGrpSpPr>
            <p:cNvPr id="289" name="グループ化 94"/>
            <p:cNvGrpSpPr/>
            <p:nvPr/>
          </p:nvGrpSpPr>
          <p:grpSpPr>
            <a:xfrm>
              <a:off x="375927" y="3556000"/>
              <a:ext cx="1706879" cy="924560"/>
              <a:chOff x="-2600960" y="2824480"/>
              <a:chExt cx="1463040" cy="894080"/>
            </a:xfrm>
            <a:grpFill/>
          </p:grpSpPr>
          <p:sp>
            <p:nvSpPr>
              <p:cNvPr id="291" name="円/楕円 290"/>
              <p:cNvSpPr/>
              <p:nvPr/>
            </p:nvSpPr>
            <p:spPr bwMode="auto">
              <a:xfrm>
                <a:off x="-2194560" y="2824480"/>
                <a:ext cx="548640" cy="579120"/>
              </a:xfrm>
              <a:prstGeom prst="ellipse">
                <a:avLst/>
              </a:prstGeom>
              <a:grpFill/>
              <a:ln w="9525">
                <a:noFill/>
                <a:miter lim="800000"/>
                <a:headEnd/>
                <a:tailEnd/>
              </a:ln>
              <a:effectLst>
                <a:softEdge rad="127000"/>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92" name="円/楕円 291"/>
              <p:cNvSpPr/>
              <p:nvPr/>
            </p:nvSpPr>
            <p:spPr bwMode="auto">
              <a:xfrm>
                <a:off x="-2600960" y="2946400"/>
                <a:ext cx="812800" cy="579120"/>
              </a:xfrm>
              <a:prstGeom prst="ellipse">
                <a:avLst/>
              </a:prstGeom>
              <a:grpFill/>
              <a:ln w="9525">
                <a:noFill/>
                <a:miter lim="800000"/>
                <a:headEnd/>
                <a:tailEnd/>
              </a:ln>
              <a:effectLst>
                <a:softEdge rad="127000"/>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93" name="円/楕円 292"/>
              <p:cNvSpPr/>
              <p:nvPr/>
            </p:nvSpPr>
            <p:spPr bwMode="auto">
              <a:xfrm rot="20505470">
                <a:off x="-1950720" y="2936240"/>
                <a:ext cx="812800" cy="579120"/>
              </a:xfrm>
              <a:prstGeom prst="ellipse">
                <a:avLst/>
              </a:prstGeom>
              <a:grpFill/>
              <a:ln w="9525">
                <a:noFill/>
                <a:miter lim="800000"/>
                <a:headEnd/>
                <a:tailEnd/>
              </a:ln>
              <a:effectLst>
                <a:softEdge rad="127000"/>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94" name="円/楕円 293"/>
              <p:cNvSpPr/>
              <p:nvPr/>
            </p:nvSpPr>
            <p:spPr bwMode="auto">
              <a:xfrm rot="1219292">
                <a:off x="-2032000" y="3088640"/>
                <a:ext cx="812800" cy="579120"/>
              </a:xfrm>
              <a:prstGeom prst="ellipse">
                <a:avLst/>
              </a:prstGeom>
              <a:grpFill/>
              <a:ln w="9525">
                <a:noFill/>
                <a:miter lim="800000"/>
                <a:headEnd/>
                <a:tailEnd/>
              </a:ln>
              <a:effectLst>
                <a:softEdge rad="127000"/>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95" name="円/楕円 294"/>
              <p:cNvSpPr/>
              <p:nvPr/>
            </p:nvSpPr>
            <p:spPr bwMode="auto">
              <a:xfrm rot="19172392">
                <a:off x="-2418080" y="3139440"/>
                <a:ext cx="812800" cy="579120"/>
              </a:xfrm>
              <a:prstGeom prst="ellipse">
                <a:avLst/>
              </a:prstGeom>
              <a:grpFill/>
              <a:ln w="9525">
                <a:noFill/>
                <a:miter lim="800000"/>
                <a:headEnd/>
                <a:tailEnd/>
              </a:ln>
              <a:effectLst>
                <a:softEdge rad="127000"/>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290" name="テキスト ボックス 289"/>
            <p:cNvSpPr txBox="1"/>
            <p:nvPr/>
          </p:nvSpPr>
          <p:spPr>
            <a:xfrm>
              <a:off x="402528" y="3843834"/>
              <a:ext cx="1579880" cy="344249"/>
            </a:xfrm>
            <a:prstGeom prst="rect">
              <a:avLst/>
            </a:prstGeom>
            <a:noFill/>
          </p:spPr>
          <p:txBody>
            <a:bodyPr wrap="square" rtlCol="0">
              <a:noAutofit/>
            </a:bodyPr>
            <a:lstStyle/>
            <a:p>
              <a:pPr algn="ctr" rtl="0"/>
              <a:r>
                <a:rPr kumimoji="1" lang="en-US" sz="1400" b="1" i="0" u="none" dirty="0">
                  <a:solidFill>
                    <a:schemeClr val="bg1"/>
                  </a:solidFill>
                  <a:latin typeface="Arial" panose="020B0604020202020204" pitchFamily="34" charset="0"/>
                  <a:ea typeface="メイリオ" pitchFamily="50" charset="-128"/>
                </a:rPr>
                <a:t>OSS</a:t>
              </a:r>
            </a:p>
            <a:p>
              <a:pPr algn="ctr" rtl="0"/>
              <a:r>
                <a:rPr lang="en-US" sz="1400" b="1" i="0" u="none" dirty="0">
                  <a:solidFill>
                    <a:schemeClr val="bg1"/>
                  </a:solidFill>
                  <a:latin typeface="Arial" panose="020B0604020202020204" pitchFamily="34" charset="0"/>
                  <a:ea typeface="メイリオ" pitchFamily="50" charset="-128"/>
                </a:rPr>
                <a:t>Community</a:t>
              </a:r>
              <a:endParaRPr kumimoji="1" lang="en-US" altLang="en-US" sz="1400" b="1" dirty="0" smtClean="0">
                <a:solidFill>
                  <a:schemeClr val="bg1"/>
                </a:solidFill>
                <a:latin typeface="Arial" panose="020B0604020202020204" pitchFamily="34" charset="0"/>
                <a:ea typeface="メイリオ" pitchFamily="50" charset="-128"/>
              </a:endParaRPr>
            </a:p>
          </p:txBody>
        </p:sp>
      </p:grpSp>
      <p:grpSp>
        <p:nvGrpSpPr>
          <p:cNvPr id="230" name="グループ化 61"/>
          <p:cNvGrpSpPr/>
          <p:nvPr/>
        </p:nvGrpSpPr>
        <p:grpSpPr>
          <a:xfrm>
            <a:off x="5040780" y="2630389"/>
            <a:ext cx="1192539" cy="615530"/>
            <a:chOff x="821485" y="1659677"/>
            <a:chExt cx="2131142" cy="1099987"/>
          </a:xfrm>
        </p:grpSpPr>
        <p:sp>
          <p:nvSpPr>
            <p:cNvPr id="277" name="円/楕円 276"/>
            <p:cNvSpPr/>
            <p:nvPr/>
          </p:nvSpPr>
          <p:spPr bwMode="auto">
            <a:xfrm>
              <a:off x="821485" y="2494193"/>
              <a:ext cx="2131142" cy="265471"/>
            </a:xfrm>
            <a:prstGeom prst="ellipse">
              <a:avLst/>
            </a:prstGeom>
            <a:solidFill>
              <a:srgbClr val="000000">
                <a:alpha val="3922"/>
              </a:srgb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278" name="グループ化 47"/>
            <p:cNvGrpSpPr/>
            <p:nvPr/>
          </p:nvGrpSpPr>
          <p:grpSpPr>
            <a:xfrm>
              <a:off x="1171023" y="1659677"/>
              <a:ext cx="1385520" cy="996748"/>
              <a:chOff x="1401098" y="1104897"/>
              <a:chExt cx="1385520" cy="996748"/>
            </a:xfrm>
          </p:grpSpPr>
          <p:grpSp>
            <p:nvGrpSpPr>
              <p:cNvPr id="279" name="グループ化 22"/>
              <p:cNvGrpSpPr/>
              <p:nvPr/>
            </p:nvGrpSpPr>
            <p:grpSpPr>
              <a:xfrm>
                <a:off x="1401098" y="1104897"/>
                <a:ext cx="1385520" cy="996748"/>
                <a:chOff x="-1069258" y="1215510"/>
                <a:chExt cx="2470355" cy="1777182"/>
              </a:xfrm>
            </p:grpSpPr>
            <p:sp>
              <p:nvSpPr>
                <p:cNvPr id="287" name="台形 286"/>
                <p:cNvSpPr/>
                <p:nvPr/>
              </p:nvSpPr>
              <p:spPr bwMode="auto">
                <a:xfrm rot="16200000">
                  <a:off x="-1013950" y="1160202"/>
                  <a:ext cx="1777181" cy="1887797"/>
                </a:xfrm>
                <a:prstGeom prst="trapezoid">
                  <a:avLst>
                    <a:gd name="adj" fmla="val 9232"/>
                  </a:avLst>
                </a:prstGeom>
                <a:solidFill>
                  <a:schemeClr val="bg1">
                    <a:lumMod val="7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88" name="台形 287"/>
                <p:cNvSpPr/>
                <p:nvPr/>
              </p:nvSpPr>
              <p:spPr bwMode="auto">
                <a:xfrm rot="16200000" flipV="1">
                  <a:off x="201563" y="1793158"/>
                  <a:ext cx="1777181" cy="621887"/>
                </a:xfrm>
                <a:prstGeom prst="trapezoid">
                  <a:avLst>
                    <a:gd name="adj" fmla="val 9232"/>
                  </a:avLst>
                </a:prstGeom>
                <a:solidFill>
                  <a:schemeClr val="bg1">
                    <a:lumMod val="6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280" name="台形 279"/>
              <p:cNvSpPr/>
              <p:nvPr/>
            </p:nvSpPr>
            <p:spPr bwMode="auto">
              <a:xfrm rot="16200000">
                <a:off x="1447515" y="1257647"/>
                <a:ext cx="91768" cy="9168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81" name="台形 280"/>
              <p:cNvSpPr/>
              <p:nvPr/>
            </p:nvSpPr>
            <p:spPr bwMode="auto">
              <a:xfrm rot="16200000">
                <a:off x="1557373" y="1250662"/>
                <a:ext cx="104468" cy="954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82" name="台形 281"/>
              <p:cNvSpPr/>
              <p:nvPr/>
            </p:nvSpPr>
            <p:spPr bwMode="auto">
              <a:xfrm rot="16200000">
                <a:off x="1681198" y="1241139"/>
                <a:ext cx="113993" cy="101207"/>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83" name="台形 282"/>
              <p:cNvSpPr/>
              <p:nvPr/>
            </p:nvSpPr>
            <p:spPr bwMode="auto">
              <a:xfrm rot="16200000">
                <a:off x="1447515" y="1396712"/>
                <a:ext cx="91768" cy="9168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84" name="台形 283"/>
              <p:cNvSpPr/>
              <p:nvPr/>
            </p:nvSpPr>
            <p:spPr bwMode="auto">
              <a:xfrm rot="16200000">
                <a:off x="1563089" y="1406872"/>
                <a:ext cx="104468" cy="954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85" name="台形 284"/>
              <p:cNvSpPr/>
              <p:nvPr/>
            </p:nvSpPr>
            <p:spPr bwMode="auto">
              <a:xfrm rot="16200000">
                <a:off x="1681198" y="1395444"/>
                <a:ext cx="113993" cy="101207"/>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86" name="フリーフォーム 285"/>
              <p:cNvSpPr/>
              <p:nvPr/>
            </p:nvSpPr>
            <p:spPr bwMode="auto">
              <a:xfrm rot="16200000">
                <a:off x="1756418" y="1896686"/>
                <a:ext cx="153138" cy="149443"/>
              </a:xfrm>
              <a:custGeom>
                <a:avLst/>
                <a:gdLst>
                  <a:gd name="connsiteX0" fmla="*/ 0 w 287594"/>
                  <a:gd name="connsiteY0" fmla="*/ 0 h 300423"/>
                  <a:gd name="connsiteX1" fmla="*/ 287594 w 287594"/>
                  <a:gd name="connsiteY1" fmla="*/ 0 h 300423"/>
                  <a:gd name="connsiteX2" fmla="*/ 287594 w 287594"/>
                  <a:gd name="connsiteY2" fmla="*/ 300423 h 300423"/>
                  <a:gd name="connsiteX3" fmla="*/ 0 w 287594"/>
                  <a:gd name="connsiteY3" fmla="*/ 300423 h 300423"/>
                  <a:gd name="connsiteX4" fmla="*/ 0 w 287594"/>
                  <a:gd name="connsiteY4" fmla="*/ 0 h 300423"/>
                  <a:gd name="connsiteX0" fmla="*/ 22860 w 310454"/>
                  <a:gd name="connsiteY0" fmla="*/ 0 h 300423"/>
                  <a:gd name="connsiteX1" fmla="*/ 310454 w 310454"/>
                  <a:gd name="connsiteY1" fmla="*/ 0 h 300423"/>
                  <a:gd name="connsiteX2" fmla="*/ 310454 w 310454"/>
                  <a:gd name="connsiteY2" fmla="*/ 300423 h 300423"/>
                  <a:gd name="connsiteX3" fmla="*/ 0 w 310454"/>
                  <a:gd name="connsiteY3" fmla="*/ 300423 h 300423"/>
                  <a:gd name="connsiteX4" fmla="*/ 22860 w 310454"/>
                  <a:gd name="connsiteY4" fmla="*/ 0 h 300423"/>
                  <a:gd name="connsiteX0" fmla="*/ 22860 w 310454"/>
                  <a:gd name="connsiteY0" fmla="*/ 0 h 302963"/>
                  <a:gd name="connsiteX1" fmla="*/ 310454 w 310454"/>
                  <a:gd name="connsiteY1" fmla="*/ 0 h 302963"/>
                  <a:gd name="connsiteX2" fmla="*/ 302834 w 310454"/>
                  <a:gd name="connsiteY2" fmla="*/ 302963 h 302963"/>
                  <a:gd name="connsiteX3" fmla="*/ 0 w 310454"/>
                  <a:gd name="connsiteY3" fmla="*/ 300423 h 302963"/>
                  <a:gd name="connsiteX4" fmla="*/ 22860 w 310454"/>
                  <a:gd name="connsiteY4" fmla="*/ 0 h 302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454" h="302963">
                    <a:moveTo>
                      <a:pt x="22860" y="0"/>
                    </a:moveTo>
                    <a:lnTo>
                      <a:pt x="310454" y="0"/>
                    </a:lnTo>
                    <a:lnTo>
                      <a:pt x="302834" y="302963"/>
                    </a:lnTo>
                    <a:lnTo>
                      <a:pt x="0" y="300423"/>
                    </a:lnTo>
                    <a:lnTo>
                      <a:pt x="22860" y="0"/>
                    </a:lnTo>
                    <a:close/>
                  </a:path>
                </a:pathLst>
              </a:custGeom>
              <a:solidFill>
                <a:srgbClr val="CDCDCD"/>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grpSp>
        <p:nvGrpSpPr>
          <p:cNvPr id="231" name="グループ化 77"/>
          <p:cNvGrpSpPr/>
          <p:nvPr/>
        </p:nvGrpSpPr>
        <p:grpSpPr>
          <a:xfrm>
            <a:off x="5040780" y="3358404"/>
            <a:ext cx="1192539" cy="615530"/>
            <a:chOff x="821485" y="1659677"/>
            <a:chExt cx="2131142" cy="1099987"/>
          </a:xfrm>
        </p:grpSpPr>
        <p:sp>
          <p:nvSpPr>
            <p:cNvPr id="265" name="円/楕円 264"/>
            <p:cNvSpPr/>
            <p:nvPr/>
          </p:nvSpPr>
          <p:spPr bwMode="auto">
            <a:xfrm>
              <a:off x="821485" y="2494193"/>
              <a:ext cx="2131142" cy="265471"/>
            </a:xfrm>
            <a:prstGeom prst="ellipse">
              <a:avLst/>
            </a:prstGeom>
            <a:solidFill>
              <a:srgbClr val="000000">
                <a:alpha val="3922"/>
              </a:srgb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266" name="グループ化 47"/>
            <p:cNvGrpSpPr/>
            <p:nvPr/>
          </p:nvGrpSpPr>
          <p:grpSpPr>
            <a:xfrm>
              <a:off x="1171023" y="1659677"/>
              <a:ext cx="1385520" cy="996748"/>
              <a:chOff x="1401098" y="1104897"/>
              <a:chExt cx="1385520" cy="996748"/>
            </a:xfrm>
          </p:grpSpPr>
          <p:grpSp>
            <p:nvGrpSpPr>
              <p:cNvPr id="267" name="グループ化 22"/>
              <p:cNvGrpSpPr/>
              <p:nvPr/>
            </p:nvGrpSpPr>
            <p:grpSpPr>
              <a:xfrm>
                <a:off x="1401098" y="1104897"/>
                <a:ext cx="1385520" cy="996748"/>
                <a:chOff x="-1069258" y="1215510"/>
                <a:chExt cx="2470355" cy="1777182"/>
              </a:xfrm>
            </p:grpSpPr>
            <p:sp>
              <p:nvSpPr>
                <p:cNvPr id="275" name="台形 274"/>
                <p:cNvSpPr/>
                <p:nvPr/>
              </p:nvSpPr>
              <p:spPr bwMode="auto">
                <a:xfrm rot="16200000">
                  <a:off x="-1013950" y="1160202"/>
                  <a:ext cx="1777181" cy="1887797"/>
                </a:xfrm>
                <a:prstGeom prst="trapezoid">
                  <a:avLst>
                    <a:gd name="adj" fmla="val 9232"/>
                  </a:avLst>
                </a:prstGeom>
                <a:solidFill>
                  <a:srgbClr val="ECEC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76" name="台形 275"/>
                <p:cNvSpPr/>
                <p:nvPr/>
              </p:nvSpPr>
              <p:spPr bwMode="auto">
                <a:xfrm rot="16200000" flipV="1">
                  <a:off x="201563" y="1793158"/>
                  <a:ext cx="1777181" cy="621887"/>
                </a:xfrm>
                <a:prstGeom prst="trapezoid">
                  <a:avLst>
                    <a:gd name="adj" fmla="val 9232"/>
                  </a:avLst>
                </a:prstGeom>
                <a:solidFill>
                  <a:schemeClr val="bg1">
                    <a:lumMod val="8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268" name="台形 267"/>
              <p:cNvSpPr/>
              <p:nvPr/>
            </p:nvSpPr>
            <p:spPr bwMode="auto">
              <a:xfrm rot="16200000">
                <a:off x="1447515" y="1257647"/>
                <a:ext cx="91768" cy="9168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69" name="台形 268"/>
              <p:cNvSpPr/>
              <p:nvPr/>
            </p:nvSpPr>
            <p:spPr bwMode="auto">
              <a:xfrm rot="16200000">
                <a:off x="1557373" y="1250662"/>
                <a:ext cx="104468" cy="954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70" name="台形 269"/>
              <p:cNvSpPr/>
              <p:nvPr/>
            </p:nvSpPr>
            <p:spPr bwMode="auto">
              <a:xfrm rot="16200000">
                <a:off x="1681198" y="1241139"/>
                <a:ext cx="113993" cy="101207"/>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71" name="台形 270"/>
              <p:cNvSpPr/>
              <p:nvPr/>
            </p:nvSpPr>
            <p:spPr bwMode="auto">
              <a:xfrm rot="16200000">
                <a:off x="1447515" y="1396712"/>
                <a:ext cx="91768" cy="9168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72" name="台形 271"/>
              <p:cNvSpPr/>
              <p:nvPr/>
            </p:nvSpPr>
            <p:spPr bwMode="auto">
              <a:xfrm rot="16200000">
                <a:off x="1563089" y="1406872"/>
                <a:ext cx="104468" cy="954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73" name="台形 272"/>
              <p:cNvSpPr/>
              <p:nvPr/>
            </p:nvSpPr>
            <p:spPr bwMode="auto">
              <a:xfrm rot="16200000">
                <a:off x="1681198" y="1395444"/>
                <a:ext cx="113993" cy="101207"/>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74" name="フリーフォーム 273"/>
              <p:cNvSpPr/>
              <p:nvPr/>
            </p:nvSpPr>
            <p:spPr bwMode="auto">
              <a:xfrm rot="16200000">
                <a:off x="1756418" y="1896686"/>
                <a:ext cx="153138" cy="149443"/>
              </a:xfrm>
              <a:custGeom>
                <a:avLst/>
                <a:gdLst>
                  <a:gd name="connsiteX0" fmla="*/ 0 w 287594"/>
                  <a:gd name="connsiteY0" fmla="*/ 0 h 300423"/>
                  <a:gd name="connsiteX1" fmla="*/ 287594 w 287594"/>
                  <a:gd name="connsiteY1" fmla="*/ 0 h 300423"/>
                  <a:gd name="connsiteX2" fmla="*/ 287594 w 287594"/>
                  <a:gd name="connsiteY2" fmla="*/ 300423 h 300423"/>
                  <a:gd name="connsiteX3" fmla="*/ 0 w 287594"/>
                  <a:gd name="connsiteY3" fmla="*/ 300423 h 300423"/>
                  <a:gd name="connsiteX4" fmla="*/ 0 w 287594"/>
                  <a:gd name="connsiteY4" fmla="*/ 0 h 300423"/>
                  <a:gd name="connsiteX0" fmla="*/ 22860 w 310454"/>
                  <a:gd name="connsiteY0" fmla="*/ 0 h 300423"/>
                  <a:gd name="connsiteX1" fmla="*/ 310454 w 310454"/>
                  <a:gd name="connsiteY1" fmla="*/ 0 h 300423"/>
                  <a:gd name="connsiteX2" fmla="*/ 310454 w 310454"/>
                  <a:gd name="connsiteY2" fmla="*/ 300423 h 300423"/>
                  <a:gd name="connsiteX3" fmla="*/ 0 w 310454"/>
                  <a:gd name="connsiteY3" fmla="*/ 300423 h 300423"/>
                  <a:gd name="connsiteX4" fmla="*/ 22860 w 310454"/>
                  <a:gd name="connsiteY4" fmla="*/ 0 h 300423"/>
                  <a:gd name="connsiteX0" fmla="*/ 22860 w 310454"/>
                  <a:gd name="connsiteY0" fmla="*/ 0 h 302963"/>
                  <a:gd name="connsiteX1" fmla="*/ 310454 w 310454"/>
                  <a:gd name="connsiteY1" fmla="*/ 0 h 302963"/>
                  <a:gd name="connsiteX2" fmla="*/ 302834 w 310454"/>
                  <a:gd name="connsiteY2" fmla="*/ 302963 h 302963"/>
                  <a:gd name="connsiteX3" fmla="*/ 0 w 310454"/>
                  <a:gd name="connsiteY3" fmla="*/ 300423 h 302963"/>
                  <a:gd name="connsiteX4" fmla="*/ 22860 w 310454"/>
                  <a:gd name="connsiteY4" fmla="*/ 0 h 302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454" h="302963">
                    <a:moveTo>
                      <a:pt x="22860" y="0"/>
                    </a:moveTo>
                    <a:lnTo>
                      <a:pt x="310454" y="0"/>
                    </a:lnTo>
                    <a:lnTo>
                      <a:pt x="302834" y="302963"/>
                    </a:lnTo>
                    <a:lnTo>
                      <a:pt x="0" y="300423"/>
                    </a:lnTo>
                    <a:lnTo>
                      <a:pt x="22860" y="0"/>
                    </a:lnTo>
                    <a:close/>
                  </a:path>
                </a:pathLst>
              </a:custGeom>
              <a:solidFill>
                <a:srgbClr val="CDCDCD"/>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grpSp>
        <p:nvGrpSpPr>
          <p:cNvPr id="232" name="グループ化 90"/>
          <p:cNvGrpSpPr/>
          <p:nvPr/>
        </p:nvGrpSpPr>
        <p:grpSpPr>
          <a:xfrm>
            <a:off x="7762172" y="2630389"/>
            <a:ext cx="1192539" cy="615530"/>
            <a:chOff x="821485" y="1659677"/>
            <a:chExt cx="2131142" cy="1099987"/>
          </a:xfrm>
        </p:grpSpPr>
        <p:sp>
          <p:nvSpPr>
            <p:cNvPr id="253" name="円/楕円 252"/>
            <p:cNvSpPr/>
            <p:nvPr/>
          </p:nvSpPr>
          <p:spPr bwMode="auto">
            <a:xfrm>
              <a:off x="821485" y="2494193"/>
              <a:ext cx="2131142" cy="265471"/>
            </a:xfrm>
            <a:prstGeom prst="ellipse">
              <a:avLst/>
            </a:prstGeom>
            <a:solidFill>
              <a:srgbClr val="000000">
                <a:alpha val="3922"/>
              </a:srgb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254" name="グループ化 47"/>
            <p:cNvGrpSpPr/>
            <p:nvPr/>
          </p:nvGrpSpPr>
          <p:grpSpPr>
            <a:xfrm>
              <a:off x="1171023" y="1659677"/>
              <a:ext cx="1385520" cy="996748"/>
              <a:chOff x="1401098" y="1104897"/>
              <a:chExt cx="1385520" cy="996748"/>
            </a:xfrm>
          </p:grpSpPr>
          <p:grpSp>
            <p:nvGrpSpPr>
              <p:cNvPr id="255" name="グループ化 22"/>
              <p:cNvGrpSpPr/>
              <p:nvPr/>
            </p:nvGrpSpPr>
            <p:grpSpPr>
              <a:xfrm>
                <a:off x="1401098" y="1104897"/>
                <a:ext cx="1385520" cy="996748"/>
                <a:chOff x="-1069258" y="1215510"/>
                <a:chExt cx="2470355" cy="1777182"/>
              </a:xfrm>
            </p:grpSpPr>
            <p:sp>
              <p:nvSpPr>
                <p:cNvPr id="263" name="台形 262"/>
                <p:cNvSpPr/>
                <p:nvPr/>
              </p:nvSpPr>
              <p:spPr bwMode="auto">
                <a:xfrm rot="16200000">
                  <a:off x="-1013950" y="1160202"/>
                  <a:ext cx="1777181" cy="1887797"/>
                </a:xfrm>
                <a:prstGeom prst="trapezoid">
                  <a:avLst>
                    <a:gd name="adj" fmla="val 9232"/>
                  </a:avLst>
                </a:prstGeom>
                <a:solidFill>
                  <a:srgbClr val="ECEC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64" name="台形 263"/>
                <p:cNvSpPr/>
                <p:nvPr/>
              </p:nvSpPr>
              <p:spPr bwMode="auto">
                <a:xfrm rot="16200000" flipV="1">
                  <a:off x="201563" y="1793158"/>
                  <a:ext cx="1777181" cy="621887"/>
                </a:xfrm>
                <a:prstGeom prst="trapezoid">
                  <a:avLst>
                    <a:gd name="adj" fmla="val 9232"/>
                  </a:avLst>
                </a:prstGeom>
                <a:solidFill>
                  <a:schemeClr val="bg1">
                    <a:lumMod val="8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256" name="台形 255"/>
              <p:cNvSpPr/>
              <p:nvPr/>
            </p:nvSpPr>
            <p:spPr bwMode="auto">
              <a:xfrm rot="16200000">
                <a:off x="1447515" y="1257647"/>
                <a:ext cx="91768" cy="9168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57" name="台形 256"/>
              <p:cNvSpPr/>
              <p:nvPr/>
            </p:nvSpPr>
            <p:spPr bwMode="auto">
              <a:xfrm rot="16200000">
                <a:off x="1557373" y="1250662"/>
                <a:ext cx="104468" cy="954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58" name="台形 257"/>
              <p:cNvSpPr/>
              <p:nvPr/>
            </p:nvSpPr>
            <p:spPr bwMode="auto">
              <a:xfrm rot="16200000">
                <a:off x="1681198" y="1241139"/>
                <a:ext cx="113993" cy="101207"/>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59" name="台形 258"/>
              <p:cNvSpPr/>
              <p:nvPr/>
            </p:nvSpPr>
            <p:spPr bwMode="auto">
              <a:xfrm rot="16200000">
                <a:off x="1447515" y="1396712"/>
                <a:ext cx="91768" cy="9168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60" name="台形 259"/>
              <p:cNvSpPr/>
              <p:nvPr/>
            </p:nvSpPr>
            <p:spPr bwMode="auto">
              <a:xfrm rot="16200000">
                <a:off x="1563089" y="1406872"/>
                <a:ext cx="104468" cy="954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61" name="台形 260"/>
              <p:cNvSpPr/>
              <p:nvPr/>
            </p:nvSpPr>
            <p:spPr bwMode="auto">
              <a:xfrm rot="16200000">
                <a:off x="1681198" y="1395444"/>
                <a:ext cx="113993" cy="101207"/>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62" name="フリーフォーム 261"/>
              <p:cNvSpPr/>
              <p:nvPr/>
            </p:nvSpPr>
            <p:spPr bwMode="auto">
              <a:xfrm rot="16200000">
                <a:off x="1756418" y="1896686"/>
                <a:ext cx="153138" cy="149443"/>
              </a:xfrm>
              <a:custGeom>
                <a:avLst/>
                <a:gdLst>
                  <a:gd name="connsiteX0" fmla="*/ 0 w 287594"/>
                  <a:gd name="connsiteY0" fmla="*/ 0 h 300423"/>
                  <a:gd name="connsiteX1" fmla="*/ 287594 w 287594"/>
                  <a:gd name="connsiteY1" fmla="*/ 0 h 300423"/>
                  <a:gd name="connsiteX2" fmla="*/ 287594 w 287594"/>
                  <a:gd name="connsiteY2" fmla="*/ 300423 h 300423"/>
                  <a:gd name="connsiteX3" fmla="*/ 0 w 287594"/>
                  <a:gd name="connsiteY3" fmla="*/ 300423 h 300423"/>
                  <a:gd name="connsiteX4" fmla="*/ 0 w 287594"/>
                  <a:gd name="connsiteY4" fmla="*/ 0 h 300423"/>
                  <a:gd name="connsiteX0" fmla="*/ 22860 w 310454"/>
                  <a:gd name="connsiteY0" fmla="*/ 0 h 300423"/>
                  <a:gd name="connsiteX1" fmla="*/ 310454 w 310454"/>
                  <a:gd name="connsiteY1" fmla="*/ 0 h 300423"/>
                  <a:gd name="connsiteX2" fmla="*/ 310454 w 310454"/>
                  <a:gd name="connsiteY2" fmla="*/ 300423 h 300423"/>
                  <a:gd name="connsiteX3" fmla="*/ 0 w 310454"/>
                  <a:gd name="connsiteY3" fmla="*/ 300423 h 300423"/>
                  <a:gd name="connsiteX4" fmla="*/ 22860 w 310454"/>
                  <a:gd name="connsiteY4" fmla="*/ 0 h 300423"/>
                  <a:gd name="connsiteX0" fmla="*/ 22860 w 310454"/>
                  <a:gd name="connsiteY0" fmla="*/ 0 h 302963"/>
                  <a:gd name="connsiteX1" fmla="*/ 310454 w 310454"/>
                  <a:gd name="connsiteY1" fmla="*/ 0 h 302963"/>
                  <a:gd name="connsiteX2" fmla="*/ 302834 w 310454"/>
                  <a:gd name="connsiteY2" fmla="*/ 302963 h 302963"/>
                  <a:gd name="connsiteX3" fmla="*/ 0 w 310454"/>
                  <a:gd name="connsiteY3" fmla="*/ 300423 h 302963"/>
                  <a:gd name="connsiteX4" fmla="*/ 22860 w 310454"/>
                  <a:gd name="connsiteY4" fmla="*/ 0 h 302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454" h="302963">
                    <a:moveTo>
                      <a:pt x="22860" y="0"/>
                    </a:moveTo>
                    <a:lnTo>
                      <a:pt x="310454" y="0"/>
                    </a:lnTo>
                    <a:lnTo>
                      <a:pt x="302834" y="302963"/>
                    </a:lnTo>
                    <a:lnTo>
                      <a:pt x="0" y="300423"/>
                    </a:lnTo>
                    <a:lnTo>
                      <a:pt x="22860" y="0"/>
                    </a:lnTo>
                    <a:close/>
                  </a:path>
                </a:pathLst>
              </a:custGeom>
              <a:solidFill>
                <a:srgbClr val="CDCDCD"/>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grpSp>
        <p:nvGrpSpPr>
          <p:cNvPr id="233" name="グループ化 103"/>
          <p:cNvGrpSpPr/>
          <p:nvPr/>
        </p:nvGrpSpPr>
        <p:grpSpPr>
          <a:xfrm>
            <a:off x="7762172" y="3358404"/>
            <a:ext cx="1192539" cy="615530"/>
            <a:chOff x="821485" y="1659677"/>
            <a:chExt cx="2131142" cy="1099987"/>
          </a:xfrm>
        </p:grpSpPr>
        <p:sp>
          <p:nvSpPr>
            <p:cNvPr id="241" name="円/楕円 240"/>
            <p:cNvSpPr/>
            <p:nvPr/>
          </p:nvSpPr>
          <p:spPr bwMode="auto">
            <a:xfrm>
              <a:off x="821485" y="2494193"/>
              <a:ext cx="2131142" cy="265471"/>
            </a:xfrm>
            <a:prstGeom prst="ellipse">
              <a:avLst/>
            </a:prstGeom>
            <a:solidFill>
              <a:srgbClr val="000000">
                <a:alpha val="3922"/>
              </a:srgb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242" name="グループ化 47"/>
            <p:cNvGrpSpPr/>
            <p:nvPr/>
          </p:nvGrpSpPr>
          <p:grpSpPr>
            <a:xfrm>
              <a:off x="1171023" y="1659677"/>
              <a:ext cx="1385520" cy="996748"/>
              <a:chOff x="1401098" y="1104897"/>
              <a:chExt cx="1385520" cy="996748"/>
            </a:xfrm>
          </p:grpSpPr>
          <p:grpSp>
            <p:nvGrpSpPr>
              <p:cNvPr id="243" name="グループ化 22"/>
              <p:cNvGrpSpPr/>
              <p:nvPr/>
            </p:nvGrpSpPr>
            <p:grpSpPr>
              <a:xfrm>
                <a:off x="1401098" y="1104897"/>
                <a:ext cx="1385520" cy="996748"/>
                <a:chOff x="-1069258" y="1215510"/>
                <a:chExt cx="2470355" cy="1777182"/>
              </a:xfrm>
            </p:grpSpPr>
            <p:sp>
              <p:nvSpPr>
                <p:cNvPr id="251" name="台形 250"/>
                <p:cNvSpPr/>
                <p:nvPr/>
              </p:nvSpPr>
              <p:spPr bwMode="auto">
                <a:xfrm rot="16200000">
                  <a:off x="-1013950" y="1160202"/>
                  <a:ext cx="1777181" cy="1887797"/>
                </a:xfrm>
                <a:prstGeom prst="trapezoid">
                  <a:avLst>
                    <a:gd name="adj" fmla="val 9232"/>
                  </a:avLst>
                </a:prstGeom>
                <a:solidFill>
                  <a:srgbClr val="ECEC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52" name="台形 251"/>
                <p:cNvSpPr/>
                <p:nvPr/>
              </p:nvSpPr>
              <p:spPr bwMode="auto">
                <a:xfrm rot="16200000" flipV="1">
                  <a:off x="201563" y="1793158"/>
                  <a:ext cx="1777181" cy="621887"/>
                </a:xfrm>
                <a:prstGeom prst="trapezoid">
                  <a:avLst>
                    <a:gd name="adj" fmla="val 9232"/>
                  </a:avLst>
                </a:prstGeom>
                <a:solidFill>
                  <a:schemeClr val="bg1">
                    <a:lumMod val="8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244" name="台形 243"/>
              <p:cNvSpPr/>
              <p:nvPr/>
            </p:nvSpPr>
            <p:spPr bwMode="auto">
              <a:xfrm rot="16200000">
                <a:off x="1447515" y="1257647"/>
                <a:ext cx="91768" cy="9168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45" name="台形 244"/>
              <p:cNvSpPr/>
              <p:nvPr/>
            </p:nvSpPr>
            <p:spPr bwMode="auto">
              <a:xfrm rot="16200000">
                <a:off x="1557373" y="1250662"/>
                <a:ext cx="104468" cy="954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46" name="台形 245"/>
              <p:cNvSpPr/>
              <p:nvPr/>
            </p:nvSpPr>
            <p:spPr bwMode="auto">
              <a:xfrm rot="16200000">
                <a:off x="1681198" y="1241139"/>
                <a:ext cx="113993" cy="101207"/>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47" name="台形 246"/>
              <p:cNvSpPr/>
              <p:nvPr/>
            </p:nvSpPr>
            <p:spPr bwMode="auto">
              <a:xfrm rot="16200000">
                <a:off x="1447515" y="1396712"/>
                <a:ext cx="91768" cy="9168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48" name="台形 247"/>
              <p:cNvSpPr/>
              <p:nvPr/>
            </p:nvSpPr>
            <p:spPr bwMode="auto">
              <a:xfrm rot="16200000">
                <a:off x="1563089" y="1406872"/>
                <a:ext cx="104468" cy="954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49" name="台形 248"/>
              <p:cNvSpPr/>
              <p:nvPr/>
            </p:nvSpPr>
            <p:spPr bwMode="auto">
              <a:xfrm rot="16200000">
                <a:off x="1681198" y="1395444"/>
                <a:ext cx="113993" cy="101207"/>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50" name="フリーフォーム 249"/>
              <p:cNvSpPr/>
              <p:nvPr/>
            </p:nvSpPr>
            <p:spPr bwMode="auto">
              <a:xfrm rot="16200000">
                <a:off x="1756418" y="1896686"/>
                <a:ext cx="153138" cy="149443"/>
              </a:xfrm>
              <a:custGeom>
                <a:avLst/>
                <a:gdLst>
                  <a:gd name="connsiteX0" fmla="*/ 0 w 287594"/>
                  <a:gd name="connsiteY0" fmla="*/ 0 h 300423"/>
                  <a:gd name="connsiteX1" fmla="*/ 287594 w 287594"/>
                  <a:gd name="connsiteY1" fmla="*/ 0 h 300423"/>
                  <a:gd name="connsiteX2" fmla="*/ 287594 w 287594"/>
                  <a:gd name="connsiteY2" fmla="*/ 300423 h 300423"/>
                  <a:gd name="connsiteX3" fmla="*/ 0 w 287594"/>
                  <a:gd name="connsiteY3" fmla="*/ 300423 h 300423"/>
                  <a:gd name="connsiteX4" fmla="*/ 0 w 287594"/>
                  <a:gd name="connsiteY4" fmla="*/ 0 h 300423"/>
                  <a:gd name="connsiteX0" fmla="*/ 22860 w 310454"/>
                  <a:gd name="connsiteY0" fmla="*/ 0 h 300423"/>
                  <a:gd name="connsiteX1" fmla="*/ 310454 w 310454"/>
                  <a:gd name="connsiteY1" fmla="*/ 0 h 300423"/>
                  <a:gd name="connsiteX2" fmla="*/ 310454 w 310454"/>
                  <a:gd name="connsiteY2" fmla="*/ 300423 h 300423"/>
                  <a:gd name="connsiteX3" fmla="*/ 0 w 310454"/>
                  <a:gd name="connsiteY3" fmla="*/ 300423 h 300423"/>
                  <a:gd name="connsiteX4" fmla="*/ 22860 w 310454"/>
                  <a:gd name="connsiteY4" fmla="*/ 0 h 300423"/>
                  <a:gd name="connsiteX0" fmla="*/ 22860 w 310454"/>
                  <a:gd name="connsiteY0" fmla="*/ 0 h 302963"/>
                  <a:gd name="connsiteX1" fmla="*/ 310454 w 310454"/>
                  <a:gd name="connsiteY1" fmla="*/ 0 h 302963"/>
                  <a:gd name="connsiteX2" fmla="*/ 302834 w 310454"/>
                  <a:gd name="connsiteY2" fmla="*/ 302963 h 302963"/>
                  <a:gd name="connsiteX3" fmla="*/ 0 w 310454"/>
                  <a:gd name="connsiteY3" fmla="*/ 300423 h 302963"/>
                  <a:gd name="connsiteX4" fmla="*/ 22860 w 310454"/>
                  <a:gd name="connsiteY4" fmla="*/ 0 h 302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454" h="302963">
                    <a:moveTo>
                      <a:pt x="22860" y="0"/>
                    </a:moveTo>
                    <a:lnTo>
                      <a:pt x="310454" y="0"/>
                    </a:lnTo>
                    <a:lnTo>
                      <a:pt x="302834" y="302963"/>
                    </a:lnTo>
                    <a:lnTo>
                      <a:pt x="0" y="300423"/>
                    </a:lnTo>
                    <a:lnTo>
                      <a:pt x="22860" y="0"/>
                    </a:lnTo>
                    <a:close/>
                  </a:path>
                </a:pathLst>
              </a:custGeom>
              <a:solidFill>
                <a:srgbClr val="CDCDCD"/>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sp>
        <p:nvSpPr>
          <p:cNvPr id="234" name="上矢印 233"/>
          <p:cNvSpPr/>
          <p:nvPr/>
        </p:nvSpPr>
        <p:spPr bwMode="auto">
          <a:xfrm rot="17419636" flipH="1" flipV="1">
            <a:off x="6024553" y="2729416"/>
            <a:ext cx="245837" cy="491674"/>
          </a:xfrm>
          <a:prstGeom prst="upArrow">
            <a:avLst>
              <a:gd name="adj1" fmla="val 50000"/>
              <a:gd name="adj2" fmla="val 72080"/>
            </a:avLst>
          </a:prstGeom>
          <a:gradFill flip="none" rotWithShape="1">
            <a:gsLst>
              <a:gs pos="0">
                <a:srgbClr val="F6167B"/>
              </a:gs>
              <a:gs pos="50000">
                <a:srgbClr val="F6167B"/>
              </a:gs>
              <a:gs pos="100000">
                <a:srgbClr val="F6167B">
                  <a:alpha val="0"/>
                </a:srgbClr>
              </a:gs>
            </a:gsLst>
            <a:lin ang="5400000" scaled="0"/>
            <a:tileRect/>
          </a:grad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35" name="上矢印 234"/>
          <p:cNvSpPr/>
          <p:nvPr/>
        </p:nvSpPr>
        <p:spPr bwMode="auto">
          <a:xfrm rot="4180364" flipV="1">
            <a:off x="7515099" y="2765275"/>
            <a:ext cx="245837" cy="491674"/>
          </a:xfrm>
          <a:prstGeom prst="upArrow">
            <a:avLst>
              <a:gd name="adj1" fmla="val 50000"/>
              <a:gd name="adj2" fmla="val 72080"/>
            </a:avLst>
          </a:prstGeom>
          <a:gradFill flip="none" rotWithShape="1">
            <a:gsLst>
              <a:gs pos="0">
                <a:srgbClr val="F6167B"/>
              </a:gs>
              <a:gs pos="50000">
                <a:srgbClr val="F6167B"/>
              </a:gs>
              <a:gs pos="100000">
                <a:srgbClr val="F6167B">
                  <a:alpha val="0"/>
                </a:srgbClr>
              </a:gs>
            </a:gsLst>
            <a:lin ang="5400000" scaled="0"/>
            <a:tileRect/>
          </a:grad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36" name="上矢印 235"/>
          <p:cNvSpPr/>
          <p:nvPr/>
        </p:nvSpPr>
        <p:spPr bwMode="auto">
          <a:xfrm rot="4180364" flipH="1">
            <a:off x="5998552" y="3249426"/>
            <a:ext cx="245837" cy="491674"/>
          </a:xfrm>
          <a:prstGeom prst="upArrow">
            <a:avLst>
              <a:gd name="adj1" fmla="val 50000"/>
              <a:gd name="adj2" fmla="val 72080"/>
            </a:avLst>
          </a:prstGeom>
          <a:gradFill flip="none" rotWithShape="1">
            <a:gsLst>
              <a:gs pos="0">
                <a:srgbClr val="F6167B"/>
              </a:gs>
              <a:gs pos="50000">
                <a:srgbClr val="F6167B"/>
              </a:gs>
              <a:gs pos="100000">
                <a:srgbClr val="F6167B">
                  <a:alpha val="0"/>
                </a:srgbClr>
              </a:gs>
            </a:gsLst>
            <a:lin ang="5400000" scaled="0"/>
            <a:tileRect/>
          </a:grad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37" name="上矢印 236"/>
          <p:cNvSpPr/>
          <p:nvPr/>
        </p:nvSpPr>
        <p:spPr bwMode="auto">
          <a:xfrm rot="17419636">
            <a:off x="7688588" y="3249426"/>
            <a:ext cx="245837" cy="491674"/>
          </a:xfrm>
          <a:prstGeom prst="upArrow">
            <a:avLst>
              <a:gd name="adj1" fmla="val 50000"/>
              <a:gd name="adj2" fmla="val 72080"/>
            </a:avLst>
          </a:prstGeom>
          <a:gradFill flip="none" rotWithShape="1">
            <a:gsLst>
              <a:gs pos="0">
                <a:srgbClr val="F6167B"/>
              </a:gs>
              <a:gs pos="50000">
                <a:srgbClr val="F6167B"/>
              </a:gs>
              <a:gs pos="100000">
                <a:srgbClr val="F6167B">
                  <a:alpha val="0"/>
                </a:srgbClr>
              </a:gs>
            </a:gsLst>
            <a:lin ang="5400000" scaled="0"/>
            <a:tileRect/>
          </a:grad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38" name="テキスト ボックス 237"/>
          <p:cNvSpPr txBox="1"/>
          <p:nvPr/>
        </p:nvSpPr>
        <p:spPr bwMode="gray">
          <a:xfrm>
            <a:off x="4756310" y="3533471"/>
            <a:ext cx="1466017" cy="590931"/>
          </a:xfrm>
          <a:prstGeom prst="rect">
            <a:avLst/>
          </a:prstGeom>
          <a:noFill/>
          <a:ln w="3175" cap="rnd">
            <a:noFill/>
            <a:miter lim="800000"/>
            <a:headEnd/>
            <a:tailEnd/>
          </a:ln>
          <a:effectLst/>
        </p:spPr>
        <p:txBody>
          <a:bodyPr wrap="square" rtlCol="0">
            <a:noAutofit/>
          </a:bodyPr>
          <a:lstStyle/>
          <a:p>
            <a:pPr algn="l" rtl="0" fontAlgn="auto">
              <a:spcBef>
                <a:spcPts val="0"/>
              </a:spcBef>
              <a:spcAft>
                <a:spcPts val="300"/>
              </a:spcAft>
              <a:buClr>
                <a:srgbClr val="C00000"/>
              </a:buClr>
            </a:pPr>
            <a:r>
              <a:rPr kumimoji="0" lang="en-US" sz="1200" b="1" i="0" u="none" kern="0" dirty="0">
                <a:solidFill>
                  <a:schemeClr val="tx1">
                    <a:lumMod val="65000"/>
                    <a:lumOff val="35000"/>
                  </a:schemeClr>
                </a:solidFill>
                <a:latin typeface="Arial" panose="020B0604020202020204" pitchFamily="34" charset="0"/>
                <a:ea typeface="メイリオ" pitchFamily="50" charset="-128"/>
              </a:rPr>
              <a:t>Participating in a community, OSS development</a:t>
            </a:r>
          </a:p>
        </p:txBody>
      </p:sp>
      <p:sp>
        <p:nvSpPr>
          <p:cNvPr id="239" name="テキスト ボックス 238"/>
          <p:cNvSpPr txBox="1"/>
          <p:nvPr/>
        </p:nvSpPr>
        <p:spPr bwMode="gray">
          <a:xfrm>
            <a:off x="7723476" y="3715047"/>
            <a:ext cx="1421256" cy="258532"/>
          </a:xfrm>
          <a:prstGeom prst="rect">
            <a:avLst/>
          </a:prstGeom>
          <a:noFill/>
          <a:ln w="3175" cap="rnd">
            <a:noFill/>
            <a:miter lim="800000"/>
            <a:headEnd/>
            <a:tailEnd/>
          </a:ln>
          <a:effectLst/>
        </p:spPr>
        <p:txBody>
          <a:bodyPr wrap="square" rtlCol="0">
            <a:noAutofit/>
          </a:bodyPr>
          <a:lstStyle/>
          <a:p>
            <a:pPr algn="l" rtl="0" fontAlgn="auto">
              <a:spcBef>
                <a:spcPts val="0"/>
              </a:spcBef>
              <a:spcAft>
                <a:spcPts val="300"/>
              </a:spcAft>
              <a:buClr>
                <a:srgbClr val="C00000"/>
              </a:buClr>
            </a:pPr>
            <a:r>
              <a:rPr kumimoji="0" lang="en-US" sz="1200" b="1" i="0" u="none" kern="0" dirty="0">
                <a:solidFill>
                  <a:schemeClr val="tx1">
                    <a:lumMod val="65000"/>
                    <a:lumOff val="35000"/>
                  </a:schemeClr>
                </a:solidFill>
                <a:latin typeface="Arial" panose="020B0604020202020204" pitchFamily="34" charset="0"/>
                <a:ea typeface="メイリオ" pitchFamily="50" charset="-128"/>
              </a:rPr>
              <a:t>OSS use only</a:t>
            </a:r>
          </a:p>
        </p:txBody>
      </p:sp>
      <p:sp>
        <p:nvSpPr>
          <p:cNvPr id="240" name="テキスト ボックス 239"/>
          <p:cNvSpPr txBox="1"/>
          <p:nvPr/>
        </p:nvSpPr>
        <p:spPr bwMode="gray">
          <a:xfrm>
            <a:off x="7820325" y="2636779"/>
            <a:ext cx="1548375" cy="757130"/>
          </a:xfrm>
          <a:prstGeom prst="rect">
            <a:avLst/>
          </a:prstGeom>
          <a:noFill/>
          <a:ln w="3175" cap="rnd">
            <a:noFill/>
            <a:miter lim="800000"/>
            <a:headEnd/>
            <a:tailEnd/>
          </a:ln>
          <a:effectLst/>
        </p:spPr>
        <p:txBody>
          <a:bodyPr wrap="square" rtlCol="0">
            <a:noAutofit/>
          </a:bodyPr>
          <a:lstStyle/>
          <a:p>
            <a:pPr algn="l" rtl="0" fontAlgn="auto">
              <a:spcBef>
                <a:spcPts val="0"/>
              </a:spcBef>
              <a:spcAft>
                <a:spcPts val="300"/>
              </a:spcAft>
              <a:buClr>
                <a:srgbClr val="C00000"/>
              </a:buClr>
            </a:pPr>
            <a:r>
              <a:rPr kumimoji="0" lang="en-US" sz="1200" b="1" i="0" u="none" kern="0" dirty="0">
                <a:solidFill>
                  <a:schemeClr val="tx1">
                    <a:lumMod val="65000"/>
                    <a:lumOff val="35000"/>
                  </a:schemeClr>
                </a:solidFill>
                <a:latin typeface="Arial" panose="020B0604020202020204" pitchFamily="34" charset="0"/>
                <a:ea typeface="メイリオ" pitchFamily="50" charset="-128"/>
              </a:rPr>
              <a:t>Providing the source code from outside the community</a:t>
            </a:r>
          </a:p>
        </p:txBody>
      </p:sp>
      <p:pic>
        <p:nvPicPr>
          <p:cNvPr id="296" name="Picture 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flipH="1">
            <a:off x="8092116" y="4253100"/>
            <a:ext cx="597274" cy="680748"/>
          </a:xfrm>
          <a:prstGeom prst="rect">
            <a:avLst/>
          </a:prstGeom>
          <a:noFill/>
          <a:ln w="9525">
            <a:noFill/>
            <a:miter lim="800000"/>
            <a:headEnd/>
            <a:tailEnd/>
          </a:ln>
          <a:effectLst/>
        </p:spPr>
      </p:pic>
      <p:grpSp>
        <p:nvGrpSpPr>
          <p:cNvPr id="297" name="グループ化 296"/>
          <p:cNvGrpSpPr/>
          <p:nvPr/>
        </p:nvGrpSpPr>
        <p:grpSpPr>
          <a:xfrm>
            <a:off x="5051269" y="4124080"/>
            <a:ext cx="2961863" cy="626327"/>
            <a:chOff x="5302275" y="3529150"/>
            <a:chExt cx="2961863" cy="626327"/>
          </a:xfrm>
          <a:solidFill>
            <a:srgbClr val="F67272"/>
          </a:solidFill>
        </p:grpSpPr>
        <p:sp>
          <p:nvSpPr>
            <p:cNvPr id="298" name="円/楕円 297"/>
            <p:cNvSpPr/>
            <p:nvPr/>
          </p:nvSpPr>
          <p:spPr bwMode="auto">
            <a:xfrm>
              <a:off x="7626084" y="3804573"/>
              <a:ext cx="252000" cy="252000"/>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299" name="グループ化 178"/>
            <p:cNvGrpSpPr/>
            <p:nvPr/>
          </p:nvGrpSpPr>
          <p:grpSpPr>
            <a:xfrm>
              <a:off x="5302275" y="3529150"/>
              <a:ext cx="2961863" cy="467139"/>
              <a:chOff x="1351722" y="3727174"/>
              <a:chExt cx="2961863" cy="467139"/>
            </a:xfrm>
            <a:grpFill/>
          </p:grpSpPr>
          <p:sp>
            <p:nvSpPr>
              <p:cNvPr id="302" name="角丸四角形 301"/>
              <p:cNvSpPr/>
              <p:nvPr/>
            </p:nvSpPr>
            <p:spPr bwMode="auto">
              <a:xfrm>
                <a:off x="1351722" y="3727174"/>
                <a:ext cx="2892287" cy="467139"/>
              </a:xfrm>
              <a:prstGeom prst="roundRect">
                <a:avLst>
                  <a:gd name="adj" fmla="val 50000"/>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03" name="Text Box 31"/>
              <p:cNvSpPr txBox="1">
                <a:spLocks noChangeArrowheads="1"/>
              </p:cNvSpPr>
              <p:nvPr/>
            </p:nvSpPr>
            <p:spPr bwMode="gray">
              <a:xfrm>
                <a:off x="1408277" y="3798198"/>
                <a:ext cx="2905308" cy="309326"/>
              </a:xfrm>
              <a:prstGeom prst="rect">
                <a:avLst/>
              </a:prstGeom>
              <a:noFill/>
              <a:ln w="3175" cap="rnd">
                <a:noFill/>
                <a:miter lim="800000"/>
                <a:headEnd/>
                <a:tailEnd/>
              </a:ln>
              <a:effectLst/>
            </p:spPr>
            <p:txBody>
              <a:bodyPr wrap="square" lIns="72000" tIns="0" rIns="144000" bIns="0" anchor="t">
                <a:noAutofit/>
              </a:bodyPr>
              <a:lstStyle/>
              <a:p>
                <a:pPr algn="l" rtl="0">
                  <a:lnSpc>
                    <a:spcPts val="1400"/>
                  </a:lnSpc>
                  <a:buClr>
                    <a:srgbClr val="C00000"/>
                  </a:buClr>
                  <a:defRPr/>
                </a:pPr>
                <a:r>
                  <a:rPr lang="en-US" sz="1200" b="1" i="0" u="none" dirty="0">
                    <a:solidFill>
                      <a:schemeClr val="bg1"/>
                    </a:solidFill>
                    <a:latin typeface="Arial" panose="020B0604020202020204" pitchFamily="34" charset="0"/>
                    <a:ea typeface="メイリオ" pitchFamily="50" charset="-128"/>
                  </a:rPr>
                  <a:t>Would it be okay to use </a:t>
                </a:r>
                <a:r>
                  <a:rPr lang="en-US" sz="1200" b="1" i="0" u="none" dirty="0" smtClean="0">
                    <a:solidFill>
                      <a:schemeClr val="bg1"/>
                    </a:solidFill>
                    <a:latin typeface="Arial" panose="020B0604020202020204" pitchFamily="34" charset="0"/>
                    <a:ea typeface="メイリオ" pitchFamily="50" charset="-128"/>
                  </a:rPr>
                  <a:t>OSS </a:t>
                </a:r>
                <a:r>
                  <a:rPr lang="en-US" sz="1200" b="1" i="0" u="none" dirty="0">
                    <a:solidFill>
                      <a:schemeClr val="bg1"/>
                    </a:solidFill>
                    <a:latin typeface="Arial" panose="020B0604020202020204" pitchFamily="34" charset="0"/>
                    <a:ea typeface="メイリオ" pitchFamily="50" charset="-128"/>
                  </a:rPr>
                  <a:t>from this community?</a:t>
                </a:r>
              </a:p>
            </p:txBody>
          </p:sp>
        </p:grpSp>
        <p:sp>
          <p:nvSpPr>
            <p:cNvPr id="300" name="円/楕円 299"/>
            <p:cNvSpPr/>
            <p:nvPr/>
          </p:nvSpPr>
          <p:spPr bwMode="auto">
            <a:xfrm>
              <a:off x="7883652" y="4003078"/>
              <a:ext cx="152399" cy="152399"/>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01" name="円/楕円 300"/>
            <p:cNvSpPr/>
            <p:nvPr/>
          </p:nvSpPr>
          <p:spPr bwMode="auto">
            <a:xfrm>
              <a:off x="8070999" y="4026965"/>
              <a:ext cx="109330" cy="109330"/>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304" name="グループ化 303"/>
          <p:cNvGrpSpPr/>
          <p:nvPr/>
        </p:nvGrpSpPr>
        <p:grpSpPr>
          <a:xfrm>
            <a:off x="5034013" y="1901952"/>
            <a:ext cx="3907855" cy="1030216"/>
            <a:chOff x="451747" y="1196889"/>
            <a:chExt cx="3907855" cy="1030216"/>
          </a:xfrm>
        </p:grpSpPr>
        <p:sp>
          <p:nvSpPr>
            <p:cNvPr id="305" name="角丸四角形 304"/>
            <p:cNvSpPr/>
            <p:nvPr/>
          </p:nvSpPr>
          <p:spPr bwMode="auto">
            <a:xfrm>
              <a:off x="451747" y="1196889"/>
              <a:ext cx="3907855" cy="667992"/>
            </a:xfrm>
            <a:prstGeom prst="roundRect">
              <a:avLst>
                <a:gd name="adj" fmla="val 28511"/>
              </a:avLst>
            </a:prstGeom>
            <a:solidFill>
              <a:srgbClr val="F6167B"/>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06" name="上矢印 305"/>
            <p:cNvSpPr/>
            <p:nvPr/>
          </p:nvSpPr>
          <p:spPr bwMode="auto">
            <a:xfrm flipV="1">
              <a:off x="2215710" y="1826379"/>
              <a:ext cx="294842" cy="400726"/>
            </a:xfrm>
            <a:prstGeom prst="upArrow">
              <a:avLst>
                <a:gd name="adj1" fmla="val 50000"/>
                <a:gd name="adj2" fmla="val 91667"/>
              </a:avLst>
            </a:prstGeom>
            <a:solidFill>
              <a:srgbClr val="F6167B"/>
            </a:solidFill>
            <a:ln w="9525">
              <a:noFill/>
              <a:miter lim="800000"/>
              <a:headEnd/>
              <a:tailEnd/>
            </a:ln>
            <a:effectLst/>
          </p:spPr>
          <p:txBody>
            <a:bodyPr wrap="square" lIns="0" tIns="0" rIns="0" bIns="0" rtlCol="0" anchor="ctr"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340" name="グループ化 339"/>
          <p:cNvGrpSpPr/>
          <p:nvPr/>
        </p:nvGrpSpPr>
        <p:grpSpPr>
          <a:xfrm>
            <a:off x="320379" y="1822162"/>
            <a:ext cx="4832122" cy="1762285"/>
            <a:chOff x="320379" y="1924573"/>
            <a:chExt cx="4832122" cy="1524000"/>
          </a:xfrm>
          <a:solidFill>
            <a:srgbClr val="FADEDE"/>
          </a:solidFill>
          <a:effectLst>
            <a:outerShdw blurRad="50800" dist="38100" dir="2700000" algn="tl" rotWithShape="0">
              <a:prstClr val="black">
                <a:alpha val="40000"/>
              </a:prstClr>
            </a:outerShdw>
          </a:effectLst>
        </p:grpSpPr>
        <p:grpSp>
          <p:nvGrpSpPr>
            <p:cNvPr id="310" name="グループ化 309"/>
            <p:cNvGrpSpPr/>
            <p:nvPr/>
          </p:nvGrpSpPr>
          <p:grpSpPr>
            <a:xfrm>
              <a:off x="320379" y="1924573"/>
              <a:ext cx="4832122" cy="1524000"/>
              <a:chOff x="295835" y="2026024"/>
              <a:chExt cx="4832122" cy="1524000"/>
            </a:xfrm>
            <a:grpFill/>
          </p:grpSpPr>
          <p:sp>
            <p:nvSpPr>
              <p:cNvPr id="308" name="角丸四角形 307"/>
              <p:cNvSpPr/>
              <p:nvPr/>
            </p:nvSpPr>
            <p:spPr bwMode="auto">
              <a:xfrm>
                <a:off x="295835" y="2026024"/>
                <a:ext cx="4482627" cy="1524000"/>
              </a:xfrm>
              <a:prstGeom prst="roundRect">
                <a:avLst>
                  <a:gd name="adj" fmla="val 14202"/>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09" name="二等辺三角形 308"/>
              <p:cNvSpPr/>
              <p:nvPr/>
            </p:nvSpPr>
            <p:spPr bwMode="auto">
              <a:xfrm rot="5400000">
                <a:off x="4457890" y="2445244"/>
                <a:ext cx="565174" cy="774960"/>
              </a:xfrm>
              <a:prstGeom prst="triangl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311" name="正方形/長方形 310"/>
            <p:cNvSpPr/>
            <p:nvPr/>
          </p:nvSpPr>
          <p:spPr bwMode="auto">
            <a:xfrm>
              <a:off x="404949" y="2003792"/>
              <a:ext cx="4377258" cy="1209675"/>
            </a:xfrm>
            <a:prstGeom prst="rect">
              <a:avLst/>
            </a:prstGeom>
            <a:grpFill/>
            <a:ln w="9525">
              <a:noFill/>
              <a:miter lim="800000"/>
              <a:headEnd/>
              <a:tailEnd/>
            </a:ln>
            <a:effectLst/>
          </p:spPr>
          <p:txBody>
            <a:bodyPr wrap="square" lIns="108000" tIns="108000" rIns="108000" bIns="108000" rtlCol="0" anchor="t" anchorCtr="0">
              <a:noAutofit/>
            </a:bodyPr>
            <a:lstStyle/>
            <a:p>
              <a:pPr>
                <a:lnSpc>
                  <a:spcPct val="100000"/>
                </a:lnSpc>
                <a:spcBef>
                  <a:spcPts val="0"/>
                </a:spcBef>
              </a:pPr>
              <a:r>
                <a:rPr lang="en-US" sz="2000" b="1" i="0" u="none" dirty="0" smtClean="0">
                  <a:solidFill>
                    <a:srgbClr val="F6167B"/>
                  </a:solidFill>
                  <a:latin typeface="Arial" panose="020B0604020202020204" pitchFamily="34" charset="0"/>
                  <a:ea typeface="メイリオ" pitchFamily="50" charset="-128"/>
                </a:rPr>
                <a:t>The </a:t>
              </a:r>
              <a:r>
                <a:rPr lang="en-US" sz="2000" b="1" i="0" u="none" dirty="0">
                  <a:solidFill>
                    <a:srgbClr val="F6167B"/>
                  </a:solidFill>
                  <a:latin typeface="Arial" panose="020B0604020202020204" pitchFamily="34" charset="0"/>
                  <a:ea typeface="メイリオ" pitchFamily="50" charset="-128"/>
                </a:rPr>
                <a:t>state of community activities and </a:t>
              </a:r>
              <a:r>
                <a:rPr lang="en-US" sz="2000" b="1" i="0" u="none" dirty="0" smtClean="0">
                  <a:solidFill>
                    <a:srgbClr val="F6167B"/>
                  </a:solidFill>
                  <a:latin typeface="Arial" panose="020B0604020202020204" pitchFamily="34" charset="0"/>
                  <a:ea typeface="メイリオ" pitchFamily="50" charset="-128"/>
                </a:rPr>
                <a:t>operation can affect</a:t>
              </a:r>
              <a:r>
                <a:rPr lang="en-US" sz="2000" b="1" dirty="0" smtClean="0">
                  <a:solidFill>
                    <a:schemeClr val="tx1">
                      <a:lumMod val="75000"/>
                      <a:lumOff val="25000"/>
                    </a:schemeClr>
                  </a:solidFill>
                  <a:latin typeface="Arial" panose="020B0604020202020204" pitchFamily="34" charset="0"/>
                  <a:ea typeface="メイリオ" pitchFamily="50" charset="-128"/>
                </a:rPr>
                <a:t> the quality of OSS and the potential for third party rights infringement.</a:t>
              </a:r>
              <a:endParaRPr lang="en-US" sz="2000" b="1" i="0" u="none" dirty="0">
                <a:solidFill>
                  <a:srgbClr val="F6167B"/>
                </a:solidFill>
                <a:latin typeface="Arial" panose="020B0604020202020204" pitchFamily="34" charset="0"/>
                <a:ea typeface="メイリオ" pitchFamily="50" charset="-128"/>
              </a:endParaRPr>
            </a:p>
          </p:txBody>
        </p:sp>
      </p:grpSp>
      <p:grpSp>
        <p:nvGrpSpPr>
          <p:cNvPr id="320" name="グループ化 319"/>
          <p:cNvGrpSpPr/>
          <p:nvPr/>
        </p:nvGrpSpPr>
        <p:grpSpPr>
          <a:xfrm flipH="1">
            <a:off x="1032135" y="3798990"/>
            <a:ext cx="3693868" cy="1440000"/>
            <a:chOff x="8266405" y="5140211"/>
            <a:chExt cx="3693868" cy="1440000"/>
          </a:xfrm>
          <a:solidFill>
            <a:srgbClr val="A7DEEF"/>
          </a:solidFill>
          <a:effectLst>
            <a:outerShdw blurRad="50800" dist="38100" dir="2700000" algn="tl" rotWithShape="0">
              <a:prstClr val="black">
                <a:alpha val="40000"/>
              </a:prstClr>
            </a:outerShdw>
          </a:effectLst>
        </p:grpSpPr>
        <p:sp>
          <p:nvSpPr>
            <p:cNvPr id="321" name="二等辺三角形 320"/>
            <p:cNvSpPr/>
            <p:nvPr/>
          </p:nvSpPr>
          <p:spPr bwMode="auto">
            <a:xfrm rot="7138221" flipH="1">
              <a:off x="11336717" y="5460473"/>
              <a:ext cx="359049" cy="888063"/>
            </a:xfrm>
            <a:prstGeom prst="triangle">
              <a:avLst/>
            </a:prstGeom>
            <a:grpFill/>
            <a:ln w="9525">
              <a:noFill/>
              <a:miter lim="800000"/>
              <a:headEnd/>
              <a:tailEnd/>
            </a:ln>
            <a:effectLst/>
          </p:spPr>
          <p:txBody>
            <a:bodyPr wrap="square" lIns="252000" tIns="144000" rIns="252000" bIns="144000" rtlCol="0" anchor="ctr" anchorCtr="0">
              <a:noAutofit/>
            </a:bodyPr>
            <a:lstStyle/>
            <a:p>
              <a:pPr algn="l" rtl="0">
                <a:lnSpc>
                  <a:spcPct val="150000"/>
                </a:lnSpc>
              </a:pPr>
              <a:endParaRPr kumimoji="1" lang="en-US" altLang="en-US" sz="1200" b="1" dirty="0" smtClean="0">
                <a:solidFill>
                  <a:schemeClr val="bg1"/>
                </a:solidFill>
                <a:latin typeface="Arial" panose="020B0604020202020204" pitchFamily="34" charset="0"/>
                <a:ea typeface="メイリオ" pitchFamily="50" charset="-128"/>
              </a:endParaRPr>
            </a:p>
          </p:txBody>
        </p:sp>
        <p:sp>
          <p:nvSpPr>
            <p:cNvPr id="322" name="角丸四角形 321"/>
            <p:cNvSpPr/>
            <p:nvPr/>
          </p:nvSpPr>
          <p:spPr bwMode="auto">
            <a:xfrm>
              <a:off x="8266405" y="5140211"/>
              <a:ext cx="3423897" cy="1440000"/>
            </a:xfrm>
            <a:prstGeom prst="roundRect">
              <a:avLst>
                <a:gd name="adj" fmla="val 9050"/>
              </a:avLst>
            </a:prstGeom>
            <a:grpFill/>
            <a:ln w="9525">
              <a:noFill/>
              <a:miter lim="800000"/>
              <a:headEnd/>
              <a:tailEnd/>
            </a:ln>
            <a:effectLst/>
          </p:spPr>
          <p:txBody>
            <a:bodyPr wrap="square" lIns="180000" tIns="144000" rIns="180000" bIns="144000" rtlCol="0" anchor="ctr" anchorCtr="0">
              <a:noAutofit/>
            </a:bodyPr>
            <a:lstStyle/>
            <a:p>
              <a:pPr algn="l" rtl="0">
                <a:lnSpc>
                  <a:spcPct val="120000"/>
                </a:lnSpc>
              </a:pPr>
              <a:r>
                <a:rPr lang="en-US" sz="1200" b="1" dirty="0" smtClean="0">
                  <a:solidFill>
                    <a:schemeClr val="tx1">
                      <a:lumMod val="75000"/>
                      <a:lumOff val="25000"/>
                    </a:schemeClr>
                  </a:solidFill>
                  <a:latin typeface="Arial" panose="020B0604020202020204" pitchFamily="34" charset="0"/>
                  <a:ea typeface="メイリオ" pitchFamily="50" charset="-128"/>
                </a:rPr>
                <a:t>When carrying out investigations and checks, r</a:t>
              </a:r>
              <a:r>
                <a:rPr lang="en-US" sz="1200" b="1" i="0" u="none" dirty="0" smtClean="0">
                  <a:solidFill>
                    <a:schemeClr val="tx1">
                      <a:lumMod val="75000"/>
                      <a:lumOff val="25000"/>
                    </a:schemeClr>
                  </a:solidFill>
                  <a:latin typeface="Arial" panose="020B0604020202020204" pitchFamily="34" charset="0"/>
                  <a:ea typeface="メイリオ" pitchFamily="50" charset="-128"/>
                </a:rPr>
                <a:t>efer </a:t>
              </a:r>
              <a:r>
                <a:rPr lang="en-US" sz="1200" b="1" i="0" u="none" dirty="0">
                  <a:solidFill>
                    <a:schemeClr val="tx1">
                      <a:lumMod val="75000"/>
                      <a:lumOff val="25000"/>
                    </a:schemeClr>
                  </a:solidFill>
                  <a:latin typeface="Arial" panose="020B0604020202020204" pitchFamily="34" charset="0"/>
                  <a:ea typeface="メイリオ" pitchFamily="50" charset="-128"/>
                </a:rPr>
                <a:t>to information provided by organizations promoting OSS use within the company, and to </a:t>
              </a:r>
              <a:r>
                <a:rPr lang="en-US" sz="1200" b="1" i="0" u="none" dirty="0" smtClean="0">
                  <a:solidFill>
                    <a:schemeClr val="tx1">
                      <a:lumMod val="75000"/>
                      <a:lumOff val="25000"/>
                    </a:schemeClr>
                  </a:solidFill>
                  <a:latin typeface="Arial" panose="020B0604020202020204" pitchFamily="34" charset="0"/>
                  <a:ea typeface="メイリオ" pitchFamily="50" charset="-128"/>
                </a:rPr>
                <a:t>the external websites described in Chapter 2, </a:t>
              </a:r>
              <a:r>
                <a:rPr lang="en-US" sz="1200" b="1" i="0" u="none" dirty="0">
                  <a:solidFill>
                    <a:schemeClr val="tx1">
                      <a:lumMod val="75000"/>
                      <a:lumOff val="25000"/>
                    </a:schemeClr>
                  </a:solidFill>
                  <a:latin typeface="Arial" panose="020B0604020202020204" pitchFamily="34" charset="0"/>
                  <a:ea typeface="メイリオ" pitchFamily="50" charset="-128"/>
                </a:rPr>
                <a:t>etc. </a:t>
              </a:r>
            </a:p>
          </p:txBody>
        </p:sp>
      </p:grpSp>
      <p:grpSp>
        <p:nvGrpSpPr>
          <p:cNvPr id="331" name="グループ化 330"/>
          <p:cNvGrpSpPr/>
          <p:nvPr/>
        </p:nvGrpSpPr>
        <p:grpSpPr>
          <a:xfrm>
            <a:off x="193883" y="595995"/>
            <a:ext cx="9043400" cy="325539"/>
            <a:chOff x="226539" y="620486"/>
            <a:chExt cx="9043400" cy="481693"/>
          </a:xfrm>
        </p:grpSpPr>
        <p:sp>
          <p:nvSpPr>
            <p:cNvPr id="332" name="フリーフォーム 331"/>
            <p:cNvSpPr/>
            <p:nvPr/>
          </p:nvSpPr>
          <p:spPr bwMode="auto">
            <a:xfrm>
              <a:off x="226539" y="620486"/>
              <a:ext cx="3184072" cy="481693"/>
            </a:xfrm>
            <a:custGeom>
              <a:avLst/>
              <a:gdLst>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Lst>
              <a:ahLst/>
              <a:cxnLst>
                <a:cxn ang="0">
                  <a:pos x="connsiteX0" y="connsiteY0"/>
                </a:cxn>
                <a:cxn ang="0">
                  <a:pos x="connsiteX1" y="connsiteY1"/>
                </a:cxn>
                <a:cxn ang="0">
                  <a:pos x="connsiteX2" y="connsiteY2"/>
                </a:cxn>
                <a:cxn ang="0">
                  <a:pos x="connsiteX3" y="connsiteY3"/>
                </a:cxn>
              </a:cxnLst>
              <a:rect l="l" t="t" r="r" b="b"/>
              <a:pathLst>
                <a:path w="3184072" h="481693">
                  <a:moveTo>
                    <a:pt x="0" y="481693"/>
                  </a:moveTo>
                  <a:lnTo>
                    <a:pt x="24493" y="130628"/>
                  </a:lnTo>
                  <a:cubicBezTo>
                    <a:pt x="40096" y="56605"/>
                    <a:pt x="93799" y="7983"/>
                    <a:pt x="155122" y="0"/>
                  </a:cubicBezTo>
                  <a:lnTo>
                    <a:pt x="3184072" y="8164"/>
                  </a:lnTo>
                </a:path>
              </a:pathLst>
            </a:custGeom>
            <a:noFill/>
            <a:ln w="38100" cap="flat" cmpd="sng" algn="ctr">
              <a:solidFill>
                <a:schemeClr val="bg1">
                  <a:lumMod val="75000"/>
                </a:schemeClr>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sp>
          <p:nvSpPr>
            <p:cNvPr id="333" name="フリーフォーム 332"/>
            <p:cNvSpPr/>
            <p:nvPr/>
          </p:nvSpPr>
          <p:spPr bwMode="auto">
            <a:xfrm flipH="1">
              <a:off x="1396273" y="620486"/>
              <a:ext cx="5870102" cy="481693"/>
            </a:xfrm>
            <a:custGeom>
              <a:avLst/>
              <a:gdLst>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Lst>
              <a:ahLst/>
              <a:cxnLst>
                <a:cxn ang="0">
                  <a:pos x="connsiteX0" y="connsiteY0"/>
                </a:cxn>
                <a:cxn ang="0">
                  <a:pos x="connsiteX1" y="connsiteY1"/>
                </a:cxn>
                <a:cxn ang="0">
                  <a:pos x="connsiteX2" y="connsiteY2"/>
                </a:cxn>
                <a:cxn ang="0">
                  <a:pos x="connsiteX3" y="connsiteY3"/>
                </a:cxn>
              </a:cxnLst>
              <a:rect l="l" t="t" r="r" b="b"/>
              <a:pathLst>
                <a:path w="3184072" h="481693">
                  <a:moveTo>
                    <a:pt x="0" y="481693"/>
                  </a:moveTo>
                  <a:lnTo>
                    <a:pt x="24493" y="130628"/>
                  </a:lnTo>
                  <a:cubicBezTo>
                    <a:pt x="40096" y="56605"/>
                    <a:pt x="93799" y="7983"/>
                    <a:pt x="155122" y="0"/>
                  </a:cubicBezTo>
                  <a:lnTo>
                    <a:pt x="3184072" y="8164"/>
                  </a:lnTo>
                </a:path>
              </a:pathLst>
            </a:custGeom>
            <a:noFill/>
            <a:ln w="38100" cap="flat" cmpd="sng" algn="ctr">
              <a:solidFill>
                <a:schemeClr val="bg1">
                  <a:lumMod val="75000"/>
                </a:schemeClr>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cxnSp>
          <p:nvCxnSpPr>
            <p:cNvPr id="334" name="直線コネクタ 333"/>
            <p:cNvCxnSpPr>
              <a:stCxn id="333" idx="0"/>
            </p:cNvCxnSpPr>
            <p:nvPr/>
          </p:nvCxnSpPr>
          <p:spPr bwMode="auto">
            <a:xfrm flipV="1">
              <a:off x="7266375" y="1080730"/>
              <a:ext cx="2003564" cy="21449"/>
            </a:xfrm>
            <a:prstGeom prst="line">
              <a:avLst/>
            </a:prstGeom>
            <a:noFill/>
            <a:ln w="38100" cap="flat" cmpd="sng" algn="ctr">
              <a:solidFill>
                <a:schemeClr val="bg1">
                  <a:lumMod val="75000"/>
                </a:schemeClr>
              </a:solidFill>
              <a:prstDash val="solid"/>
              <a:round/>
              <a:headEnd type="none" w="med" len="med"/>
              <a:tailEnd type="none" w="med" len="med"/>
            </a:ln>
            <a:effectLst/>
          </p:spPr>
        </p:cxnSp>
      </p:grpSp>
      <p:sp>
        <p:nvSpPr>
          <p:cNvPr id="335" name="テキスト ボックス 334"/>
          <p:cNvSpPr txBox="1"/>
          <p:nvPr/>
        </p:nvSpPr>
        <p:spPr>
          <a:xfrm>
            <a:off x="202493" y="573444"/>
            <a:ext cx="8217231" cy="630942"/>
          </a:xfrm>
          <a:prstGeom prst="rect">
            <a:avLst/>
          </a:prstGeom>
          <a:noFill/>
        </p:spPr>
        <p:txBody>
          <a:bodyPr wrap="square" rtlCol="0">
            <a:noAutofit/>
          </a:bodyPr>
          <a:lstStyle/>
          <a:p>
            <a:pPr marL="342900" indent="-342900" algn="l" rtl="0">
              <a:lnSpc>
                <a:spcPts val="2100"/>
              </a:lnSpc>
              <a:buSzPct val="89000"/>
              <a:buFont typeface="+mj-lt"/>
              <a:buAutoNum type="arabicPeriod"/>
            </a:pPr>
            <a:r>
              <a:rPr lang="en-US" sz="1800" b="1" i="0" u="none" dirty="0">
                <a:solidFill>
                  <a:srgbClr val="F6167B"/>
                </a:solidFill>
                <a:latin typeface="Arial" panose="020B0604020202020204" pitchFamily="34" charset="0"/>
                <a:ea typeface="メイリオ" pitchFamily="50" charset="-128"/>
                <a:cs typeface="Times New Roman" pitchFamily="18" charset="0"/>
              </a:rPr>
              <a:t>Investigate the provider and check the amount and quality </a:t>
            </a:r>
            <a:r>
              <a:rPr lang="en-US" sz="1800" b="1" i="0" u="none" dirty="0" smtClean="0">
                <a:solidFill>
                  <a:srgbClr val="F6167B"/>
                </a:solidFill>
                <a:latin typeface="Arial" panose="020B0604020202020204" pitchFamily="34" charset="0"/>
                <a:ea typeface="メイリオ" pitchFamily="50" charset="-128"/>
                <a:cs typeface="Times New Roman" pitchFamily="18" charset="0"/>
              </a:rPr>
              <a:t/>
            </a:r>
            <a:br>
              <a:rPr lang="en-US" sz="1800" b="1" i="0" u="none" dirty="0" smtClean="0">
                <a:solidFill>
                  <a:srgbClr val="F6167B"/>
                </a:solidFill>
                <a:latin typeface="Arial" panose="020B0604020202020204" pitchFamily="34" charset="0"/>
                <a:ea typeface="メイリオ" pitchFamily="50" charset="-128"/>
                <a:cs typeface="Times New Roman" pitchFamily="18" charset="0"/>
              </a:rPr>
            </a:br>
            <a:r>
              <a:rPr lang="en-US" sz="1800" b="1" i="0" u="none" dirty="0" smtClean="0">
                <a:solidFill>
                  <a:srgbClr val="F6167B"/>
                </a:solidFill>
                <a:latin typeface="Arial" panose="020B0604020202020204" pitchFamily="34" charset="0"/>
                <a:ea typeface="メイリオ" pitchFamily="50" charset="-128"/>
                <a:cs typeface="Times New Roman" pitchFamily="18" charset="0"/>
              </a:rPr>
              <a:t>of </a:t>
            </a:r>
            <a:r>
              <a:rPr lang="en-US" sz="1800" b="1" i="0" u="none" dirty="0">
                <a:solidFill>
                  <a:srgbClr val="F6167B"/>
                </a:solidFill>
                <a:latin typeface="Arial" panose="020B0604020202020204" pitchFamily="34" charset="0"/>
                <a:ea typeface="メイリオ" pitchFamily="50" charset="-128"/>
                <a:cs typeface="Times New Roman" pitchFamily="18" charset="0"/>
              </a:rPr>
              <a:t>information available</a:t>
            </a:r>
            <a:endParaRPr lang="en-US" altLang="en-US" sz="1800" b="1" dirty="0" smtClean="0">
              <a:solidFill>
                <a:srgbClr val="F6167B"/>
              </a:solidFill>
              <a:latin typeface="Arial" panose="020B0604020202020204" pitchFamily="34" charset="0"/>
              <a:ea typeface="メイリオ" pitchFamily="50" charset="-128"/>
            </a:endParaRPr>
          </a:p>
        </p:txBody>
      </p:sp>
      <p:sp>
        <p:nvSpPr>
          <p:cNvPr id="337" name="正方形/長方形 336"/>
          <p:cNvSpPr/>
          <p:nvPr/>
        </p:nvSpPr>
        <p:spPr bwMode="auto">
          <a:xfrm>
            <a:off x="404259" y="1100611"/>
            <a:ext cx="8784000" cy="692648"/>
          </a:xfrm>
          <a:prstGeom prst="rect">
            <a:avLst/>
          </a:prstGeom>
          <a:noFill/>
          <a:ln w="9525">
            <a:noFill/>
            <a:miter lim="800000"/>
            <a:headEnd/>
            <a:tailEnd/>
          </a:ln>
          <a:effectLst/>
        </p:spPr>
        <p:txBody>
          <a:bodyPr wrap="square" lIns="0" tIns="36000" rIns="0" bIns="36000" rtlCol="0" anchor="t" anchorCtr="0">
            <a:noAutofit/>
          </a:bodyPr>
          <a:lstStyle/>
          <a:p>
            <a:pPr>
              <a:lnSpc>
                <a:spcPct val="100000"/>
              </a:lnSpc>
            </a:pPr>
            <a:r>
              <a:rPr lang="en-US" sz="1100" b="1" i="0" u="none" dirty="0">
                <a:solidFill>
                  <a:schemeClr val="tx1">
                    <a:lumMod val="75000"/>
                    <a:lumOff val="25000"/>
                  </a:schemeClr>
                </a:solidFill>
                <a:latin typeface="Arial" panose="020B0604020202020204" pitchFamily="34" charset="0"/>
                <a:ea typeface="メイリオ" pitchFamily="50" charset="-128"/>
              </a:rPr>
              <a:t>Regardless of your involvement with </a:t>
            </a:r>
            <a:r>
              <a:rPr lang="en-US" sz="1100" b="1" i="0" u="none" dirty="0" smtClean="0">
                <a:solidFill>
                  <a:schemeClr val="tx1">
                    <a:lumMod val="75000"/>
                    <a:lumOff val="25000"/>
                  </a:schemeClr>
                </a:solidFill>
                <a:latin typeface="Arial" panose="020B0604020202020204" pitchFamily="34" charset="0"/>
                <a:ea typeface="メイリオ" pitchFamily="50" charset="-128"/>
              </a:rPr>
              <a:t>OSS </a:t>
            </a:r>
            <a:r>
              <a:rPr lang="en-US" sz="1100" b="1" dirty="0" smtClean="0">
                <a:solidFill>
                  <a:schemeClr val="tx1">
                    <a:lumMod val="75000"/>
                    <a:lumOff val="25000"/>
                  </a:schemeClr>
                </a:solidFill>
                <a:latin typeface="Arial" panose="020B0604020202020204" pitchFamily="34" charset="0"/>
                <a:ea typeface="メイリオ" pitchFamily="50" charset="-128"/>
              </a:rPr>
              <a:t>(</a:t>
            </a:r>
            <a:r>
              <a:rPr lang="en-US" sz="1100" b="1" i="0" u="none" dirty="0" smtClean="0">
                <a:solidFill>
                  <a:schemeClr val="tx1">
                    <a:lumMod val="75000"/>
                    <a:lumOff val="25000"/>
                  </a:schemeClr>
                </a:solidFill>
                <a:latin typeface="Arial" panose="020B0604020202020204" pitchFamily="34" charset="0"/>
                <a:ea typeface="メイリオ" pitchFamily="50" charset="-128"/>
              </a:rPr>
              <a:t>whether </a:t>
            </a:r>
            <a:r>
              <a:rPr lang="en-US" sz="1100" b="1" i="0" u="none" dirty="0">
                <a:solidFill>
                  <a:schemeClr val="tx1">
                    <a:lumMod val="75000"/>
                    <a:lumOff val="25000"/>
                  </a:schemeClr>
                </a:solidFill>
                <a:latin typeface="Arial" panose="020B0604020202020204" pitchFamily="34" charset="0"/>
                <a:ea typeface="メイリオ" pitchFamily="50" charset="-128"/>
              </a:rPr>
              <a:t>you are participating in OSS </a:t>
            </a:r>
            <a:r>
              <a:rPr lang="en-US" sz="1100" b="1" i="0" u="none" dirty="0" smtClean="0">
                <a:solidFill>
                  <a:schemeClr val="tx1">
                    <a:lumMod val="75000"/>
                    <a:lumOff val="25000"/>
                  </a:schemeClr>
                </a:solidFill>
                <a:latin typeface="Arial" panose="020B0604020202020204" pitchFamily="34" charset="0"/>
                <a:ea typeface="メイリオ" pitchFamily="50" charset="-128"/>
              </a:rPr>
              <a:t>development </a:t>
            </a:r>
            <a:r>
              <a:rPr lang="en-US" sz="1100" b="1" i="0" u="none" dirty="0">
                <a:solidFill>
                  <a:schemeClr val="tx1">
                    <a:lumMod val="75000"/>
                    <a:lumOff val="25000"/>
                  </a:schemeClr>
                </a:solidFill>
                <a:latin typeface="Arial" panose="020B0604020202020204" pitchFamily="34" charset="0"/>
                <a:ea typeface="メイリオ" pitchFamily="50" charset="-128"/>
              </a:rPr>
              <a:t>or using </a:t>
            </a:r>
            <a:r>
              <a:rPr lang="en-US" sz="1100" b="1" i="0" u="none" dirty="0" smtClean="0">
                <a:solidFill>
                  <a:schemeClr val="tx1">
                    <a:lumMod val="75000"/>
                    <a:lumOff val="25000"/>
                  </a:schemeClr>
                </a:solidFill>
                <a:latin typeface="Arial" panose="020B0604020202020204" pitchFamily="34" charset="0"/>
                <a:ea typeface="メイリオ" pitchFamily="50" charset="-128"/>
              </a:rPr>
              <a:t>OSS), it </a:t>
            </a:r>
            <a:r>
              <a:rPr lang="en-US" sz="1100" b="1" i="0" u="none" dirty="0">
                <a:solidFill>
                  <a:schemeClr val="tx1">
                    <a:lumMod val="75000"/>
                    <a:lumOff val="25000"/>
                  </a:schemeClr>
                </a:solidFill>
                <a:latin typeface="Arial" panose="020B0604020202020204" pitchFamily="34" charset="0"/>
                <a:ea typeface="メイリオ" pitchFamily="50" charset="-128"/>
              </a:rPr>
              <a:t>is important to first check the state of OSS community activities and operation, and the content, </a:t>
            </a:r>
            <a:r>
              <a:rPr lang="en-US" sz="1100" b="1" i="0" u="none" dirty="0" smtClean="0">
                <a:solidFill>
                  <a:schemeClr val="tx1">
                    <a:lumMod val="75000"/>
                    <a:lumOff val="25000"/>
                  </a:schemeClr>
                </a:solidFill>
                <a:latin typeface="Arial" panose="020B0604020202020204" pitchFamily="34" charset="0"/>
                <a:ea typeface="メイリオ" pitchFamily="50" charset="-128"/>
              </a:rPr>
              <a:t>quality, </a:t>
            </a:r>
            <a:r>
              <a:rPr lang="en-US" sz="1100" b="1" i="0" u="none" dirty="0">
                <a:solidFill>
                  <a:schemeClr val="tx1">
                    <a:lumMod val="75000"/>
                    <a:lumOff val="25000"/>
                  </a:schemeClr>
                </a:solidFill>
                <a:latin typeface="Arial" panose="020B0604020202020204" pitchFamily="34" charset="0"/>
                <a:ea typeface="メイリオ" pitchFamily="50" charset="-128"/>
              </a:rPr>
              <a:t>and frequency of information being </a:t>
            </a:r>
            <a:r>
              <a:rPr lang="en-US" sz="1100" b="1" i="0" u="none" dirty="0" smtClean="0">
                <a:solidFill>
                  <a:schemeClr val="tx1">
                    <a:lumMod val="75000"/>
                    <a:lumOff val="25000"/>
                  </a:schemeClr>
                </a:solidFill>
                <a:latin typeface="Arial" panose="020B0604020202020204" pitchFamily="34" charset="0"/>
                <a:ea typeface="メイリオ" pitchFamily="50" charset="-128"/>
              </a:rPr>
              <a:t>distributed</a:t>
            </a:r>
            <a:r>
              <a:rPr lang="en-US" altLang="ja-JP" sz="1100" b="1" dirty="0" smtClean="0">
                <a:solidFill>
                  <a:schemeClr val="tx1">
                    <a:lumMod val="75000"/>
                    <a:lumOff val="25000"/>
                  </a:schemeClr>
                </a:solidFill>
                <a:latin typeface="Arial" pitchFamily="34" charset="0"/>
                <a:ea typeface="メイリオ" pitchFamily="50" charset="-128"/>
              </a:rPr>
              <a:t> (for example, the </a:t>
            </a:r>
            <a:r>
              <a:rPr lang="en-US" altLang="ja-JP" sz="1100" b="1" dirty="0" err="1" smtClean="0">
                <a:solidFill>
                  <a:schemeClr val="tx1">
                    <a:lumMod val="75000"/>
                    <a:lumOff val="25000"/>
                  </a:schemeClr>
                </a:solidFill>
                <a:latin typeface="Arial" pitchFamily="34" charset="0"/>
                <a:ea typeface="メイリオ" pitchFamily="50" charset="-128"/>
              </a:rPr>
              <a:t>EOL</a:t>
            </a:r>
            <a:r>
              <a:rPr lang="en-US" altLang="ja-JP" sz="1100" b="1" dirty="0" smtClean="0">
                <a:solidFill>
                  <a:schemeClr val="tx1">
                    <a:lumMod val="75000"/>
                    <a:lumOff val="25000"/>
                  </a:schemeClr>
                </a:solidFill>
                <a:latin typeface="Arial" pitchFamily="34" charset="0"/>
                <a:ea typeface="メイリオ" pitchFamily="50" charset="-128"/>
              </a:rPr>
              <a:t> (end-of-life), frequency of version upgrades, and access from users and developers in the community).</a:t>
            </a:r>
            <a:endParaRPr lang="en-US" sz="1100" b="1" i="0" u="none" dirty="0">
              <a:solidFill>
                <a:schemeClr val="tx1">
                  <a:lumMod val="75000"/>
                  <a:lumOff val="25000"/>
                </a:schemeClr>
              </a:solidFill>
              <a:latin typeface="Arial" panose="020B0604020202020204" pitchFamily="34" charset="0"/>
              <a:ea typeface="メイリオ" pitchFamily="50" charset="-128"/>
            </a:endParaRPr>
          </a:p>
        </p:txBody>
      </p:sp>
      <p:cxnSp>
        <p:nvCxnSpPr>
          <p:cNvPr id="338" name="直線コネクタ 337"/>
          <p:cNvCxnSpPr/>
          <p:nvPr/>
        </p:nvCxnSpPr>
        <p:spPr bwMode="auto">
          <a:xfrm flipV="1">
            <a:off x="216971" y="1741028"/>
            <a:ext cx="9038671" cy="0"/>
          </a:xfrm>
          <a:prstGeom prst="line">
            <a:avLst/>
          </a:prstGeom>
          <a:noFill/>
          <a:ln w="38100" cap="flat" cmpd="sng" algn="ctr">
            <a:solidFill>
              <a:schemeClr val="bg1">
                <a:lumMod val="75000"/>
              </a:schemeClr>
            </a:solidFill>
            <a:prstDash val="sysDot"/>
            <a:round/>
            <a:headEnd type="none" w="med" len="med"/>
            <a:tailEnd type="none" w="med" len="med"/>
          </a:ln>
          <a:effectLst/>
        </p:spPr>
      </p:cxnSp>
      <p:sp>
        <p:nvSpPr>
          <p:cNvPr id="339" name="Text Box 31"/>
          <p:cNvSpPr txBox="1">
            <a:spLocks noChangeArrowheads="1"/>
          </p:cNvSpPr>
          <p:nvPr/>
        </p:nvSpPr>
        <p:spPr bwMode="gray">
          <a:xfrm>
            <a:off x="5071382" y="2238427"/>
            <a:ext cx="3898232" cy="309326"/>
          </a:xfrm>
          <a:prstGeom prst="rect">
            <a:avLst/>
          </a:prstGeom>
          <a:noFill/>
          <a:ln w="3175" cap="rnd">
            <a:noFill/>
            <a:miter lim="800000"/>
            <a:headEnd/>
            <a:tailEnd/>
          </a:ln>
          <a:effectLst/>
        </p:spPr>
        <p:txBody>
          <a:bodyPr wrap="square" lIns="72000" tIns="0" rIns="144000" bIns="0" anchor="t">
            <a:noAutofit/>
          </a:bodyPr>
          <a:lstStyle/>
          <a:p>
            <a:pPr algn="ctr" rtl="0">
              <a:lnSpc>
                <a:spcPts val="1200"/>
              </a:lnSpc>
              <a:buClr>
                <a:srgbClr val="C00000"/>
              </a:buClr>
              <a:defRPr/>
            </a:pPr>
            <a:r>
              <a:rPr lang="en-US" sz="1050" b="1" i="0" u="none" dirty="0">
                <a:solidFill>
                  <a:schemeClr val="bg1"/>
                </a:solidFill>
                <a:latin typeface="Arial" panose="020B0604020202020204" pitchFamily="34" charset="0"/>
                <a:ea typeface="メイリオ" pitchFamily="50" charset="-128"/>
              </a:rPr>
              <a:t>State of </a:t>
            </a:r>
            <a:r>
              <a:rPr lang="en-US" sz="1050" b="1" i="0" u="none" dirty="0" smtClean="0">
                <a:solidFill>
                  <a:schemeClr val="bg1"/>
                </a:solidFill>
                <a:latin typeface="Arial" panose="020B0604020202020204" pitchFamily="34" charset="0"/>
                <a:ea typeface="メイリオ" pitchFamily="50" charset="-128"/>
              </a:rPr>
              <a:t>activity and </a:t>
            </a:r>
            <a:r>
              <a:rPr lang="en-US" sz="1050" b="1" i="0" u="none" dirty="0">
                <a:solidFill>
                  <a:schemeClr val="bg1"/>
                </a:solidFill>
                <a:latin typeface="Arial" panose="020B0604020202020204" pitchFamily="34" charset="0"/>
                <a:ea typeface="メイリオ" pitchFamily="50" charset="-128"/>
              </a:rPr>
              <a:t>operation, and the content, quality and frequency of </a:t>
            </a:r>
            <a:r>
              <a:rPr lang="en-US" sz="1050" b="1" i="0" u="none" dirty="0" smtClean="0">
                <a:solidFill>
                  <a:schemeClr val="bg1"/>
                </a:solidFill>
                <a:latin typeface="Arial" panose="020B0604020202020204" pitchFamily="34" charset="0"/>
                <a:ea typeface="メイリオ" pitchFamily="50" charset="-128"/>
              </a:rPr>
              <a:t>information being distributed, </a:t>
            </a:r>
            <a:r>
              <a:rPr lang="en-US" sz="1050" b="1" i="0" u="none" dirty="0">
                <a:solidFill>
                  <a:schemeClr val="bg1"/>
                </a:solidFill>
                <a:latin typeface="Arial" panose="020B0604020202020204" pitchFamily="34" charset="0"/>
                <a:ea typeface="メイリオ" pitchFamily="50" charset="-128"/>
              </a:rPr>
              <a:t>etc.</a:t>
            </a:r>
          </a:p>
        </p:txBody>
      </p:sp>
      <p:sp>
        <p:nvSpPr>
          <p:cNvPr id="110" name="Text Box 31"/>
          <p:cNvSpPr txBox="1">
            <a:spLocks noChangeArrowheads="1"/>
          </p:cNvSpPr>
          <p:nvPr/>
        </p:nvSpPr>
        <p:spPr bwMode="gray">
          <a:xfrm>
            <a:off x="5006568" y="1940761"/>
            <a:ext cx="4001632" cy="309326"/>
          </a:xfrm>
          <a:prstGeom prst="rect">
            <a:avLst/>
          </a:prstGeom>
          <a:noFill/>
          <a:ln w="3175" cap="rnd">
            <a:noFill/>
            <a:miter lim="800000"/>
            <a:headEnd/>
            <a:tailEnd/>
          </a:ln>
          <a:effectLst/>
        </p:spPr>
        <p:txBody>
          <a:bodyPr wrap="square" lIns="72000" tIns="0" rIns="144000" bIns="0" anchor="ctr">
            <a:noAutofit/>
          </a:bodyPr>
          <a:lstStyle/>
          <a:p>
            <a:pPr algn="ctr" rtl="0">
              <a:lnSpc>
                <a:spcPct val="100000"/>
              </a:lnSpc>
              <a:buClr>
                <a:srgbClr val="C00000"/>
              </a:buClr>
              <a:defRPr/>
            </a:pPr>
            <a:r>
              <a:rPr lang="en-US" sz="1400" b="1" i="0" u="none" spc="-40" dirty="0">
                <a:solidFill>
                  <a:schemeClr val="bg1"/>
                </a:solidFill>
                <a:latin typeface="Arial" panose="020B0604020202020204" pitchFamily="34" charset="0"/>
                <a:ea typeface="メイリオ" pitchFamily="50" charset="-128"/>
              </a:rPr>
              <a:t>What is the state of activity regarding the OSS?</a:t>
            </a:r>
          </a:p>
        </p:txBody>
      </p:sp>
    </p:spTree>
    <p:extLst>
      <p:ext uri="{BB962C8B-B14F-4D97-AF65-F5344CB8AC3E}">
        <p14:creationId xmlns:p14="http://schemas.microsoft.com/office/powerpoint/2010/main" val="38541905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4027" y="207820"/>
            <a:ext cx="8984664" cy="348557"/>
          </a:xfrm>
        </p:spPr>
        <p:txBody>
          <a:bodyPr wrap="square">
            <a:noAutofit/>
          </a:bodyPr>
          <a:lstStyle/>
          <a:p>
            <a:r>
              <a:rPr lang="en-US" spc="0" dirty="0">
                <a:latin typeface="Arial" panose="020B0604020202020204" pitchFamily="34" charset="0"/>
              </a:rPr>
              <a:t>5</a:t>
            </a:r>
            <a:r>
              <a:rPr lang="en-US" b="1" i="0" u="none" spc="0" dirty="0" smtClean="0">
                <a:latin typeface="Arial" panose="020B0604020202020204" pitchFamily="34" charset="0"/>
              </a:rPr>
              <a:t>-3 Considerations and Implementation Items </a:t>
            </a:r>
            <a:r>
              <a:rPr lang="en-US" b="1" i="0" u="none" spc="0" dirty="0">
                <a:latin typeface="Arial" panose="020B0604020202020204" pitchFamily="34" charset="0"/>
              </a:rPr>
              <a:t>When </a:t>
            </a:r>
            <a:r>
              <a:rPr lang="en-US" altLang="ja-JP" spc="0" dirty="0" smtClean="0">
                <a:latin typeface="Arial" panose="020B0604020202020204" pitchFamily="34" charset="0"/>
              </a:rPr>
              <a:t>Deploying</a:t>
            </a:r>
            <a:r>
              <a:rPr lang="ja-JP" altLang="en-US" spc="0" dirty="0" smtClean="0">
                <a:latin typeface="Arial" panose="020B0604020202020204" pitchFamily="34" charset="0"/>
              </a:rPr>
              <a:t> </a:t>
            </a:r>
            <a:r>
              <a:rPr lang="en-US" b="1" i="0" u="none" spc="0" dirty="0" smtClean="0">
                <a:latin typeface="Arial" panose="020B0604020202020204" pitchFamily="34" charset="0"/>
              </a:rPr>
              <a:t>OSS </a:t>
            </a:r>
            <a:r>
              <a:rPr lang="en-US" b="1" i="0" u="none" spc="0" dirty="0" smtClean="0">
                <a:latin typeface="Arial" panose="020B0604020202020204" pitchFamily="34" charset="0"/>
                <a:sym typeface="Wingdings"/>
              </a:rPr>
              <a:t></a:t>
            </a:r>
            <a:endParaRPr lang="en-US" altLang="en-US" spc="0" dirty="0">
              <a:latin typeface="Arial" panose="020B0604020202020204" pitchFamily="34" charset="0"/>
            </a:endParaRPr>
          </a:p>
        </p:txBody>
      </p:sp>
      <p:graphicFrame>
        <p:nvGraphicFramePr>
          <p:cNvPr id="163" name="表 162"/>
          <p:cNvGraphicFramePr>
            <a:graphicFrameLocks noGrp="1"/>
          </p:cNvGraphicFramePr>
          <p:nvPr>
            <p:extLst>
              <p:ext uri="{D42A27DB-BD31-4B8C-83A1-F6EECF244321}">
                <p14:modId xmlns:p14="http://schemas.microsoft.com/office/powerpoint/2010/main" val="2799187887"/>
              </p:ext>
            </p:extLst>
          </p:nvPr>
        </p:nvGraphicFramePr>
        <p:xfrm>
          <a:off x="208197" y="1883649"/>
          <a:ext cx="9056218" cy="3388286"/>
        </p:xfrm>
        <a:graphic>
          <a:graphicData uri="http://schemas.openxmlformats.org/drawingml/2006/table">
            <a:tbl>
              <a:tblPr firstRow="1" bandRow="1">
                <a:tableStyleId>{5C22544A-7EE6-4342-B048-85BDC9FD1C3A}</a:tableStyleId>
              </a:tblPr>
              <a:tblGrid>
                <a:gridCol w="1032410">
                  <a:extLst>
                    <a:ext uri="{9D8B030D-6E8A-4147-A177-3AD203B41FA5}">
                      <a16:colId xmlns:a16="http://schemas.microsoft.com/office/drawing/2014/main" val="20000"/>
                    </a:ext>
                  </a:extLst>
                </a:gridCol>
                <a:gridCol w="3565479">
                  <a:extLst>
                    <a:ext uri="{9D8B030D-6E8A-4147-A177-3AD203B41FA5}">
                      <a16:colId xmlns:a16="http://schemas.microsoft.com/office/drawing/2014/main" val="20001"/>
                    </a:ext>
                  </a:extLst>
                </a:gridCol>
                <a:gridCol w="2647085">
                  <a:extLst>
                    <a:ext uri="{9D8B030D-6E8A-4147-A177-3AD203B41FA5}">
                      <a16:colId xmlns:a16="http://schemas.microsoft.com/office/drawing/2014/main" val="20002"/>
                    </a:ext>
                  </a:extLst>
                </a:gridCol>
                <a:gridCol w="1811244">
                  <a:extLst>
                    <a:ext uri="{9D8B030D-6E8A-4147-A177-3AD203B41FA5}">
                      <a16:colId xmlns:a16="http://schemas.microsoft.com/office/drawing/2014/main" val="20003"/>
                    </a:ext>
                  </a:extLst>
                </a:gridCol>
              </a:tblGrid>
              <a:tr h="258303">
                <a:tc gridSpan="2">
                  <a:txBody>
                    <a:bodyPr/>
                    <a:lstStyle/>
                    <a:p>
                      <a:pPr algn="ctr" rtl="0">
                        <a:lnSpc>
                          <a:spcPts val="1300"/>
                        </a:lnSpc>
                      </a:pPr>
                      <a:r>
                        <a:rPr kumimoji="1" lang="en-US" sz="1100" b="1" i="0" u="none" kern="1200" spc="0" dirty="0" smtClean="0">
                          <a:solidFill>
                            <a:schemeClr val="bg1"/>
                          </a:solidFill>
                          <a:latin typeface="Arial" pitchFamily="34" charset="0"/>
                          <a:ea typeface="メイリオ" pitchFamily="50" charset="-128"/>
                          <a:cs typeface="+mn-cs"/>
                        </a:rPr>
                        <a:t>OSS</a:t>
                      </a:r>
                      <a:r>
                        <a:rPr kumimoji="1" lang="en-US" sz="1100" b="1" i="0" u="none" kern="1200" spc="0" baseline="0" dirty="0" smtClean="0">
                          <a:solidFill>
                            <a:schemeClr val="bg1"/>
                          </a:solidFill>
                          <a:latin typeface="Arial" pitchFamily="34" charset="0"/>
                          <a:ea typeface="メイリオ" pitchFamily="50" charset="-128"/>
                          <a:cs typeface="+mn-cs"/>
                        </a:rPr>
                        <a:t> usage</a:t>
                      </a:r>
                      <a:endParaRPr kumimoji="1" lang="en-US" altLang="en-US" sz="1100" spc="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hMerge="1">
                  <a:txBody>
                    <a:bodyPr/>
                    <a:lstStyle/>
                    <a:p>
                      <a:endParaRPr kumimoji="1" lang="en-US" altLang="en-US"/>
                    </a:p>
                  </a:txBody>
                  <a:tcPr/>
                </a:tc>
                <a:tc>
                  <a:txBody>
                    <a:bodyPr/>
                    <a:lstStyle/>
                    <a:p>
                      <a:pPr algn="ctr" rtl="0">
                        <a:lnSpc>
                          <a:spcPts val="1300"/>
                        </a:lnSpc>
                      </a:pPr>
                      <a:r>
                        <a:rPr kumimoji="1" lang="en-US" sz="1100" b="1" i="0" u="none" kern="1200" spc="0" dirty="0">
                          <a:solidFill>
                            <a:schemeClr val="bg1"/>
                          </a:solidFill>
                          <a:latin typeface="Arial" pitchFamily="34" charset="0"/>
                          <a:ea typeface="メイリオ" pitchFamily="50" charset="-128"/>
                          <a:cs typeface="+mn-cs"/>
                        </a:rPr>
                        <a:t>License conditions applied</a:t>
                      </a:r>
                      <a:endParaRPr kumimoji="1" lang="en-US" altLang="en-US" sz="1100" spc="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rtl="0">
                        <a:lnSpc>
                          <a:spcPts val="1300"/>
                        </a:lnSpc>
                      </a:pPr>
                      <a:r>
                        <a:rPr kumimoji="1" lang="en-US" sz="1100" b="1" i="0" u="none" kern="1200" spc="0" dirty="0">
                          <a:solidFill>
                            <a:schemeClr val="bg1"/>
                          </a:solidFill>
                          <a:latin typeface="Arial" pitchFamily="34" charset="0"/>
                          <a:ea typeface="メイリオ" pitchFamily="50" charset="-128"/>
                          <a:cs typeface="+mn-cs"/>
                        </a:rPr>
                        <a:t>Intellectual property risks</a:t>
                      </a:r>
                      <a:endParaRPr kumimoji="1" lang="en-US" altLang="en-US" sz="1100" b="1" spc="0" baseline="0" dirty="0">
                        <a:solidFill>
                          <a:schemeClr val="bg1"/>
                        </a:solidFill>
                        <a:latin typeface="Arial" pitchFamily="34" charset="0"/>
                        <a:ea typeface="メイリオ" pitchFamily="50" charset="-128"/>
                      </a:endParaRPr>
                    </a:p>
                  </a:txBody>
                  <a:tcPr marL="36000" marR="36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6167B"/>
                    </a:solidFill>
                  </a:tcPr>
                </a:tc>
                <a:extLst>
                  <a:ext uri="{0D108BD9-81ED-4DB2-BD59-A6C34878D82A}">
                    <a16:rowId xmlns:a16="http://schemas.microsoft.com/office/drawing/2014/main" val="10000"/>
                  </a:ext>
                </a:extLst>
              </a:tr>
              <a:tr h="885610">
                <a:tc>
                  <a:txBody>
                    <a:bodyPr/>
                    <a:lstStyle/>
                    <a:p>
                      <a:pPr algn="l" rtl="0">
                        <a:lnSpc>
                          <a:spcPts val="1300"/>
                        </a:lnSpc>
                      </a:pPr>
                      <a:r>
                        <a:rPr kumimoji="1" lang="en-US" sz="1100" b="1" i="0" u="none" kern="1200" spc="0" dirty="0">
                          <a:solidFill>
                            <a:schemeClr val="tx1">
                              <a:lumMod val="75000"/>
                              <a:lumOff val="25000"/>
                            </a:schemeClr>
                          </a:solidFill>
                          <a:latin typeface="Arial" pitchFamily="34" charset="0"/>
                          <a:ea typeface="メイリオ" pitchFamily="50" charset="-128"/>
                          <a:cs typeface="+mn-cs"/>
                        </a:rPr>
                        <a:t>Modify </a:t>
                      </a:r>
                      <a:r>
                        <a:rPr kumimoji="1" lang="en-US" sz="1100" b="1" i="0" u="none" kern="1200" spc="0" dirty="0" smtClean="0">
                          <a:solidFill>
                            <a:schemeClr val="tx1">
                              <a:lumMod val="75000"/>
                              <a:lumOff val="25000"/>
                            </a:schemeClr>
                          </a:solidFill>
                          <a:latin typeface="Arial" pitchFamily="34" charset="0"/>
                          <a:ea typeface="メイリオ" pitchFamily="50" charset="-128"/>
                          <a:cs typeface="+mn-cs"/>
                        </a:rPr>
                        <a:t>OSS for </a:t>
                      </a:r>
                      <a:r>
                        <a:rPr kumimoji="1" lang="en-US" sz="1100" b="1" i="0" u="none" kern="1200" spc="0" dirty="0">
                          <a:solidFill>
                            <a:schemeClr val="tx1">
                              <a:lumMod val="75000"/>
                              <a:lumOff val="25000"/>
                            </a:schemeClr>
                          </a:solidFill>
                          <a:latin typeface="Arial" pitchFamily="34" charset="0"/>
                          <a:ea typeface="メイリオ" pitchFamily="50" charset="-128"/>
                          <a:cs typeface="+mn-cs"/>
                        </a:rPr>
                        <a:t>use</a:t>
                      </a:r>
                      <a:endParaRPr kumimoji="1" lang="en-US" altLang="ja-JP" sz="1100" b="1" kern="1200" spc="0" baseline="0" dirty="0" smtClean="0">
                        <a:solidFill>
                          <a:schemeClr val="tx1">
                            <a:lumMod val="75000"/>
                            <a:lumOff val="25000"/>
                          </a:schemeClr>
                        </a:solidFill>
                        <a:latin typeface="Arial" pitchFamily="34" charset="0"/>
                        <a:ea typeface="メイリオ" pitchFamily="50" charset="-128"/>
                        <a:cs typeface="+mn-cs"/>
                      </a:endParaRPr>
                    </a:p>
                    <a:p>
                      <a:pPr algn="l" rtl="0">
                        <a:lnSpc>
                          <a:spcPts val="1300"/>
                        </a:lnSpc>
                      </a:pPr>
                      <a:endParaRPr kumimoji="1" lang="en-US" altLang="ja-JP" sz="1100" b="1" kern="1200" spc="0" baseline="0" dirty="0" smtClean="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rtl="0">
                        <a:lnSpc>
                          <a:spcPts val="1300"/>
                        </a:lnSpc>
                      </a:pPr>
                      <a:endParaRPr kumimoji="1" lang="en-US" altLang="ja-JP" sz="1100" b="1" kern="1200" spc="0" baseline="0" dirty="0" smtClean="0">
                        <a:solidFill>
                          <a:srgbClr val="1E8CAA"/>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lnSpc>
                          <a:spcPct val="100000"/>
                        </a:lnSpc>
                      </a:pPr>
                      <a:r>
                        <a:rPr kumimoji="1" lang="en-US" sz="1100" b="1" i="0" u="none" kern="1200" spc="0" dirty="0">
                          <a:solidFill>
                            <a:schemeClr val="tx1">
                              <a:lumMod val="75000"/>
                              <a:lumOff val="25000"/>
                            </a:schemeClr>
                          </a:solidFill>
                          <a:latin typeface="Arial" pitchFamily="34" charset="0"/>
                          <a:ea typeface="メイリオ" pitchFamily="50" charset="-128"/>
                          <a:cs typeface="+mn-cs"/>
                        </a:rPr>
                        <a:t>The modified source code must be disclosed </a:t>
                      </a:r>
                      <a:r>
                        <a:rPr kumimoji="1" lang="en-US" sz="1100" b="1" kern="1200" spc="0" baseline="0" dirty="0">
                          <a:solidFill>
                            <a:schemeClr val="tx1">
                              <a:lumMod val="75000"/>
                              <a:lumOff val="25000"/>
                            </a:schemeClr>
                          </a:solidFill>
                          <a:latin typeface="Arial" pitchFamily="34" charset="0"/>
                          <a:ea typeface="メイリオ" pitchFamily="50" charset="-128"/>
                          <a:cs typeface="+mn-cs"/>
                        </a:rPr>
                        <a:t/>
                      </a:r>
                      <a:br>
                        <a:rPr kumimoji="1" lang="en-US" sz="1100" b="1" kern="1200" spc="0" baseline="0" dirty="0">
                          <a:solidFill>
                            <a:schemeClr val="tx1">
                              <a:lumMod val="75000"/>
                              <a:lumOff val="25000"/>
                            </a:schemeClr>
                          </a:solidFill>
                          <a:latin typeface="Arial" pitchFamily="34" charset="0"/>
                          <a:ea typeface="メイリオ" pitchFamily="50" charset="-128"/>
                          <a:cs typeface="+mn-cs"/>
                        </a:rPr>
                      </a:br>
                      <a:r>
                        <a:rPr kumimoji="1" lang="en-US" sz="1100" b="1" i="0" u="none" kern="1200" spc="0" dirty="0">
                          <a:solidFill>
                            <a:schemeClr val="tx1">
                              <a:lumMod val="75000"/>
                              <a:lumOff val="25000"/>
                            </a:schemeClr>
                          </a:solidFill>
                          <a:latin typeface="Arial" pitchFamily="34" charset="0"/>
                          <a:ea typeface="メイリオ" pitchFamily="50" charset="-128"/>
                          <a:cs typeface="+mn-cs"/>
                        </a:rPr>
                        <a:t>[For </a:t>
                      </a:r>
                      <a:r>
                        <a:rPr kumimoji="1" lang="en-US" sz="1100" b="1" i="0" u="none" kern="1200" spc="0" dirty="0" err="1" smtClean="0">
                          <a:solidFill>
                            <a:schemeClr val="tx1">
                              <a:lumMod val="75000"/>
                              <a:lumOff val="25000"/>
                            </a:schemeClr>
                          </a:solidFill>
                          <a:latin typeface="Arial" pitchFamily="34" charset="0"/>
                          <a:ea typeface="メイリオ" pitchFamily="50" charset="-128"/>
                          <a:cs typeface="+mn-cs"/>
                        </a:rPr>
                        <a:t>copyleft</a:t>
                      </a:r>
                      <a:r>
                        <a:rPr kumimoji="1" lang="en-US" sz="1100" b="1" i="0" u="none" kern="1200" spc="0" dirty="0" smtClean="0">
                          <a:solidFill>
                            <a:schemeClr val="tx1">
                              <a:lumMod val="75000"/>
                              <a:lumOff val="25000"/>
                            </a:schemeClr>
                          </a:solidFill>
                          <a:latin typeface="Arial" pitchFamily="34" charset="0"/>
                          <a:ea typeface="メイリオ" pitchFamily="50" charset="-128"/>
                          <a:cs typeface="+mn-cs"/>
                        </a:rPr>
                        <a:t> type and  </a:t>
                      </a:r>
                      <a:r>
                        <a:rPr kumimoji="1" lang="en-US" sz="1100" b="1" i="0" u="none" kern="1200" spc="0" dirty="0">
                          <a:solidFill>
                            <a:schemeClr val="tx1">
                              <a:lumMod val="75000"/>
                              <a:lumOff val="25000"/>
                            </a:schemeClr>
                          </a:solidFill>
                          <a:latin typeface="Arial" pitchFamily="34" charset="0"/>
                          <a:ea typeface="メイリオ" pitchFamily="50" charset="-128"/>
                          <a:cs typeface="+mn-cs"/>
                        </a:rPr>
                        <a:t>semi-</a:t>
                      </a:r>
                      <a:r>
                        <a:rPr kumimoji="1" lang="en-US" sz="1100" b="1" i="0" u="none" kern="1200" spc="0" dirty="0" err="1">
                          <a:solidFill>
                            <a:schemeClr val="tx1">
                              <a:lumMod val="75000"/>
                              <a:lumOff val="25000"/>
                            </a:schemeClr>
                          </a:solidFill>
                          <a:latin typeface="Arial" pitchFamily="34" charset="0"/>
                          <a:ea typeface="メイリオ" pitchFamily="50" charset="-128"/>
                          <a:cs typeface="+mn-cs"/>
                        </a:rPr>
                        <a:t>copyleft</a:t>
                      </a:r>
                      <a:r>
                        <a:rPr kumimoji="1" lang="en-US" sz="1100" b="1" i="0" u="none" kern="1200" spc="0" dirty="0">
                          <a:solidFill>
                            <a:schemeClr val="tx1">
                              <a:lumMod val="75000"/>
                              <a:lumOff val="25000"/>
                            </a:schemeClr>
                          </a:solidFill>
                          <a:latin typeface="Arial" pitchFamily="34" charset="0"/>
                          <a:ea typeface="メイリオ" pitchFamily="50" charset="-128"/>
                          <a:cs typeface="+mn-cs"/>
                        </a:rPr>
                        <a:t> type </a:t>
                      </a:r>
                      <a:r>
                        <a:rPr kumimoji="1" lang="en-US" sz="1100" b="1" i="0" u="none" kern="1200" spc="0" dirty="0" smtClean="0">
                          <a:solidFill>
                            <a:schemeClr val="tx1">
                              <a:lumMod val="75000"/>
                              <a:lumOff val="25000"/>
                            </a:schemeClr>
                          </a:solidFill>
                          <a:latin typeface="Arial" pitchFamily="34" charset="0"/>
                          <a:ea typeface="メイリオ" pitchFamily="50" charset="-128"/>
                          <a:cs typeface="+mn-cs"/>
                        </a:rPr>
                        <a:t>]</a:t>
                      </a:r>
                      <a:endParaRPr kumimoji="1" lang="en-US" altLang="en-US" sz="1100" b="1" spc="0" baseline="0" dirty="0" smtClean="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108000" indent="-108000" algn="l" rtl="0">
                        <a:lnSpc>
                          <a:spcPts val="1300"/>
                        </a:lnSpc>
                        <a:buSzPct val="83000"/>
                        <a:buFont typeface="Wingdings" pitchFamily="2" charset="2"/>
                        <a:buChar char="l"/>
                      </a:pPr>
                      <a:r>
                        <a:rPr kumimoji="1" lang="en-US" sz="1100" b="1" i="0" u="none" kern="1200" spc="0" dirty="0" smtClean="0">
                          <a:solidFill>
                            <a:srgbClr val="F6167B"/>
                          </a:solidFill>
                          <a:latin typeface="Arial" pitchFamily="34" charset="0"/>
                          <a:ea typeface="メイリオ" pitchFamily="50" charset="-128"/>
                          <a:cs typeface="+mn-cs"/>
                        </a:rPr>
                        <a:t>Hitachi's </a:t>
                      </a:r>
                      <a:r>
                        <a:rPr kumimoji="1" lang="en-US" sz="1100" b="1" i="0" u="none" kern="1200" spc="0" dirty="0">
                          <a:solidFill>
                            <a:srgbClr val="F6167B"/>
                          </a:solidFill>
                          <a:latin typeface="Arial" pitchFamily="34" charset="0"/>
                          <a:ea typeface="メイリオ" pitchFamily="50" charset="-128"/>
                          <a:cs typeface="+mn-cs"/>
                        </a:rPr>
                        <a:t>technical information </a:t>
                      </a:r>
                      <a:r>
                        <a:rPr kumimoji="1" lang="en-US" sz="1100" b="1" i="0" u="none" kern="1200" spc="0" dirty="0" smtClean="0">
                          <a:solidFill>
                            <a:srgbClr val="F6167B"/>
                          </a:solidFill>
                          <a:latin typeface="Arial" pitchFamily="34" charset="0"/>
                          <a:ea typeface="メイリオ" pitchFamily="50" charset="-128"/>
                          <a:cs typeface="+mn-cs"/>
                        </a:rPr>
                        <a:t>about the </a:t>
                      </a:r>
                      <a:r>
                        <a:rPr kumimoji="1" lang="en-US" sz="1100" b="1" i="0" u="none" kern="1200" spc="0" dirty="0">
                          <a:solidFill>
                            <a:srgbClr val="F6167B"/>
                          </a:solidFill>
                          <a:latin typeface="Arial" pitchFamily="34" charset="0"/>
                          <a:ea typeface="メイリオ" pitchFamily="50" charset="-128"/>
                          <a:cs typeface="+mn-cs"/>
                        </a:rPr>
                        <a:t>modified part of the source </a:t>
                      </a:r>
                      <a:r>
                        <a:rPr kumimoji="1" lang="en-US" sz="1100" b="1" i="0" u="none" kern="1200" spc="0" dirty="0" smtClean="0">
                          <a:solidFill>
                            <a:srgbClr val="F6167B"/>
                          </a:solidFill>
                          <a:latin typeface="Arial" pitchFamily="34" charset="0"/>
                          <a:ea typeface="メイリオ" pitchFamily="50" charset="-128"/>
                          <a:cs typeface="+mn-cs"/>
                        </a:rPr>
                        <a:t>code might leak</a:t>
                      </a:r>
                      <a:endParaRPr kumimoji="1" lang="en-US" altLang="en-US" sz="1100" b="1" spc="0" baseline="0" dirty="0">
                        <a:solidFill>
                          <a:srgbClr val="F6167B"/>
                        </a:solidFill>
                        <a:latin typeface="Arial" pitchFamily="34" charset="0"/>
                        <a:ea typeface="メイリオ" pitchFamily="50" charset="-128"/>
                      </a:endParaRPr>
                    </a:p>
                  </a:txBody>
                  <a:tcPr marL="36000" marR="36000"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180813">
                <a:tc>
                  <a:txBody>
                    <a:bodyPr/>
                    <a:lstStyle/>
                    <a:p>
                      <a:pPr algn="l" rtl="0">
                        <a:lnSpc>
                          <a:spcPts val="1300"/>
                        </a:lnSpc>
                      </a:pPr>
                      <a:r>
                        <a:rPr kumimoji="1" lang="en-US" sz="1100" b="1" i="0" u="none" kern="1200" spc="0" dirty="0" smtClean="0">
                          <a:solidFill>
                            <a:schemeClr val="tx1">
                              <a:lumMod val="75000"/>
                              <a:lumOff val="25000"/>
                            </a:schemeClr>
                          </a:solidFill>
                          <a:latin typeface="Arial" pitchFamily="34" charset="0"/>
                          <a:ea typeface="メイリオ" pitchFamily="50" charset="-128"/>
                          <a:cs typeface="+mn-cs"/>
                        </a:rPr>
                        <a:t>Embed </a:t>
                      </a:r>
                      <a:r>
                        <a:rPr kumimoji="1" lang="en-US" sz="1100" b="1" i="0" u="none" kern="1200" spc="0" dirty="0">
                          <a:solidFill>
                            <a:schemeClr val="tx1">
                              <a:lumMod val="75000"/>
                              <a:lumOff val="25000"/>
                            </a:schemeClr>
                          </a:solidFill>
                          <a:latin typeface="Arial" pitchFamily="34" charset="0"/>
                          <a:ea typeface="メイリオ" pitchFamily="50" charset="-128"/>
                          <a:cs typeface="+mn-cs"/>
                        </a:rPr>
                        <a:t>the source code</a:t>
                      </a:r>
                      <a:endParaRPr kumimoji="1" lang="en-US" altLang="ja-JP" sz="1100" b="1" kern="1200" spc="0" baseline="0" dirty="0" smtClean="0">
                        <a:solidFill>
                          <a:schemeClr val="tx1">
                            <a:lumMod val="75000"/>
                            <a:lumOff val="25000"/>
                          </a:schemeClr>
                        </a:solidFill>
                        <a:latin typeface="Arial" pitchFamily="34" charset="0"/>
                        <a:ea typeface="メイリオ" pitchFamily="50" charset="-128"/>
                        <a:cs typeface="+mn-cs"/>
                      </a:endParaRPr>
                    </a:p>
                  </a:txBody>
                  <a:tcPr marL="36000" marR="36000" marT="36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rtl="0">
                        <a:lnSpc>
                          <a:spcPts val="1300"/>
                        </a:lnSpc>
                      </a:pPr>
                      <a:endParaRPr kumimoji="1" lang="en-US" altLang="en-US" sz="1100" b="1" spc="0"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1100" b="1" i="0" u="none" kern="1200" spc="0" dirty="0">
                          <a:solidFill>
                            <a:schemeClr val="tx1">
                              <a:lumMod val="75000"/>
                              <a:lumOff val="25000"/>
                            </a:schemeClr>
                          </a:solidFill>
                          <a:latin typeface="Arial" pitchFamily="34" charset="0"/>
                          <a:ea typeface="メイリオ" pitchFamily="50" charset="-128"/>
                          <a:cs typeface="+mn-cs"/>
                        </a:rPr>
                        <a:t>OSS license conditions </a:t>
                      </a:r>
                      <a:r>
                        <a:rPr kumimoji="1" lang="en-US" sz="1100" b="1" i="0" u="none" kern="1200" spc="0" dirty="0" smtClean="0">
                          <a:solidFill>
                            <a:schemeClr val="tx1">
                              <a:lumMod val="75000"/>
                              <a:lumOff val="25000"/>
                            </a:schemeClr>
                          </a:solidFill>
                          <a:latin typeface="Arial" pitchFamily="34" charset="0"/>
                          <a:ea typeface="メイリオ" pitchFamily="50" charset="-128"/>
                          <a:cs typeface="+mn-cs"/>
                        </a:rPr>
                        <a:t>propagate to parts </a:t>
                      </a:r>
                      <a:r>
                        <a:rPr kumimoji="1" lang="en-US" sz="1100" b="1" i="0" u="none" kern="1200" spc="0" dirty="0">
                          <a:solidFill>
                            <a:schemeClr val="tx1">
                              <a:lumMod val="75000"/>
                              <a:lumOff val="25000"/>
                            </a:schemeClr>
                          </a:solidFill>
                          <a:latin typeface="Arial" pitchFamily="34" charset="0"/>
                          <a:ea typeface="メイリオ" pitchFamily="50" charset="-128"/>
                          <a:cs typeface="+mn-cs"/>
                        </a:rPr>
                        <a:t>of the source code developed by Hitachi </a:t>
                      </a:r>
                      <a:r>
                        <a:rPr kumimoji="1" lang="en-US" sz="1100" b="1" kern="1200" spc="0" baseline="0" dirty="0">
                          <a:solidFill>
                            <a:schemeClr val="tx1">
                              <a:lumMod val="75000"/>
                              <a:lumOff val="25000"/>
                            </a:schemeClr>
                          </a:solidFill>
                          <a:latin typeface="Arial" pitchFamily="34" charset="0"/>
                          <a:ea typeface="メイリオ" pitchFamily="50" charset="-128"/>
                          <a:cs typeface="+mn-cs"/>
                        </a:rPr>
                        <a:t/>
                      </a:r>
                      <a:br>
                        <a:rPr kumimoji="1" lang="en-US" sz="1100" b="1" kern="1200" spc="0" baseline="0" dirty="0">
                          <a:solidFill>
                            <a:schemeClr val="tx1">
                              <a:lumMod val="75000"/>
                              <a:lumOff val="25000"/>
                            </a:schemeClr>
                          </a:solidFill>
                          <a:latin typeface="Arial" pitchFamily="34" charset="0"/>
                          <a:ea typeface="メイリオ" pitchFamily="50" charset="-128"/>
                          <a:cs typeface="+mn-cs"/>
                        </a:rPr>
                      </a:br>
                      <a:r>
                        <a:rPr kumimoji="1" lang="en-US" sz="1100" b="1" i="0" u="none" kern="1200" spc="0" dirty="0">
                          <a:solidFill>
                            <a:schemeClr val="tx1">
                              <a:lumMod val="75000"/>
                              <a:lumOff val="25000"/>
                            </a:schemeClr>
                          </a:solidFill>
                          <a:latin typeface="Arial" pitchFamily="34" charset="0"/>
                          <a:ea typeface="メイリオ" pitchFamily="50" charset="-128"/>
                          <a:cs typeface="+mn-cs"/>
                        </a:rPr>
                        <a:t>[For </a:t>
                      </a:r>
                      <a:r>
                        <a:rPr kumimoji="1" lang="en-US" sz="1100" b="1" i="0" u="none" kern="1200" spc="0" dirty="0" err="1" smtClean="0">
                          <a:solidFill>
                            <a:schemeClr val="tx1">
                              <a:lumMod val="75000"/>
                              <a:lumOff val="25000"/>
                            </a:schemeClr>
                          </a:solidFill>
                          <a:latin typeface="Arial" pitchFamily="34" charset="0"/>
                          <a:ea typeface="メイリオ" pitchFamily="50" charset="-128"/>
                          <a:cs typeface="+mn-cs"/>
                        </a:rPr>
                        <a:t>copyleft</a:t>
                      </a:r>
                      <a:r>
                        <a:rPr kumimoji="1" lang="en-US" sz="1100" b="1" i="0" u="none" kern="1200" spc="0" dirty="0" smtClean="0">
                          <a:solidFill>
                            <a:schemeClr val="tx1">
                              <a:lumMod val="75000"/>
                              <a:lumOff val="25000"/>
                            </a:schemeClr>
                          </a:solidFill>
                          <a:latin typeface="Arial" pitchFamily="34" charset="0"/>
                          <a:ea typeface="メイリオ" pitchFamily="50" charset="-128"/>
                          <a:cs typeface="+mn-cs"/>
                        </a:rPr>
                        <a:t> type and  LGPL</a:t>
                      </a:r>
                      <a:r>
                        <a:rPr kumimoji="0" lang="en-US" altLang="ja-JP" sz="1100" b="1" kern="0" spc="100" baseline="30000" dirty="0" smtClean="0">
                          <a:solidFill>
                            <a:srgbClr val="FF699F"/>
                          </a:solidFill>
                          <a:latin typeface="Arial" panose="020B0604020202020204" pitchFamily="34" charset="0"/>
                          <a:ea typeface="メイリオ" panose="020B0604030504040204" pitchFamily="50" charset="-128"/>
                          <a:cs typeface="メイリオ" panose="020B0604030504040204" pitchFamily="50" charset="-128"/>
                        </a:rPr>
                        <a:t>*1</a:t>
                      </a:r>
                      <a:r>
                        <a:rPr kumimoji="1" lang="en-US" sz="1100" b="1" i="0" u="none" kern="1200" spc="0" dirty="0" smtClean="0">
                          <a:solidFill>
                            <a:schemeClr val="tx1">
                              <a:lumMod val="75000"/>
                              <a:lumOff val="25000"/>
                            </a:schemeClr>
                          </a:solidFill>
                          <a:latin typeface="Arial" pitchFamily="34" charset="0"/>
                          <a:ea typeface="メイリオ" pitchFamily="50" charset="-128"/>
                          <a:cs typeface="+mn-cs"/>
                        </a:rPr>
                        <a:t>]</a:t>
                      </a:r>
                      <a:endParaRPr kumimoji="1" lang="en-US" altLang="en-US" sz="1100" b="1" spc="0" baseline="0" dirty="0" smtClean="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rowSpan="2">
                  <a:txBody>
                    <a:bodyPr/>
                    <a:lstStyle/>
                    <a:p>
                      <a:pPr marL="108000" indent="-108000" algn="l" rtl="0">
                        <a:lnSpc>
                          <a:spcPts val="1300"/>
                        </a:lnSpc>
                        <a:buSzPct val="83000"/>
                        <a:buFont typeface="Wingdings" pitchFamily="2" charset="2"/>
                        <a:buChar char="l"/>
                      </a:pPr>
                      <a:r>
                        <a:rPr kumimoji="1" lang="en-US" sz="1100" b="1" i="0" u="none" kern="1200" spc="0" dirty="0" smtClean="0">
                          <a:solidFill>
                            <a:srgbClr val="F6167B"/>
                          </a:solidFill>
                          <a:latin typeface="Arial" pitchFamily="34" charset="0"/>
                          <a:ea typeface="メイリオ" pitchFamily="50" charset="-128"/>
                          <a:cs typeface="+mn-cs"/>
                        </a:rPr>
                        <a:t>Hitachi's </a:t>
                      </a:r>
                      <a:r>
                        <a:rPr kumimoji="1" lang="en-US" sz="1100" b="1" i="0" u="none" kern="1200" spc="0" dirty="0">
                          <a:solidFill>
                            <a:srgbClr val="F6167B"/>
                          </a:solidFill>
                          <a:latin typeface="Arial" pitchFamily="34" charset="0"/>
                          <a:ea typeface="メイリオ" pitchFamily="50" charset="-128"/>
                          <a:cs typeface="+mn-cs"/>
                        </a:rPr>
                        <a:t>technical information (in the worst case scenario, the exposure of the entire source code for the product</a:t>
                      </a:r>
                      <a:r>
                        <a:rPr kumimoji="1" lang="en-US" sz="1100" b="1" i="0" u="none" kern="1200" spc="0" dirty="0" smtClean="0">
                          <a:solidFill>
                            <a:srgbClr val="F6167B"/>
                          </a:solidFill>
                          <a:latin typeface="Arial" pitchFamily="34" charset="0"/>
                          <a:ea typeface="メイリオ" pitchFamily="50" charset="-128"/>
                          <a:cs typeface="+mn-cs"/>
                        </a:rPr>
                        <a:t>) might leak</a:t>
                      </a:r>
                      <a:endParaRPr kumimoji="1" lang="en-US" altLang="en-US" sz="1100" b="1" spc="0" baseline="0" dirty="0">
                        <a:solidFill>
                          <a:srgbClr val="F6167B"/>
                        </a:solidFill>
                        <a:latin typeface="Arial" pitchFamily="34" charset="0"/>
                        <a:ea typeface="メイリオ" pitchFamily="50" charset="-128"/>
                      </a:endParaRPr>
                    </a:p>
                  </a:txBody>
                  <a:tcPr marL="36000" marR="36000" marT="360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63560">
                <a:tc>
                  <a:txBody>
                    <a:bodyPr/>
                    <a:lstStyle/>
                    <a:p>
                      <a:pPr algn="l" rtl="0">
                        <a:lnSpc>
                          <a:spcPts val="1300"/>
                        </a:lnSpc>
                      </a:pPr>
                      <a:r>
                        <a:rPr kumimoji="1" lang="en-US" sz="1100" b="1" i="0" u="none" kern="1200" spc="0" dirty="0" smtClean="0">
                          <a:solidFill>
                            <a:schemeClr val="tx1">
                              <a:lumMod val="75000"/>
                              <a:lumOff val="25000"/>
                            </a:schemeClr>
                          </a:solidFill>
                          <a:latin typeface="Arial" pitchFamily="34" charset="0"/>
                          <a:ea typeface="メイリオ" pitchFamily="50" charset="-128"/>
                          <a:cs typeface="+mn-cs"/>
                        </a:rPr>
                        <a:t>Link binary </a:t>
                      </a:r>
                      <a:r>
                        <a:rPr kumimoji="1" lang="en-US" sz="1100" b="1" i="0" u="none" kern="1200" spc="0" dirty="0">
                          <a:solidFill>
                            <a:schemeClr val="tx1">
                              <a:lumMod val="75000"/>
                              <a:lumOff val="25000"/>
                            </a:schemeClr>
                          </a:solidFill>
                          <a:latin typeface="Arial" pitchFamily="34" charset="0"/>
                          <a:ea typeface="メイリオ" pitchFamily="50" charset="-128"/>
                          <a:cs typeface="+mn-cs"/>
                        </a:rPr>
                        <a:t>code </a:t>
                      </a:r>
                      <a:endParaRPr kumimoji="1" lang="en-US" altLang="ja-JP" sz="1100" b="1" kern="1200" spc="0" baseline="0" dirty="0" smtClean="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rtl="0">
                        <a:lnSpc>
                          <a:spcPts val="1300"/>
                        </a:lnSpc>
                      </a:pPr>
                      <a:endParaRPr kumimoji="1" lang="en-US" altLang="en-US" sz="1100" b="1" spc="0"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a:lnSpc>
                          <a:spcPct val="100000"/>
                        </a:lnSpc>
                      </a:pPr>
                      <a:r>
                        <a:rPr kumimoji="1" lang="en-US" sz="1100" b="1" i="0" u="none" kern="1200" spc="0" dirty="0">
                          <a:solidFill>
                            <a:schemeClr val="tx1">
                              <a:lumMod val="75000"/>
                              <a:lumOff val="25000"/>
                            </a:schemeClr>
                          </a:solidFill>
                          <a:latin typeface="Arial" pitchFamily="34" charset="0"/>
                          <a:ea typeface="メイリオ" pitchFamily="50" charset="-128"/>
                          <a:cs typeface="+mn-cs"/>
                        </a:rPr>
                        <a:t>OSS license conditions </a:t>
                      </a:r>
                      <a:r>
                        <a:rPr kumimoji="1" lang="en-US" sz="1100" b="1" i="0" u="none" kern="1200" spc="0" dirty="0" smtClean="0">
                          <a:solidFill>
                            <a:schemeClr val="tx1">
                              <a:lumMod val="75000"/>
                              <a:lumOff val="25000"/>
                            </a:schemeClr>
                          </a:solidFill>
                          <a:latin typeface="Arial" pitchFamily="34" charset="0"/>
                          <a:ea typeface="メイリオ" pitchFamily="50" charset="-128"/>
                          <a:cs typeface="+mn-cs"/>
                        </a:rPr>
                        <a:t>propagate to parts </a:t>
                      </a:r>
                      <a:r>
                        <a:rPr kumimoji="1" lang="en-US" sz="1100" b="1" i="0" u="none" kern="1200" spc="0" dirty="0">
                          <a:solidFill>
                            <a:schemeClr val="tx1">
                              <a:lumMod val="75000"/>
                              <a:lumOff val="25000"/>
                            </a:schemeClr>
                          </a:solidFill>
                          <a:latin typeface="Arial" pitchFamily="34" charset="0"/>
                          <a:ea typeface="メイリオ" pitchFamily="50" charset="-128"/>
                          <a:cs typeface="+mn-cs"/>
                        </a:rPr>
                        <a:t>of the product, etc. (linked parts) </a:t>
                      </a:r>
                      <a:r>
                        <a:rPr kumimoji="1" lang="en-US" sz="1100" b="1" kern="1200" spc="0" baseline="0" dirty="0">
                          <a:solidFill>
                            <a:schemeClr val="tx1">
                              <a:lumMod val="75000"/>
                              <a:lumOff val="25000"/>
                            </a:schemeClr>
                          </a:solidFill>
                          <a:latin typeface="Arial" pitchFamily="34" charset="0"/>
                          <a:ea typeface="メイリオ" pitchFamily="50" charset="-128"/>
                          <a:cs typeface="+mn-cs"/>
                        </a:rPr>
                        <a:t/>
                      </a:r>
                      <a:br>
                        <a:rPr kumimoji="1" lang="en-US" sz="1100" b="1" kern="1200" spc="0" baseline="0" dirty="0">
                          <a:solidFill>
                            <a:schemeClr val="tx1">
                              <a:lumMod val="75000"/>
                              <a:lumOff val="25000"/>
                            </a:schemeClr>
                          </a:solidFill>
                          <a:latin typeface="Arial" pitchFamily="34" charset="0"/>
                          <a:ea typeface="メイリオ" pitchFamily="50" charset="-128"/>
                          <a:cs typeface="+mn-cs"/>
                        </a:rPr>
                      </a:br>
                      <a:r>
                        <a:rPr kumimoji="1" lang="en-US" sz="1100" b="1" i="0" u="none" kern="1200" spc="0" dirty="0">
                          <a:solidFill>
                            <a:schemeClr val="tx1">
                              <a:lumMod val="75000"/>
                              <a:lumOff val="25000"/>
                            </a:schemeClr>
                          </a:solidFill>
                          <a:latin typeface="Arial" pitchFamily="34" charset="0"/>
                          <a:ea typeface="メイリオ" pitchFamily="50" charset="-128"/>
                          <a:cs typeface="+mn-cs"/>
                        </a:rPr>
                        <a:t>[For </a:t>
                      </a:r>
                      <a:r>
                        <a:rPr kumimoji="1" lang="en-US" sz="1100" b="1" i="0" u="none" kern="1200" spc="0" dirty="0" err="1">
                          <a:solidFill>
                            <a:schemeClr val="tx1">
                              <a:lumMod val="75000"/>
                              <a:lumOff val="25000"/>
                            </a:schemeClr>
                          </a:solidFill>
                          <a:latin typeface="Arial" pitchFamily="34" charset="0"/>
                          <a:ea typeface="メイリオ" pitchFamily="50" charset="-128"/>
                          <a:cs typeface="+mn-cs"/>
                        </a:rPr>
                        <a:t>copyleft</a:t>
                      </a:r>
                      <a:r>
                        <a:rPr kumimoji="1" lang="en-US" sz="1100" b="1" i="0" u="none" kern="1200" spc="0" dirty="0">
                          <a:solidFill>
                            <a:schemeClr val="tx1">
                              <a:lumMod val="75000"/>
                              <a:lumOff val="25000"/>
                            </a:schemeClr>
                          </a:solidFill>
                          <a:latin typeface="Arial" pitchFamily="34" charset="0"/>
                          <a:ea typeface="メイリオ" pitchFamily="50" charset="-128"/>
                          <a:cs typeface="+mn-cs"/>
                        </a:rPr>
                        <a:t> </a:t>
                      </a:r>
                      <a:r>
                        <a:rPr kumimoji="1" lang="en-US" sz="1100" b="1" i="0" u="none" kern="1200" spc="0" dirty="0" smtClean="0">
                          <a:solidFill>
                            <a:schemeClr val="tx1">
                              <a:lumMod val="75000"/>
                              <a:lumOff val="25000"/>
                            </a:schemeClr>
                          </a:solidFill>
                          <a:latin typeface="Arial" pitchFamily="34" charset="0"/>
                          <a:ea typeface="メイリオ" pitchFamily="50" charset="-128"/>
                          <a:cs typeface="+mn-cs"/>
                        </a:rPr>
                        <a:t>type and LGPL</a:t>
                      </a:r>
                      <a:r>
                        <a:rPr kumimoji="0" lang="en-US" altLang="ja-JP" sz="1100" b="1" kern="0" spc="100" baseline="30000" dirty="0" smtClean="0">
                          <a:solidFill>
                            <a:srgbClr val="FF699F"/>
                          </a:solidFill>
                          <a:latin typeface="Arial" panose="020B0604020202020204" pitchFamily="34" charset="0"/>
                          <a:ea typeface="メイリオ" panose="020B0604030504040204" pitchFamily="50" charset="-128"/>
                          <a:cs typeface="メイリオ" panose="020B0604030504040204" pitchFamily="50" charset="-128"/>
                        </a:rPr>
                        <a:t>*1</a:t>
                      </a:r>
                      <a:r>
                        <a:rPr kumimoji="1" lang="en-US" sz="1100" b="1" i="0" u="none" kern="1200" spc="0" dirty="0" smtClean="0">
                          <a:solidFill>
                            <a:schemeClr val="tx1">
                              <a:lumMod val="75000"/>
                              <a:lumOff val="25000"/>
                            </a:schemeClr>
                          </a:solidFill>
                          <a:latin typeface="Arial" pitchFamily="34" charset="0"/>
                          <a:ea typeface="メイリオ" pitchFamily="50" charset="-128"/>
                          <a:cs typeface="+mn-cs"/>
                        </a:rPr>
                        <a:t>]</a:t>
                      </a:r>
                      <a:endParaRPr kumimoji="1" lang="en-US" altLang="en-US" sz="1100" b="1" spc="0"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vMerge="1">
                  <a:txBody>
                    <a:bodyPr/>
                    <a:lstStyle/>
                    <a:p>
                      <a:pPr marL="108000" indent="-108000" algn="l" rtl="0">
                        <a:lnSpc>
                          <a:spcPct val="150000"/>
                        </a:lnSpc>
                        <a:buSzPct val="83000"/>
                        <a:buFont typeface="Wingdings" pitchFamily="2" charset="2"/>
                        <a:buChar char="l"/>
                      </a:pPr>
                      <a:endParaRPr kumimoji="1" lang="en-US" altLang="en-US" sz="1200" b="1" baseline="0" dirty="0">
                        <a:solidFill>
                          <a:srgbClr val="F6167B"/>
                        </a:solidFill>
                        <a:latin typeface="Arial" pitchFamily="34" charset="0"/>
                        <a:ea typeface="メイリオ" pitchFamily="50" charset="-128"/>
                      </a:endParaRPr>
                    </a:p>
                  </a:txBody>
                  <a:tcPr marL="94726" marR="94726" marT="36851" marB="36851">
                    <a:lnL w="9525"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pSp>
        <p:nvGrpSpPr>
          <p:cNvPr id="35" name="グループ化 34"/>
          <p:cNvGrpSpPr/>
          <p:nvPr/>
        </p:nvGrpSpPr>
        <p:grpSpPr>
          <a:xfrm>
            <a:off x="1192842" y="3285539"/>
            <a:ext cx="3569736" cy="921466"/>
            <a:chOff x="1192842" y="3285539"/>
            <a:chExt cx="3569736" cy="921466"/>
          </a:xfrm>
        </p:grpSpPr>
        <p:sp>
          <p:nvSpPr>
            <p:cNvPr id="288" name="テキスト ボックス 287"/>
            <p:cNvSpPr txBox="1"/>
            <p:nvPr/>
          </p:nvSpPr>
          <p:spPr>
            <a:xfrm>
              <a:off x="1192842" y="3525388"/>
              <a:ext cx="1168400" cy="263149"/>
            </a:xfrm>
            <a:prstGeom prst="rect">
              <a:avLst/>
            </a:prstGeom>
            <a:noFill/>
          </p:spPr>
          <p:txBody>
            <a:bodyPr wrap="square" rtlCol="0">
              <a:noAutofit/>
            </a:bodyPr>
            <a:lstStyle/>
            <a:p>
              <a:pPr algn="ctr" rtl="0"/>
              <a:r>
                <a:rPr kumimoji="1" lang="en-US" sz="1200" b="0" i="0" u="none" dirty="0">
                  <a:solidFill>
                    <a:schemeClr val="tx1"/>
                  </a:solidFill>
                  <a:latin typeface="Arial" panose="020B0604020202020204" pitchFamily="34" charset="0"/>
                  <a:ea typeface="メイリオ" pitchFamily="50" charset="-128"/>
                </a:rPr>
                <a:t>or</a:t>
              </a:r>
              <a:endParaRPr kumimoji="1" lang="en-US" altLang="en-US" sz="1200" dirty="0" smtClean="0">
                <a:solidFill>
                  <a:schemeClr val="tx1"/>
                </a:solidFill>
                <a:latin typeface="Arial" pitchFamily="34" charset="0"/>
                <a:ea typeface="メイリオ" pitchFamily="50" charset="-128"/>
              </a:endParaRPr>
            </a:p>
          </p:txBody>
        </p:sp>
        <p:cxnSp>
          <p:nvCxnSpPr>
            <p:cNvPr id="289" name="直線矢印コネクタ 198"/>
            <p:cNvCxnSpPr>
              <a:stCxn id="296" idx="3"/>
              <a:endCxn id="290" idx="1"/>
            </p:cNvCxnSpPr>
            <p:nvPr/>
          </p:nvCxnSpPr>
          <p:spPr bwMode="auto">
            <a:xfrm>
              <a:off x="2191042" y="3429540"/>
              <a:ext cx="1190880" cy="233999"/>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290" name="正方形/長方形 289"/>
            <p:cNvSpPr/>
            <p:nvPr/>
          </p:nvSpPr>
          <p:spPr bwMode="auto">
            <a:xfrm>
              <a:off x="3381922" y="3285539"/>
              <a:ext cx="1380656" cy="756000"/>
            </a:xfrm>
            <a:prstGeom prst="rect">
              <a:avLst/>
            </a:prstGeom>
            <a:solidFill>
              <a:srgbClr val="FBB54F"/>
            </a:solidFill>
            <a:ln w="9525">
              <a:noFill/>
              <a:miter lim="800000"/>
              <a:headEnd/>
              <a:tailEnd/>
            </a:ln>
            <a:effectLst/>
          </p:spPr>
          <p:txBody>
            <a:bodyPr wrap="square" lIns="0" tIns="72000" rIns="0" bIns="0" rtlCol="0" anchor="t" anchorCtr="0">
              <a:noAutofit/>
            </a:bodyPr>
            <a:lstStyle/>
            <a:p>
              <a:pPr algn="ctr">
                <a:lnSpc>
                  <a:spcPct val="100000"/>
                </a:lnSpc>
              </a:pPr>
              <a:r>
                <a:rPr lang="en-US" altLang="ja-JP" sz="1000" b="1" dirty="0" smtClean="0">
                  <a:solidFill>
                    <a:schemeClr val="tx1">
                      <a:lumMod val="75000"/>
                      <a:lumOff val="25000"/>
                    </a:schemeClr>
                  </a:solidFill>
                  <a:latin typeface="Arial" panose="020B0604020202020204" pitchFamily="34" charset="0"/>
                  <a:ea typeface="メイリオ" pitchFamily="50" charset="-128"/>
                </a:rPr>
                <a:t>Source code B </a:t>
              </a:r>
              <a:br>
                <a:rPr lang="en-US" altLang="ja-JP" sz="1000" b="1" dirty="0" smtClean="0">
                  <a:solidFill>
                    <a:schemeClr val="tx1">
                      <a:lumMod val="75000"/>
                      <a:lumOff val="25000"/>
                    </a:schemeClr>
                  </a:solidFill>
                  <a:latin typeface="Arial" panose="020B0604020202020204" pitchFamily="34" charset="0"/>
                  <a:ea typeface="メイリオ" pitchFamily="50" charset="-128"/>
                </a:rPr>
              </a:br>
              <a:r>
                <a:rPr lang="en-US" altLang="ja-JP" sz="1000" b="1" dirty="0" smtClean="0">
                  <a:solidFill>
                    <a:schemeClr val="tx1">
                      <a:lumMod val="75000"/>
                      <a:lumOff val="25000"/>
                    </a:schemeClr>
                  </a:solidFill>
                  <a:latin typeface="Arial" panose="020B0604020202020204" pitchFamily="34" charset="0"/>
                  <a:ea typeface="メイリオ" pitchFamily="50" charset="-128"/>
                </a:rPr>
                <a:t>of your company</a:t>
              </a:r>
              <a:endParaRPr kumimoji="1" lang="en-US" altLang="ja-JP" sz="1000" b="1" dirty="0" smtClean="0">
                <a:solidFill>
                  <a:schemeClr val="bg1"/>
                </a:solidFill>
                <a:latin typeface="Arial" panose="020B0604020202020204" pitchFamily="34" charset="0"/>
                <a:ea typeface="メイリオ" pitchFamily="50" charset="-128"/>
              </a:endParaRPr>
            </a:p>
          </p:txBody>
        </p:sp>
        <p:sp>
          <p:nvSpPr>
            <p:cNvPr id="291" name="正方形/長方形 290"/>
            <p:cNvSpPr/>
            <p:nvPr/>
          </p:nvSpPr>
          <p:spPr bwMode="auto">
            <a:xfrm>
              <a:off x="3420899" y="3737595"/>
              <a:ext cx="1296000" cy="252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ts val="1300"/>
                </a:lnSpc>
              </a:pPr>
              <a:r>
                <a:rPr kumimoji="1" lang="en-US" sz="1200" b="1" i="0" u="none" dirty="0" smtClean="0">
                  <a:solidFill>
                    <a:schemeClr val="bg1"/>
                  </a:solidFill>
                  <a:latin typeface="Arial" panose="020B0604020202020204" pitchFamily="34" charset="0"/>
                  <a:ea typeface="メイリオ" pitchFamily="50" charset="-128"/>
                </a:rPr>
                <a:t>OSS A</a:t>
              </a:r>
              <a:r>
                <a:rPr kumimoji="1" lang="en-US" sz="1200" b="1" i="0" u="none" dirty="0">
                  <a:solidFill>
                    <a:schemeClr val="bg1"/>
                  </a:solidFill>
                  <a:latin typeface="Arial" panose="020B0604020202020204" pitchFamily="34" charset="0"/>
                  <a:ea typeface="メイリオ" pitchFamily="50" charset="-128"/>
                </a:rPr>
                <a:t>( or </a:t>
              </a:r>
              <a:r>
                <a:rPr kumimoji="1" lang="en-US" sz="1200" b="1" i="0" u="none" dirty="0" smtClean="0">
                  <a:solidFill>
                    <a:schemeClr val="bg1"/>
                  </a:solidFill>
                  <a:latin typeface="Arial" panose="020B0604020202020204" pitchFamily="34" charset="0"/>
                  <a:ea typeface="メイリオ" pitchFamily="50" charset="-128"/>
                </a:rPr>
                <a:t>A')</a:t>
              </a:r>
              <a:endParaRPr kumimoji="1" lang="en-US" sz="1200" b="1" i="0" u="none" dirty="0">
                <a:solidFill>
                  <a:schemeClr val="bg1"/>
                </a:solidFill>
                <a:latin typeface="Arial" panose="020B0604020202020204" pitchFamily="34" charset="0"/>
                <a:ea typeface="メイリオ" pitchFamily="50" charset="-128"/>
              </a:endParaRPr>
            </a:p>
          </p:txBody>
        </p:sp>
        <p:sp>
          <p:nvSpPr>
            <p:cNvPr id="296" name="正方形/長方形 295"/>
            <p:cNvSpPr/>
            <p:nvPr/>
          </p:nvSpPr>
          <p:spPr bwMode="auto">
            <a:xfrm>
              <a:off x="1363042" y="3285540"/>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rtl="0">
                <a:lnSpc>
                  <a:spcPct val="100000"/>
                </a:lnSpc>
              </a:pPr>
              <a:r>
                <a:rPr kumimoji="1" lang="en-US" sz="1200" b="1" i="0" u="none" dirty="0">
                  <a:solidFill>
                    <a:schemeClr val="bg1"/>
                  </a:solidFill>
                  <a:latin typeface="Arial" panose="020B0604020202020204" pitchFamily="34" charset="0"/>
                  <a:ea typeface="メイリオ" pitchFamily="50" charset="-128"/>
                </a:rPr>
                <a:t>OSS A</a:t>
              </a:r>
            </a:p>
          </p:txBody>
        </p:sp>
        <p:sp>
          <p:nvSpPr>
            <p:cNvPr id="297" name="正方形/長方形 296"/>
            <p:cNvSpPr/>
            <p:nvPr/>
          </p:nvSpPr>
          <p:spPr bwMode="auto">
            <a:xfrm>
              <a:off x="1363042" y="3735901"/>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rtl="0">
                <a:lnSpc>
                  <a:spcPct val="100000"/>
                </a:lnSpc>
              </a:pPr>
              <a:r>
                <a:rPr kumimoji="1" lang="en-US" sz="1200" b="1" i="0" u="none" dirty="0">
                  <a:solidFill>
                    <a:schemeClr val="bg1"/>
                  </a:solidFill>
                  <a:latin typeface="Arial" panose="020B0604020202020204" pitchFamily="34" charset="0"/>
                  <a:ea typeface="メイリオ" pitchFamily="50" charset="-128"/>
                </a:rPr>
                <a:t>OSS </a:t>
              </a:r>
              <a:r>
                <a:rPr kumimoji="1" lang="en-US" sz="1200" b="1" i="0" u="none" dirty="0" smtClean="0">
                  <a:solidFill>
                    <a:schemeClr val="bg1"/>
                  </a:solidFill>
                  <a:latin typeface="Arial" panose="020B0604020202020204" pitchFamily="34" charset="0"/>
                  <a:ea typeface="メイリオ" pitchFamily="50" charset="-128"/>
                </a:rPr>
                <a:t>A'</a:t>
              </a:r>
              <a:endParaRPr kumimoji="1" lang="en-US" sz="1200" b="1" i="0" u="none" dirty="0">
                <a:solidFill>
                  <a:schemeClr val="bg1"/>
                </a:solidFill>
                <a:latin typeface="Arial" panose="020B0604020202020204" pitchFamily="34" charset="0"/>
                <a:ea typeface="メイリオ" pitchFamily="50" charset="-128"/>
              </a:endParaRPr>
            </a:p>
          </p:txBody>
        </p:sp>
        <p:cxnSp>
          <p:nvCxnSpPr>
            <p:cNvPr id="298" name="直線矢印コネクタ 198"/>
            <p:cNvCxnSpPr>
              <a:stCxn id="297" idx="3"/>
              <a:endCxn id="290" idx="1"/>
            </p:cNvCxnSpPr>
            <p:nvPr/>
          </p:nvCxnSpPr>
          <p:spPr bwMode="auto">
            <a:xfrm flipV="1">
              <a:off x="2191042" y="3663539"/>
              <a:ext cx="1190880" cy="216362"/>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301" name="テキスト ボックス 300"/>
            <p:cNvSpPr txBox="1"/>
            <p:nvPr/>
          </p:nvSpPr>
          <p:spPr>
            <a:xfrm>
              <a:off x="2295505" y="3948473"/>
              <a:ext cx="1404000" cy="258532"/>
            </a:xfrm>
            <a:prstGeom prst="rect">
              <a:avLst/>
            </a:prstGeom>
            <a:noFill/>
          </p:spPr>
          <p:txBody>
            <a:bodyPr wrap="square" rtlCol="0">
              <a:noAutofit/>
            </a:bodyPr>
            <a:lstStyle/>
            <a:p>
              <a:pPr algn="ctr" rtl="0"/>
              <a:r>
                <a:rPr lang="en-US" sz="1200" dirty="0" smtClean="0">
                  <a:solidFill>
                    <a:schemeClr val="tx1"/>
                  </a:solidFill>
                  <a:latin typeface="Arial" panose="020B0604020202020204" pitchFamily="34" charset="0"/>
                  <a:ea typeface="メイリオ" pitchFamily="50" charset="-128"/>
                </a:rPr>
                <a:t>Embedded</a:t>
              </a:r>
              <a:endParaRPr kumimoji="1" lang="en-US" sz="1200" b="0" i="0" u="none" dirty="0">
                <a:solidFill>
                  <a:schemeClr val="tx1"/>
                </a:solidFill>
                <a:latin typeface="Arial" panose="020B0604020202020204" pitchFamily="34" charset="0"/>
                <a:ea typeface="メイリオ" pitchFamily="50" charset="-128"/>
              </a:endParaRPr>
            </a:p>
          </p:txBody>
        </p:sp>
      </p:grpSp>
      <p:grpSp>
        <p:nvGrpSpPr>
          <p:cNvPr id="34" name="グループ化 33"/>
          <p:cNvGrpSpPr/>
          <p:nvPr/>
        </p:nvGrpSpPr>
        <p:grpSpPr>
          <a:xfrm>
            <a:off x="1372981" y="2400531"/>
            <a:ext cx="3290441" cy="489870"/>
            <a:chOff x="1372981" y="2400531"/>
            <a:chExt cx="3290441" cy="489870"/>
          </a:xfrm>
        </p:grpSpPr>
        <p:sp>
          <p:nvSpPr>
            <p:cNvPr id="285" name="正方形/長方形 284"/>
            <p:cNvSpPr/>
            <p:nvPr/>
          </p:nvSpPr>
          <p:spPr bwMode="auto">
            <a:xfrm>
              <a:off x="1372981" y="2400531"/>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rtl="0">
                <a:lnSpc>
                  <a:spcPct val="100000"/>
                </a:lnSpc>
              </a:pPr>
              <a:r>
                <a:rPr kumimoji="1" lang="en-US" sz="1200" b="1" i="0" u="none" dirty="0">
                  <a:solidFill>
                    <a:schemeClr val="bg1"/>
                  </a:solidFill>
                  <a:latin typeface="Arial" panose="020B0604020202020204" pitchFamily="34" charset="0"/>
                  <a:ea typeface="メイリオ" pitchFamily="50" charset="-128"/>
                </a:rPr>
                <a:t>OSS A</a:t>
              </a:r>
            </a:p>
          </p:txBody>
        </p:sp>
        <p:sp>
          <p:nvSpPr>
            <p:cNvPr id="286" name="正方形/長方形 285"/>
            <p:cNvSpPr/>
            <p:nvPr/>
          </p:nvSpPr>
          <p:spPr bwMode="auto">
            <a:xfrm>
              <a:off x="3835422" y="2400531"/>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rtl="0">
                <a:lnSpc>
                  <a:spcPct val="100000"/>
                </a:lnSpc>
              </a:pPr>
              <a:r>
                <a:rPr kumimoji="1" lang="en-US" sz="1200" b="1" i="0" u="none" dirty="0">
                  <a:solidFill>
                    <a:schemeClr val="bg1"/>
                  </a:solidFill>
                  <a:latin typeface="Arial" panose="020B0604020202020204" pitchFamily="34" charset="0"/>
                  <a:ea typeface="メイリオ" pitchFamily="50" charset="-128"/>
                </a:rPr>
                <a:t>OSS </a:t>
              </a:r>
              <a:r>
                <a:rPr kumimoji="1" lang="en-US" sz="1200" b="1" i="0" u="none" dirty="0" smtClean="0">
                  <a:solidFill>
                    <a:schemeClr val="bg1"/>
                  </a:solidFill>
                  <a:latin typeface="Arial" panose="020B0604020202020204" pitchFamily="34" charset="0"/>
                  <a:ea typeface="メイリオ" pitchFamily="50" charset="-128"/>
                </a:rPr>
                <a:t>A'</a:t>
              </a:r>
              <a:endParaRPr kumimoji="1" lang="en-US" sz="1200" b="1" i="0" u="none" dirty="0">
                <a:solidFill>
                  <a:schemeClr val="bg1"/>
                </a:solidFill>
                <a:latin typeface="Arial" panose="020B0604020202020204" pitchFamily="34" charset="0"/>
                <a:ea typeface="メイリオ" pitchFamily="50" charset="-128"/>
              </a:endParaRPr>
            </a:p>
          </p:txBody>
        </p:sp>
        <p:cxnSp>
          <p:nvCxnSpPr>
            <p:cNvPr id="287" name="直線矢印コネクタ 286"/>
            <p:cNvCxnSpPr>
              <a:stCxn id="285" idx="3"/>
              <a:endCxn id="286" idx="1"/>
            </p:cNvCxnSpPr>
            <p:nvPr/>
          </p:nvCxnSpPr>
          <p:spPr bwMode="auto">
            <a:xfrm>
              <a:off x="2200981" y="2544531"/>
              <a:ext cx="1634441" cy="1588"/>
            </a:xfrm>
            <a:prstGeom prst="straightConnector1">
              <a:avLst/>
            </a:prstGeom>
            <a:noFill/>
            <a:ln w="57150" cap="flat" cmpd="sng" algn="ctr">
              <a:solidFill>
                <a:schemeClr val="bg1">
                  <a:lumMod val="75000"/>
                </a:schemeClr>
              </a:solidFill>
              <a:prstDash val="solid"/>
              <a:round/>
              <a:headEnd type="none" w="med" len="med"/>
              <a:tailEnd type="triangle" w="med" len="med"/>
            </a:ln>
            <a:effectLst/>
          </p:spPr>
        </p:cxnSp>
        <p:sp>
          <p:nvSpPr>
            <p:cNvPr id="302" name="テキスト ボックス 301"/>
            <p:cNvSpPr txBox="1"/>
            <p:nvPr/>
          </p:nvSpPr>
          <p:spPr>
            <a:xfrm>
              <a:off x="2482328" y="2627252"/>
              <a:ext cx="1030354" cy="263149"/>
            </a:xfrm>
            <a:prstGeom prst="rect">
              <a:avLst/>
            </a:prstGeom>
            <a:noFill/>
          </p:spPr>
          <p:txBody>
            <a:bodyPr wrap="square" rtlCol="0">
              <a:noAutofit/>
            </a:bodyPr>
            <a:lstStyle/>
            <a:p>
              <a:pPr algn="ctr" rtl="0"/>
              <a:r>
                <a:rPr kumimoji="1" lang="en-US" sz="1200" b="0" i="0" u="none" dirty="0" smtClean="0">
                  <a:solidFill>
                    <a:schemeClr val="tx1"/>
                  </a:solidFill>
                  <a:latin typeface="Arial" panose="020B0604020202020204" pitchFamily="34" charset="0"/>
                  <a:ea typeface="メイリオ" pitchFamily="50" charset="-128"/>
                </a:rPr>
                <a:t>Modified</a:t>
              </a:r>
              <a:endParaRPr kumimoji="1" lang="en-US" sz="1200" b="0" i="0" u="none" dirty="0">
                <a:solidFill>
                  <a:schemeClr val="tx1"/>
                </a:solidFill>
                <a:latin typeface="Arial" panose="020B0604020202020204" pitchFamily="34" charset="0"/>
                <a:ea typeface="メイリオ" pitchFamily="50" charset="-128"/>
              </a:endParaRPr>
            </a:p>
          </p:txBody>
        </p:sp>
      </p:grpSp>
      <p:grpSp>
        <p:nvGrpSpPr>
          <p:cNvPr id="36" name="グループ化 35"/>
          <p:cNvGrpSpPr/>
          <p:nvPr/>
        </p:nvGrpSpPr>
        <p:grpSpPr>
          <a:xfrm>
            <a:off x="1193155" y="4362413"/>
            <a:ext cx="3489131" cy="877729"/>
            <a:chOff x="1193155" y="4362413"/>
            <a:chExt cx="3489131" cy="877729"/>
          </a:xfrm>
        </p:grpSpPr>
        <p:sp>
          <p:nvSpPr>
            <p:cNvPr id="292" name="正方形/長方形 291"/>
            <p:cNvSpPr/>
            <p:nvPr/>
          </p:nvSpPr>
          <p:spPr bwMode="auto">
            <a:xfrm>
              <a:off x="1363355" y="4362413"/>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rtl="0">
                <a:lnSpc>
                  <a:spcPct val="100000"/>
                </a:lnSpc>
              </a:pPr>
              <a:r>
                <a:rPr kumimoji="1" lang="en-US" sz="1200" b="1" i="0" u="none" dirty="0">
                  <a:solidFill>
                    <a:schemeClr val="bg1"/>
                  </a:solidFill>
                  <a:latin typeface="Arial" panose="020B0604020202020204" pitchFamily="34" charset="0"/>
                  <a:ea typeface="メイリオ" pitchFamily="50" charset="-128"/>
                </a:rPr>
                <a:t>OSS A</a:t>
              </a:r>
            </a:p>
          </p:txBody>
        </p:sp>
        <p:sp>
          <p:nvSpPr>
            <p:cNvPr id="293" name="正方形/長方形 292"/>
            <p:cNvSpPr/>
            <p:nvPr/>
          </p:nvSpPr>
          <p:spPr bwMode="auto">
            <a:xfrm>
              <a:off x="1363355" y="4848986"/>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rtl="0">
                <a:lnSpc>
                  <a:spcPct val="100000"/>
                </a:lnSpc>
              </a:pPr>
              <a:r>
                <a:rPr kumimoji="1" lang="en-US" sz="1200" b="1" i="0" u="none" dirty="0">
                  <a:solidFill>
                    <a:schemeClr val="bg1"/>
                  </a:solidFill>
                  <a:latin typeface="Arial" panose="020B0604020202020204" pitchFamily="34" charset="0"/>
                  <a:ea typeface="メイリオ" pitchFamily="50" charset="-128"/>
                </a:rPr>
                <a:t>OSS </a:t>
              </a:r>
              <a:r>
                <a:rPr kumimoji="1" lang="en-US" sz="1200" b="1" i="0" u="none" dirty="0" smtClean="0">
                  <a:solidFill>
                    <a:schemeClr val="bg1"/>
                  </a:solidFill>
                  <a:latin typeface="Arial" panose="020B0604020202020204" pitchFamily="34" charset="0"/>
                  <a:ea typeface="メイリオ" pitchFamily="50" charset="-128"/>
                </a:rPr>
                <a:t>A'</a:t>
              </a:r>
              <a:endParaRPr kumimoji="1" lang="en-US" sz="1200" b="1" i="0" u="none" dirty="0">
                <a:solidFill>
                  <a:schemeClr val="bg1"/>
                </a:solidFill>
                <a:latin typeface="Arial" panose="020B0604020202020204" pitchFamily="34" charset="0"/>
                <a:ea typeface="メイリオ" pitchFamily="50" charset="-128"/>
              </a:endParaRPr>
            </a:p>
          </p:txBody>
        </p:sp>
        <p:sp>
          <p:nvSpPr>
            <p:cNvPr id="294" name="テキスト ボックス 293"/>
            <p:cNvSpPr txBox="1"/>
            <p:nvPr/>
          </p:nvSpPr>
          <p:spPr>
            <a:xfrm>
              <a:off x="1193155" y="4620367"/>
              <a:ext cx="1168400" cy="258532"/>
            </a:xfrm>
            <a:prstGeom prst="rect">
              <a:avLst/>
            </a:prstGeom>
            <a:noFill/>
          </p:spPr>
          <p:txBody>
            <a:bodyPr wrap="square" rtlCol="0">
              <a:noAutofit/>
            </a:bodyPr>
            <a:lstStyle/>
            <a:p>
              <a:pPr algn="ctr" rtl="0"/>
              <a:r>
                <a:rPr kumimoji="1" lang="en-US" sz="1200" b="0" i="0" u="none" dirty="0">
                  <a:solidFill>
                    <a:schemeClr val="tx1"/>
                  </a:solidFill>
                  <a:latin typeface="Arial" panose="020B0604020202020204" pitchFamily="34" charset="0"/>
                  <a:ea typeface="メイリオ" pitchFamily="50" charset="-128"/>
                </a:rPr>
                <a:t>or</a:t>
              </a:r>
              <a:endParaRPr kumimoji="1" lang="en-US" altLang="en-US" sz="1200" dirty="0" smtClean="0">
                <a:solidFill>
                  <a:schemeClr val="tx1"/>
                </a:solidFill>
                <a:latin typeface="Arial" pitchFamily="34" charset="0"/>
                <a:ea typeface="メイリオ" pitchFamily="50" charset="-128"/>
              </a:endParaRPr>
            </a:p>
          </p:txBody>
        </p:sp>
        <p:sp>
          <p:nvSpPr>
            <p:cNvPr id="295" name="正方形/長方形 294"/>
            <p:cNvSpPr/>
            <p:nvPr/>
          </p:nvSpPr>
          <p:spPr bwMode="auto">
            <a:xfrm>
              <a:off x="3299886" y="4429791"/>
              <a:ext cx="1382400" cy="53605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rtl="0">
                <a:lnSpc>
                  <a:spcPts val="1200"/>
                </a:lnSpc>
              </a:pPr>
              <a:r>
                <a:rPr kumimoji="1" lang="en-US" sz="1200" b="1" i="0" u="none" dirty="0" smtClean="0">
                  <a:solidFill>
                    <a:schemeClr val="bg1"/>
                  </a:solidFill>
                  <a:latin typeface="Arial" panose="020B0604020202020204" pitchFamily="34" charset="0"/>
                  <a:ea typeface="メイリオ" pitchFamily="50" charset="-128"/>
                </a:rPr>
                <a:t>Binary </a:t>
              </a:r>
              <a:r>
                <a:rPr lang="en-US" sz="1200" b="1" i="0" u="none" dirty="0">
                  <a:solidFill>
                    <a:schemeClr val="bg1"/>
                  </a:solidFill>
                  <a:latin typeface="Arial" panose="020B0604020202020204" pitchFamily="34" charset="0"/>
                  <a:ea typeface="メイリオ" pitchFamily="50" charset="-128"/>
                </a:rPr>
                <a:t>code </a:t>
              </a:r>
              <a:r>
                <a:rPr lang="en-US" sz="1200" b="1" i="0" u="none" dirty="0" smtClean="0">
                  <a:solidFill>
                    <a:schemeClr val="bg1"/>
                  </a:solidFill>
                  <a:latin typeface="Arial" panose="020B0604020202020204" pitchFamily="34" charset="0"/>
                  <a:ea typeface="メイリオ" pitchFamily="50" charset="-128"/>
                </a:rPr>
                <a:t>B</a:t>
              </a:r>
            </a:p>
            <a:p>
              <a:pPr algn="ctr" rtl="0">
                <a:lnSpc>
                  <a:spcPts val="1200"/>
                </a:lnSpc>
              </a:pPr>
              <a:r>
                <a:rPr kumimoji="1" lang="en-US" altLang="ja-JP" sz="1200" b="1" dirty="0" smtClean="0">
                  <a:solidFill>
                    <a:schemeClr val="bg1"/>
                  </a:solidFill>
                  <a:latin typeface="Arial" pitchFamily="34" charset="0"/>
                  <a:ea typeface="メイリオ" pitchFamily="50" charset="-128"/>
                </a:rPr>
                <a:t>of your company</a:t>
              </a:r>
            </a:p>
          </p:txBody>
        </p:sp>
        <p:cxnSp>
          <p:nvCxnSpPr>
            <p:cNvPr id="299" name="直線矢印コネクタ 198"/>
            <p:cNvCxnSpPr>
              <a:stCxn id="292" idx="3"/>
              <a:endCxn id="295" idx="1"/>
            </p:cNvCxnSpPr>
            <p:nvPr/>
          </p:nvCxnSpPr>
          <p:spPr bwMode="auto">
            <a:xfrm>
              <a:off x="2191355" y="4506413"/>
              <a:ext cx="1108531" cy="191403"/>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cxnSp>
          <p:nvCxnSpPr>
            <p:cNvPr id="300" name="直線矢印コネクタ 198"/>
            <p:cNvCxnSpPr>
              <a:stCxn id="293" idx="3"/>
              <a:endCxn id="295" idx="1"/>
            </p:cNvCxnSpPr>
            <p:nvPr/>
          </p:nvCxnSpPr>
          <p:spPr bwMode="auto">
            <a:xfrm flipV="1">
              <a:off x="2191355" y="4697816"/>
              <a:ext cx="1108531" cy="252000"/>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sp>
          <p:nvSpPr>
            <p:cNvPr id="303" name="テキスト ボックス 302"/>
            <p:cNvSpPr txBox="1"/>
            <p:nvPr/>
          </p:nvSpPr>
          <p:spPr>
            <a:xfrm>
              <a:off x="2106302" y="4981610"/>
              <a:ext cx="2361926" cy="258532"/>
            </a:xfrm>
            <a:prstGeom prst="rect">
              <a:avLst/>
            </a:prstGeom>
            <a:noFill/>
          </p:spPr>
          <p:txBody>
            <a:bodyPr wrap="square" rtlCol="0">
              <a:noAutofit/>
            </a:bodyPr>
            <a:lstStyle/>
            <a:p>
              <a:pPr algn="ctr" rtl="0"/>
              <a:r>
                <a:rPr kumimoji="1" lang="en-US" sz="1200" b="0" i="0" u="none" dirty="0" smtClean="0">
                  <a:solidFill>
                    <a:schemeClr val="tx1"/>
                  </a:solidFill>
                  <a:latin typeface="Arial" panose="020B0604020202020204" pitchFamily="34" charset="0"/>
                  <a:ea typeface="メイリオ" pitchFamily="50" charset="-128"/>
                </a:rPr>
                <a:t>Linked dynamically or </a:t>
              </a:r>
              <a:r>
                <a:rPr lang="en-US" sz="1200" b="0" i="0" u="none" dirty="0" smtClean="0">
                  <a:solidFill>
                    <a:schemeClr val="tx1"/>
                  </a:solidFill>
                  <a:latin typeface="Arial" panose="020B0604020202020204" pitchFamily="34" charset="0"/>
                  <a:ea typeface="メイリオ" pitchFamily="50" charset="-128"/>
                </a:rPr>
                <a:t>statically</a:t>
              </a:r>
              <a:endParaRPr kumimoji="1" lang="en-US" sz="1200" b="0" i="0" u="none" dirty="0">
                <a:solidFill>
                  <a:schemeClr val="tx1"/>
                </a:solidFill>
                <a:latin typeface="Arial" panose="020B0604020202020204" pitchFamily="34" charset="0"/>
                <a:ea typeface="メイリオ" pitchFamily="50" charset="-128"/>
              </a:endParaRPr>
            </a:p>
          </p:txBody>
        </p:sp>
      </p:grpSp>
      <p:grpSp>
        <p:nvGrpSpPr>
          <p:cNvPr id="40" name="グループ化 39"/>
          <p:cNvGrpSpPr/>
          <p:nvPr/>
        </p:nvGrpSpPr>
        <p:grpSpPr>
          <a:xfrm>
            <a:off x="193883" y="595995"/>
            <a:ext cx="9021183" cy="325539"/>
            <a:chOff x="226539" y="620486"/>
            <a:chExt cx="9021183" cy="481693"/>
          </a:xfrm>
        </p:grpSpPr>
        <p:sp>
          <p:nvSpPr>
            <p:cNvPr id="41" name="フリーフォーム 40"/>
            <p:cNvSpPr/>
            <p:nvPr/>
          </p:nvSpPr>
          <p:spPr bwMode="auto">
            <a:xfrm>
              <a:off x="226539" y="620486"/>
              <a:ext cx="3184072" cy="481693"/>
            </a:xfrm>
            <a:custGeom>
              <a:avLst/>
              <a:gdLst>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Lst>
              <a:ahLst/>
              <a:cxnLst>
                <a:cxn ang="0">
                  <a:pos x="connsiteX0" y="connsiteY0"/>
                </a:cxn>
                <a:cxn ang="0">
                  <a:pos x="connsiteX1" y="connsiteY1"/>
                </a:cxn>
                <a:cxn ang="0">
                  <a:pos x="connsiteX2" y="connsiteY2"/>
                </a:cxn>
                <a:cxn ang="0">
                  <a:pos x="connsiteX3" y="connsiteY3"/>
                </a:cxn>
              </a:cxnLst>
              <a:rect l="l" t="t" r="r" b="b"/>
              <a:pathLst>
                <a:path w="3184072" h="481693">
                  <a:moveTo>
                    <a:pt x="0" y="481693"/>
                  </a:moveTo>
                  <a:lnTo>
                    <a:pt x="24493" y="130628"/>
                  </a:lnTo>
                  <a:cubicBezTo>
                    <a:pt x="40096" y="56605"/>
                    <a:pt x="93799" y="7983"/>
                    <a:pt x="155122" y="0"/>
                  </a:cubicBezTo>
                  <a:lnTo>
                    <a:pt x="3184072" y="8164"/>
                  </a:lnTo>
                </a:path>
              </a:pathLst>
            </a:custGeom>
            <a:noFill/>
            <a:ln w="38100" cap="flat" cmpd="sng" algn="ctr">
              <a:solidFill>
                <a:schemeClr val="bg1">
                  <a:lumMod val="75000"/>
                </a:schemeClr>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sp>
          <p:nvSpPr>
            <p:cNvPr id="42" name="フリーフォーム 41"/>
            <p:cNvSpPr/>
            <p:nvPr/>
          </p:nvSpPr>
          <p:spPr bwMode="auto">
            <a:xfrm flipH="1">
              <a:off x="2976625" y="620486"/>
              <a:ext cx="4380283" cy="481693"/>
            </a:xfrm>
            <a:custGeom>
              <a:avLst/>
              <a:gdLst>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Lst>
              <a:ahLst/>
              <a:cxnLst>
                <a:cxn ang="0">
                  <a:pos x="connsiteX0" y="connsiteY0"/>
                </a:cxn>
                <a:cxn ang="0">
                  <a:pos x="connsiteX1" y="connsiteY1"/>
                </a:cxn>
                <a:cxn ang="0">
                  <a:pos x="connsiteX2" y="connsiteY2"/>
                </a:cxn>
                <a:cxn ang="0">
                  <a:pos x="connsiteX3" y="connsiteY3"/>
                </a:cxn>
              </a:cxnLst>
              <a:rect l="l" t="t" r="r" b="b"/>
              <a:pathLst>
                <a:path w="3184072" h="481693">
                  <a:moveTo>
                    <a:pt x="0" y="481693"/>
                  </a:moveTo>
                  <a:lnTo>
                    <a:pt x="24493" y="130628"/>
                  </a:lnTo>
                  <a:cubicBezTo>
                    <a:pt x="40096" y="56605"/>
                    <a:pt x="93799" y="7983"/>
                    <a:pt x="155122" y="0"/>
                  </a:cubicBezTo>
                  <a:lnTo>
                    <a:pt x="3184072" y="8164"/>
                  </a:lnTo>
                </a:path>
              </a:pathLst>
            </a:custGeom>
            <a:noFill/>
            <a:ln w="38100" cap="flat" cmpd="sng" algn="ctr">
              <a:solidFill>
                <a:schemeClr val="bg1">
                  <a:lumMod val="75000"/>
                </a:schemeClr>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cxnSp>
          <p:nvCxnSpPr>
            <p:cNvPr id="43" name="直線コネクタ 42"/>
            <p:cNvCxnSpPr/>
            <p:nvPr/>
          </p:nvCxnSpPr>
          <p:spPr bwMode="auto">
            <a:xfrm>
              <a:off x="7338805" y="1064830"/>
              <a:ext cx="1908917" cy="15898"/>
            </a:xfrm>
            <a:prstGeom prst="line">
              <a:avLst/>
            </a:prstGeom>
            <a:noFill/>
            <a:ln w="38100" cap="flat" cmpd="sng" algn="ctr">
              <a:solidFill>
                <a:schemeClr val="bg1">
                  <a:lumMod val="75000"/>
                </a:schemeClr>
              </a:solidFill>
              <a:prstDash val="solid"/>
              <a:round/>
              <a:headEnd type="none" w="med" len="med"/>
              <a:tailEnd type="none" w="med" len="med"/>
            </a:ln>
            <a:effectLst/>
          </p:spPr>
        </p:cxnSp>
      </p:grpSp>
      <p:sp>
        <p:nvSpPr>
          <p:cNvPr id="71" name="正方形/長方形 70"/>
          <p:cNvSpPr/>
          <p:nvPr/>
        </p:nvSpPr>
        <p:spPr bwMode="auto">
          <a:xfrm>
            <a:off x="262551" y="1046293"/>
            <a:ext cx="9008198" cy="692648"/>
          </a:xfrm>
          <a:prstGeom prst="rect">
            <a:avLst/>
          </a:prstGeom>
          <a:noFill/>
          <a:ln w="9525">
            <a:noFill/>
            <a:miter lim="800000"/>
            <a:headEnd/>
            <a:tailEnd/>
          </a:ln>
          <a:effectLst/>
        </p:spPr>
        <p:txBody>
          <a:bodyPr wrap="square" lIns="0" tIns="36000" rIns="0" bIns="36000" rtlCol="0" anchor="t" anchorCtr="0">
            <a:noAutofit/>
          </a:bodyPr>
          <a:lstStyle/>
          <a:p>
            <a:pPr algn="l" rtl="0">
              <a:lnSpc>
                <a:spcPts val="1300"/>
              </a:lnSpc>
            </a:pPr>
            <a:r>
              <a:rPr lang="en-US" sz="1200" b="1" i="0" u="none" dirty="0" smtClean="0">
                <a:solidFill>
                  <a:srgbClr val="F6167B"/>
                </a:solidFill>
                <a:latin typeface="Arial" panose="020B0604020202020204" pitchFamily="34" charset="0"/>
                <a:ea typeface="メイリオ" pitchFamily="50" charset="-128"/>
              </a:rPr>
              <a:t>By examining the license conditions and risks based on the OSS usage type,</a:t>
            </a:r>
            <a:r>
              <a:rPr lang="en-US" sz="1200" b="1" i="0" u="none" dirty="0" smtClean="0">
                <a:solidFill>
                  <a:schemeClr val="tx1">
                    <a:lumMod val="75000"/>
                    <a:lumOff val="25000"/>
                  </a:schemeClr>
                </a:solidFill>
                <a:latin typeface="Arial" panose="020B0604020202020204" pitchFamily="34" charset="0"/>
                <a:ea typeface="メイリオ" pitchFamily="50" charset="-128"/>
              </a:rPr>
              <a:t> </a:t>
            </a:r>
            <a:r>
              <a:rPr lang="en-US" sz="1200" b="1" i="0" u="none" dirty="0">
                <a:solidFill>
                  <a:schemeClr val="tx1">
                    <a:lumMod val="75000"/>
                    <a:lumOff val="25000"/>
                  </a:schemeClr>
                </a:solidFill>
                <a:latin typeface="Arial" panose="020B0604020202020204" pitchFamily="34" charset="0"/>
                <a:ea typeface="メイリオ" pitchFamily="50" charset="-128"/>
              </a:rPr>
              <a:t>clarify </a:t>
            </a:r>
            <a:r>
              <a:rPr lang="en-US" sz="1200" b="1" i="0" u="none" dirty="0" smtClean="0">
                <a:solidFill>
                  <a:schemeClr val="tx1">
                    <a:lumMod val="75000"/>
                    <a:lumOff val="25000"/>
                  </a:schemeClr>
                </a:solidFill>
                <a:latin typeface="Arial" panose="020B0604020202020204" pitchFamily="34" charset="0"/>
                <a:ea typeface="メイリオ" pitchFamily="50" charset="-128"/>
              </a:rPr>
              <a:t>whether you should disclose the </a:t>
            </a:r>
            <a:r>
              <a:rPr lang="en-US" sz="1200" b="1" i="0" u="none" dirty="0">
                <a:solidFill>
                  <a:schemeClr val="tx1">
                    <a:lumMod val="75000"/>
                    <a:lumOff val="25000"/>
                  </a:schemeClr>
                </a:solidFill>
                <a:latin typeface="Arial" panose="020B0604020202020204" pitchFamily="34" charset="0"/>
                <a:ea typeface="メイリオ" pitchFamily="50" charset="-128"/>
              </a:rPr>
              <a:t>source </a:t>
            </a:r>
            <a:r>
              <a:rPr lang="en-US" sz="1200" b="1" i="0" u="none" dirty="0" smtClean="0">
                <a:solidFill>
                  <a:schemeClr val="tx1">
                    <a:lumMod val="75000"/>
                    <a:lumOff val="25000"/>
                  </a:schemeClr>
                </a:solidFill>
                <a:latin typeface="Arial" panose="020B0604020202020204" pitchFamily="34" charset="0"/>
                <a:ea typeface="メイリオ" pitchFamily="50" charset="-128"/>
              </a:rPr>
              <a:t>code, whether you should implement measures to limit the scope </a:t>
            </a:r>
            <a:r>
              <a:rPr lang="en-US" sz="1200" b="1" i="0" u="none" dirty="0">
                <a:solidFill>
                  <a:schemeClr val="tx1">
                    <a:lumMod val="75000"/>
                    <a:lumOff val="25000"/>
                  </a:schemeClr>
                </a:solidFill>
                <a:latin typeface="Arial" panose="020B0604020202020204" pitchFamily="34" charset="0"/>
                <a:ea typeface="メイリオ" pitchFamily="50" charset="-128"/>
              </a:rPr>
              <a:t>of </a:t>
            </a:r>
            <a:r>
              <a:rPr lang="en-US" sz="1200" b="1" i="0" u="none" dirty="0" smtClean="0">
                <a:solidFill>
                  <a:schemeClr val="tx1">
                    <a:lumMod val="75000"/>
                    <a:lumOff val="25000"/>
                  </a:schemeClr>
                </a:solidFill>
                <a:latin typeface="Arial" panose="020B0604020202020204" pitchFamily="34" charset="0"/>
                <a:ea typeface="メイリオ" pitchFamily="50" charset="-128"/>
              </a:rPr>
              <a:t>disclosure, </a:t>
            </a:r>
            <a:r>
              <a:rPr lang="en-US" sz="1200" b="1" i="0" u="none" dirty="0">
                <a:solidFill>
                  <a:schemeClr val="tx1">
                    <a:lumMod val="75000"/>
                    <a:lumOff val="25000"/>
                  </a:schemeClr>
                </a:solidFill>
                <a:latin typeface="Arial" panose="020B0604020202020204" pitchFamily="34" charset="0"/>
                <a:ea typeface="メイリオ" pitchFamily="50" charset="-128"/>
              </a:rPr>
              <a:t>and </a:t>
            </a:r>
            <a:r>
              <a:rPr lang="en-US" sz="1200" b="1" i="0" u="none" dirty="0" smtClean="0">
                <a:solidFill>
                  <a:schemeClr val="tx1">
                    <a:lumMod val="75000"/>
                    <a:lumOff val="25000"/>
                  </a:schemeClr>
                </a:solidFill>
                <a:latin typeface="Arial" panose="020B0604020202020204" pitchFamily="34" charset="0"/>
                <a:ea typeface="メイリオ" pitchFamily="50" charset="-128"/>
              </a:rPr>
              <a:t>whether you should consider the use of non-</a:t>
            </a:r>
            <a:r>
              <a:rPr lang="en-US" sz="1200" b="1" i="0" u="none" dirty="0" err="1" smtClean="0">
                <a:solidFill>
                  <a:schemeClr val="tx1">
                    <a:lumMod val="75000"/>
                    <a:lumOff val="25000"/>
                  </a:schemeClr>
                </a:solidFill>
                <a:latin typeface="Arial" panose="020B0604020202020204" pitchFamily="34" charset="0"/>
                <a:ea typeface="メイリオ" pitchFamily="50" charset="-128"/>
              </a:rPr>
              <a:t>copyleft</a:t>
            </a:r>
            <a:r>
              <a:rPr lang="en-US" sz="1200" b="1" i="0" u="none" dirty="0" smtClean="0">
                <a:solidFill>
                  <a:schemeClr val="tx1">
                    <a:lumMod val="75000"/>
                    <a:lumOff val="25000"/>
                  </a:schemeClr>
                </a:solidFill>
                <a:latin typeface="Arial" panose="020B0604020202020204" pitchFamily="34" charset="0"/>
                <a:ea typeface="メイリオ" pitchFamily="50" charset="-128"/>
              </a:rPr>
              <a:t> </a:t>
            </a:r>
            <a:r>
              <a:rPr lang="en-US" sz="1200" b="1" i="0" u="none" dirty="0">
                <a:solidFill>
                  <a:schemeClr val="tx1">
                    <a:lumMod val="75000"/>
                    <a:lumOff val="25000"/>
                  </a:schemeClr>
                </a:solidFill>
                <a:latin typeface="Arial" panose="020B0604020202020204" pitchFamily="34" charset="0"/>
                <a:ea typeface="メイリオ" pitchFamily="50" charset="-128"/>
              </a:rPr>
              <a:t>OSS </a:t>
            </a:r>
            <a:r>
              <a:rPr lang="en-US" sz="1200" b="1" i="0" u="none" dirty="0" smtClean="0">
                <a:solidFill>
                  <a:schemeClr val="tx1">
                    <a:lumMod val="75000"/>
                    <a:lumOff val="25000"/>
                  </a:schemeClr>
                </a:solidFill>
                <a:latin typeface="Arial" panose="020B0604020202020204" pitchFamily="34" charset="0"/>
                <a:ea typeface="メイリオ" pitchFamily="50" charset="-128"/>
              </a:rPr>
              <a:t>or proprietary development.</a:t>
            </a:r>
            <a:endParaRPr lang="en-US" altLang="en-US" sz="1200" b="1" dirty="0" smtClean="0">
              <a:solidFill>
                <a:srgbClr val="F6167B"/>
              </a:solidFill>
              <a:latin typeface="Arial" pitchFamily="34" charset="0"/>
              <a:ea typeface="メイリオ" pitchFamily="50" charset="-128"/>
            </a:endParaRPr>
          </a:p>
        </p:txBody>
      </p:sp>
      <p:cxnSp>
        <p:nvCxnSpPr>
          <p:cNvPr id="80" name="直線コネクタ 79"/>
          <p:cNvCxnSpPr/>
          <p:nvPr/>
        </p:nvCxnSpPr>
        <p:spPr bwMode="auto">
          <a:xfrm flipV="1">
            <a:off x="216971" y="1821130"/>
            <a:ext cx="9038671" cy="0"/>
          </a:xfrm>
          <a:prstGeom prst="line">
            <a:avLst/>
          </a:prstGeom>
          <a:noFill/>
          <a:ln w="38100" cap="flat" cmpd="sng" algn="ctr">
            <a:solidFill>
              <a:schemeClr val="bg1">
                <a:lumMod val="75000"/>
              </a:schemeClr>
            </a:solidFill>
            <a:prstDash val="sysDot"/>
            <a:round/>
            <a:headEnd type="none" w="med" len="med"/>
            <a:tailEnd type="none" w="med" len="med"/>
          </a:ln>
          <a:effectLst/>
        </p:spPr>
      </p:cxnSp>
      <p:sp>
        <p:nvSpPr>
          <p:cNvPr id="33" name="テキスト ボックス 32"/>
          <p:cNvSpPr txBox="1"/>
          <p:nvPr/>
        </p:nvSpPr>
        <p:spPr>
          <a:xfrm>
            <a:off x="302079" y="636815"/>
            <a:ext cx="6737742" cy="341632"/>
          </a:xfrm>
          <a:prstGeom prst="rect">
            <a:avLst/>
          </a:prstGeom>
          <a:noFill/>
        </p:spPr>
        <p:txBody>
          <a:bodyPr wrap="square" rtlCol="0">
            <a:noAutofit/>
          </a:bodyPr>
          <a:lstStyle/>
          <a:p>
            <a:pPr marL="342900" indent="-342900" algn="l" rtl="0">
              <a:buSzPct val="89000"/>
              <a:buFont typeface="+mj-lt"/>
              <a:buAutoNum type="arabicPeriod" startAt="2"/>
            </a:pPr>
            <a:r>
              <a:rPr lang="en-US" sz="1800" b="1" i="0" u="none" dirty="0" smtClean="0">
                <a:solidFill>
                  <a:srgbClr val="F6167B"/>
                </a:solidFill>
                <a:latin typeface="Arial" panose="020B0604020202020204" pitchFamily="34" charset="0"/>
                <a:ea typeface="メイリオ" pitchFamily="50" charset="-128"/>
                <a:cs typeface="Times New Roman" pitchFamily="18" charset="0"/>
              </a:rPr>
              <a:t>Check the </a:t>
            </a:r>
            <a:r>
              <a:rPr lang="en-US" sz="1800" b="1" i="0" u="none" dirty="0">
                <a:solidFill>
                  <a:srgbClr val="F6167B"/>
                </a:solidFill>
                <a:latin typeface="Arial" pitchFamily="34" charset="0"/>
                <a:ea typeface="メイリオ" pitchFamily="50" charset="-128"/>
                <a:cs typeface="Times New Roman" pitchFamily="18" charset="0"/>
              </a:rPr>
              <a:t>OSS </a:t>
            </a:r>
            <a:r>
              <a:rPr lang="en-US" sz="1800" b="1" i="0" u="none" dirty="0" smtClean="0">
                <a:solidFill>
                  <a:srgbClr val="F6167B"/>
                </a:solidFill>
                <a:latin typeface="Arial" pitchFamily="34" charset="0"/>
                <a:ea typeface="メイリオ" pitchFamily="50" charset="-128"/>
                <a:cs typeface="Times New Roman" pitchFamily="18" charset="0"/>
              </a:rPr>
              <a:t>usage type, </a:t>
            </a:r>
            <a:r>
              <a:rPr lang="en-US" sz="1800" b="1" i="0" u="none" dirty="0">
                <a:solidFill>
                  <a:srgbClr val="F6167B"/>
                </a:solidFill>
                <a:latin typeface="Arial" pitchFamily="34" charset="0"/>
                <a:ea typeface="メイリオ" pitchFamily="50" charset="-128"/>
                <a:cs typeface="Times New Roman" pitchFamily="18" charset="0"/>
              </a:rPr>
              <a:t>license conditions, and risks</a:t>
            </a:r>
            <a:endParaRPr lang="en-US" altLang="en-US" sz="1800" b="1" dirty="0" smtClean="0">
              <a:solidFill>
                <a:srgbClr val="F6167B"/>
              </a:solidFill>
              <a:latin typeface="Arial" pitchFamily="34" charset="0"/>
              <a:ea typeface="メイリオ" pitchFamily="50" charset="-128"/>
            </a:endParaRPr>
          </a:p>
        </p:txBody>
      </p:sp>
      <p:sp>
        <p:nvSpPr>
          <p:cNvPr id="45" name="正方形/長方形 44"/>
          <p:cNvSpPr/>
          <p:nvPr/>
        </p:nvSpPr>
        <p:spPr>
          <a:xfrm>
            <a:off x="7511920" y="4499016"/>
            <a:ext cx="1903545" cy="597355"/>
          </a:xfrm>
          <a:prstGeom prst="rect">
            <a:avLst/>
          </a:prstGeom>
        </p:spPr>
        <p:txBody>
          <a:bodyPr wrap="square">
            <a:noAutofit/>
          </a:bodyPr>
          <a:lstStyle/>
          <a:p>
            <a:r>
              <a:rPr kumimoji="0" lang="en-US" altLang="ja-JP" sz="1050" b="1" kern="0" dirty="0" smtClean="0">
                <a:solidFill>
                  <a:srgbClr val="FF699F"/>
                </a:solidFill>
                <a:latin typeface="Arial" panose="020B0604020202020204" pitchFamily="34" charset="0"/>
                <a:ea typeface="メイリオ" panose="020B0604030504040204" pitchFamily="50" charset="-128"/>
                <a:cs typeface="メイリオ" panose="020B0604030504040204" pitchFamily="50" charset="-128"/>
              </a:rPr>
              <a:t>*1:</a:t>
            </a:r>
            <a:r>
              <a:rPr kumimoji="0" lang="ja-JP" altLang="en-US" sz="1000" b="1" kern="0"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a:t>
            </a:r>
            <a:r>
              <a:rPr kumimoji="0" lang="en-US" altLang="ja-JP" sz="1000" b="1" kern="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a:t>
            </a:r>
            <a:r>
              <a:rPr kumimoji="0" lang="en-US" altLang="ja-JP" sz="1000" b="1" kern="0" dirty="0">
                <a:solidFill>
                  <a:schemeClr val="tx1">
                    <a:lumMod val="75000"/>
                    <a:lumOff val="25000"/>
                  </a:schemeClr>
                </a:solidFill>
                <a:latin typeface="Arial" pitchFamily="34" charset="0"/>
                <a:ea typeface="メイリオ" pitchFamily="50" charset="-128"/>
              </a:rPr>
              <a:t>bject code or source </a:t>
            </a:r>
            <a:r>
              <a:rPr kumimoji="0" lang="en-US" altLang="ja-JP" sz="1000" b="1" kern="0" dirty="0" smtClean="0">
                <a:solidFill>
                  <a:schemeClr val="tx1">
                    <a:lumMod val="75000"/>
                    <a:lumOff val="25000"/>
                  </a:schemeClr>
                </a:solidFill>
                <a:latin typeface="Arial" pitchFamily="34" charset="0"/>
                <a:ea typeface="メイリオ" pitchFamily="50" charset="-128"/>
              </a:rPr>
              <a:t>code must be provided </a:t>
            </a:r>
          </a:p>
          <a:p>
            <a:r>
              <a:rPr kumimoji="0" lang="en-US" altLang="ja-JP" sz="1000" b="1" kern="0" dirty="0" smtClean="0">
                <a:solidFill>
                  <a:schemeClr val="tx1">
                    <a:lumMod val="75000"/>
                    <a:lumOff val="25000"/>
                  </a:schemeClr>
                </a:solidFill>
                <a:latin typeface="Arial" pitchFamily="34" charset="0"/>
                <a:ea typeface="メイリオ" pitchFamily="50" charset="-128"/>
              </a:rPr>
              <a:t>(Note, however</a:t>
            </a:r>
            <a:r>
              <a:rPr kumimoji="0" lang="en-US" altLang="ja-JP" sz="1000" b="1" kern="0" dirty="0">
                <a:solidFill>
                  <a:schemeClr val="tx1">
                    <a:lumMod val="75000"/>
                    <a:lumOff val="25000"/>
                  </a:schemeClr>
                </a:solidFill>
                <a:latin typeface="Arial" pitchFamily="34" charset="0"/>
                <a:ea typeface="メイリオ" pitchFamily="50" charset="-128"/>
              </a:rPr>
              <a:t>, </a:t>
            </a:r>
            <a:r>
              <a:rPr kumimoji="0" lang="en-US" altLang="ja-JP" sz="1000" b="1" kern="0" dirty="0" smtClean="0">
                <a:solidFill>
                  <a:schemeClr val="tx1">
                    <a:lumMod val="75000"/>
                    <a:lumOff val="25000"/>
                  </a:schemeClr>
                </a:solidFill>
                <a:latin typeface="Arial" pitchFamily="34" charset="0"/>
                <a:ea typeface="メイリオ" pitchFamily="50" charset="-128"/>
              </a:rPr>
              <a:t>that you can choose which to provide).</a:t>
            </a:r>
            <a:endParaRPr kumimoji="0" lang="ja-JP" altLang="en-US" sz="1050" b="1" kern="0"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41155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グループ化 81"/>
          <p:cNvGrpSpPr/>
          <p:nvPr/>
        </p:nvGrpSpPr>
        <p:grpSpPr>
          <a:xfrm>
            <a:off x="142445" y="1096556"/>
            <a:ext cx="5300987" cy="3747540"/>
            <a:chOff x="5018925" y="1183822"/>
            <a:chExt cx="3928257" cy="2053132"/>
          </a:xfrm>
          <a:solidFill>
            <a:srgbClr val="FEE99C"/>
          </a:solidFill>
        </p:grpSpPr>
        <p:sp>
          <p:nvSpPr>
            <p:cNvPr id="71" name="円/楕円 70"/>
            <p:cNvSpPr/>
            <p:nvPr/>
          </p:nvSpPr>
          <p:spPr bwMode="auto">
            <a:xfrm>
              <a:off x="6678385" y="1183822"/>
              <a:ext cx="595993" cy="1159329"/>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72" name="円/楕円 71"/>
            <p:cNvSpPr/>
            <p:nvPr/>
          </p:nvSpPr>
          <p:spPr bwMode="auto">
            <a:xfrm rot="20000738">
              <a:off x="6398077" y="1221921"/>
              <a:ext cx="595993" cy="1159329"/>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73" name="円/楕円 72"/>
            <p:cNvSpPr/>
            <p:nvPr/>
          </p:nvSpPr>
          <p:spPr bwMode="auto">
            <a:xfrm rot="17454421">
              <a:off x="5844215" y="1055523"/>
              <a:ext cx="601295" cy="1582068"/>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74" name="円/楕円 73"/>
            <p:cNvSpPr/>
            <p:nvPr/>
          </p:nvSpPr>
          <p:spPr bwMode="auto">
            <a:xfrm rot="16200000">
              <a:off x="5664110" y="1264926"/>
              <a:ext cx="601295" cy="1891665"/>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75" name="円/楕円 74"/>
            <p:cNvSpPr/>
            <p:nvPr/>
          </p:nvSpPr>
          <p:spPr bwMode="auto">
            <a:xfrm rot="14249299">
              <a:off x="5753593" y="1471998"/>
              <a:ext cx="943958" cy="1891665"/>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76" name="円/楕円 75"/>
            <p:cNvSpPr/>
            <p:nvPr/>
          </p:nvSpPr>
          <p:spPr bwMode="auto">
            <a:xfrm rot="12457296">
              <a:off x="6171248" y="2010765"/>
              <a:ext cx="764047" cy="1226189"/>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77" name="円/楕円 76"/>
            <p:cNvSpPr/>
            <p:nvPr/>
          </p:nvSpPr>
          <p:spPr bwMode="auto">
            <a:xfrm rot="7612261">
              <a:off x="6821670" y="2081523"/>
              <a:ext cx="764047" cy="1226189"/>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78" name="円/楕円 77"/>
            <p:cNvSpPr/>
            <p:nvPr/>
          </p:nvSpPr>
          <p:spPr bwMode="auto">
            <a:xfrm rot="6368426">
              <a:off x="7521897" y="1697230"/>
              <a:ext cx="599700" cy="1750126"/>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79" name="円/楕円 78"/>
            <p:cNvSpPr/>
            <p:nvPr/>
          </p:nvSpPr>
          <p:spPr bwMode="auto">
            <a:xfrm rot="5400000">
              <a:off x="7772269" y="1384265"/>
              <a:ext cx="599700" cy="1750126"/>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80" name="円/楕円 79"/>
            <p:cNvSpPr/>
            <p:nvPr/>
          </p:nvSpPr>
          <p:spPr bwMode="auto">
            <a:xfrm rot="3948833">
              <a:off x="7354485" y="1047653"/>
              <a:ext cx="794745" cy="1750126"/>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81" name="円/楕円 80"/>
            <p:cNvSpPr/>
            <p:nvPr/>
          </p:nvSpPr>
          <p:spPr bwMode="auto">
            <a:xfrm rot="2962678">
              <a:off x="6844392" y="1260021"/>
              <a:ext cx="595993" cy="1159329"/>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58" name="フローチャート : 書類 57"/>
          <p:cNvSpPr/>
          <p:nvPr/>
        </p:nvSpPr>
        <p:spPr bwMode="auto">
          <a:xfrm>
            <a:off x="1701423" y="2193866"/>
            <a:ext cx="897466" cy="573925"/>
          </a:xfrm>
          <a:prstGeom prst="flowChartDocument">
            <a:avLst/>
          </a:prstGeom>
          <a:solidFill>
            <a:schemeClr val="bg1">
              <a:lumMod val="85000"/>
            </a:schemeClr>
          </a:solidFill>
          <a:ln w="9525">
            <a:noFill/>
            <a:miter lim="800000"/>
            <a:headEnd/>
            <a:tailEnd/>
          </a:ln>
          <a:effectLst>
            <a:outerShdw blurRad="50800" dist="38100" dir="2700000" algn="tl" rotWithShape="0">
              <a:prstClr val="black">
                <a:alpha val="40000"/>
              </a:prstClr>
            </a:outerShdw>
          </a:effectLst>
        </p:spPr>
        <p:txBody>
          <a:bodyPr wrap="square" lIns="36000" tIns="36000" rIns="36000" bIns="36000" rtlCol="0" anchor="t" anchorCtr="0">
            <a:noAutofit/>
          </a:bodyPr>
          <a:lstStyle/>
          <a:p>
            <a:pPr algn="l" rtl="0"/>
            <a:r>
              <a:rPr lang="en-US" sz="500" b="1" i="0" u="none" dirty="0">
                <a:solidFill>
                  <a:schemeClr val="tx1">
                    <a:lumMod val="75000"/>
                    <a:lumOff val="25000"/>
                  </a:schemeClr>
                </a:solidFill>
                <a:latin typeface="Arial" panose="020B0604020202020204" pitchFamily="34" charset="0"/>
                <a:ea typeface="メイリオ" pitchFamily="50" charset="-128"/>
                <a:cs typeface="Courier New" pitchFamily="49" charset="0"/>
              </a:rPr>
              <a:t>#include &lt;stdio.h&gt;</a:t>
            </a:r>
          </a:p>
          <a:p>
            <a:pPr algn="l" rtl="0"/>
            <a:r>
              <a:rPr lang="en-US" sz="500" b="1" i="0" u="none" dirty="0" smtClean="0">
                <a:solidFill>
                  <a:schemeClr val="tx1">
                    <a:lumMod val="75000"/>
                    <a:lumOff val="25000"/>
                  </a:schemeClr>
                </a:solidFill>
                <a:latin typeface="Arial" panose="020B0604020202020204" pitchFamily="34" charset="0"/>
                <a:ea typeface="メイリオ" pitchFamily="50" charset="-128"/>
                <a:cs typeface="Courier New" pitchFamily="49" charset="0"/>
              </a:rPr>
              <a:t>    main(</a:t>
            </a:r>
          </a:p>
          <a:p>
            <a:pPr algn="l" rtl="0"/>
            <a:r>
              <a:rPr lang="ja-JP" altLang="en-US" sz="500" b="1" dirty="0" smtClean="0">
                <a:solidFill>
                  <a:schemeClr val="tx1">
                    <a:lumMod val="75000"/>
                    <a:lumOff val="25000"/>
                  </a:schemeClr>
                </a:solidFill>
                <a:latin typeface="Arial" panose="020B0604020202020204" pitchFamily="34" charset="0"/>
                <a:ea typeface="メイリオ" pitchFamily="50" charset="-128"/>
                <a:cs typeface="Courier New" pitchFamily="49" charset="0"/>
              </a:rPr>
              <a:t>       </a:t>
            </a:r>
            <a:r>
              <a:rPr lang="en-US" sz="500" b="1" dirty="0" smtClean="0">
                <a:solidFill>
                  <a:schemeClr val="tx1">
                    <a:lumMod val="75000"/>
                    <a:lumOff val="25000"/>
                  </a:schemeClr>
                </a:solidFill>
                <a:latin typeface="Arial" panose="020B0604020202020204" pitchFamily="34" charset="0"/>
                <a:ea typeface="メイリオ" pitchFamily="50" charset="-128"/>
                <a:cs typeface="Courier New" pitchFamily="49" charset="0"/>
              </a:rPr>
              <a:t>p</a:t>
            </a:r>
            <a:r>
              <a:rPr lang="en-US" sz="500" b="1" i="0" u="none" dirty="0" smtClean="0">
                <a:solidFill>
                  <a:schemeClr val="tx1">
                    <a:lumMod val="75000"/>
                    <a:lumOff val="25000"/>
                  </a:schemeClr>
                </a:solidFill>
                <a:latin typeface="Arial" panose="020B0604020202020204" pitchFamily="34" charset="0"/>
                <a:ea typeface="メイリオ" pitchFamily="50" charset="-128"/>
                <a:cs typeface="Courier New" pitchFamily="49" charset="0"/>
              </a:rPr>
              <a:t>rintf("helo</a:t>
            </a:r>
            <a:r>
              <a:rPr lang="en-US" sz="500" b="1" i="0" u="none" dirty="0">
                <a:solidFill>
                  <a:schemeClr val="tx1">
                    <a:lumMod val="75000"/>
                    <a:lumOff val="25000"/>
                  </a:schemeClr>
                </a:solidFill>
                <a:latin typeface="Arial" panose="020B0604020202020204" pitchFamily="34" charset="0"/>
                <a:ea typeface="メイリオ" pitchFamily="50" charset="-128"/>
                <a:cs typeface="Courier New" pitchFamily="49" charset="0"/>
              </a:rPr>
              <a:t>, </a:t>
            </a:r>
            <a:r>
              <a:rPr lang="en-US" sz="500" b="1" i="0" u="none" dirty="0" smtClean="0">
                <a:solidFill>
                  <a:schemeClr val="tx1">
                    <a:lumMod val="75000"/>
                    <a:lumOff val="25000"/>
                  </a:schemeClr>
                </a:solidFill>
                <a:latin typeface="Arial" panose="020B0604020202020204" pitchFamily="34" charset="0"/>
                <a:ea typeface="メイリオ" pitchFamily="50" charset="-128"/>
                <a:cs typeface="Courier New" pitchFamily="49" charset="0"/>
              </a:rPr>
              <a:t>world! n");</a:t>
            </a:r>
            <a:endParaRPr lang="en-US" sz="500" b="1" i="0" u="none" dirty="0">
              <a:solidFill>
                <a:schemeClr val="tx1">
                  <a:lumMod val="75000"/>
                  <a:lumOff val="25000"/>
                </a:schemeClr>
              </a:solidFill>
              <a:latin typeface="Arial" panose="020B0604020202020204" pitchFamily="34" charset="0"/>
              <a:ea typeface="メイリオ" pitchFamily="50" charset="-128"/>
              <a:cs typeface="Courier New" pitchFamily="49" charset="0"/>
            </a:endParaRPr>
          </a:p>
          <a:p>
            <a:pPr algn="ctr"/>
            <a:r>
              <a:rPr lang="en-US" altLang="ja-JP" sz="500" b="1" dirty="0" smtClean="0">
                <a:solidFill>
                  <a:schemeClr val="tx1">
                    <a:lumMod val="75000"/>
                    <a:lumOff val="25000"/>
                  </a:schemeClr>
                </a:solidFill>
                <a:latin typeface="Arial" panose="020B0604020202020204" pitchFamily="34" charset="0"/>
                <a:ea typeface="メイリオ" pitchFamily="50" charset="-128"/>
                <a:cs typeface="Courier New" pitchFamily="49" charset="0"/>
                <a:sym typeface="Wingdings 2"/>
              </a:rPr>
              <a:t></a:t>
            </a:r>
            <a:endParaRPr lang="en-US" altLang="ja-JP" sz="500" b="1" dirty="0" smtClean="0">
              <a:solidFill>
                <a:schemeClr val="tx1">
                  <a:lumMod val="75000"/>
                  <a:lumOff val="25000"/>
                </a:schemeClr>
              </a:solidFill>
              <a:latin typeface="Arial" panose="020B0604020202020204" pitchFamily="34" charset="0"/>
              <a:ea typeface="メイリオ" pitchFamily="50" charset="-128"/>
              <a:cs typeface="Courier New" pitchFamily="49" charset="0"/>
            </a:endParaRPr>
          </a:p>
          <a:p>
            <a:pPr algn="ctr"/>
            <a:r>
              <a:rPr lang="en-US" altLang="ja-JP" sz="500" b="1" dirty="0" smtClean="0">
                <a:solidFill>
                  <a:schemeClr val="tx1">
                    <a:lumMod val="75000"/>
                    <a:lumOff val="25000"/>
                  </a:schemeClr>
                </a:solidFill>
                <a:latin typeface="Arial" panose="020B0604020202020204" pitchFamily="34" charset="0"/>
                <a:ea typeface="メイリオ" pitchFamily="50" charset="-128"/>
                <a:cs typeface="Courier New" pitchFamily="49" charset="0"/>
                <a:sym typeface="Wingdings 2"/>
              </a:rPr>
              <a:t></a:t>
            </a:r>
            <a:endParaRPr lang="en-US" altLang="ja-JP" sz="500" b="1" dirty="0" smtClean="0">
              <a:solidFill>
                <a:schemeClr val="tx1">
                  <a:lumMod val="75000"/>
                  <a:lumOff val="25000"/>
                </a:schemeClr>
              </a:solidFill>
              <a:latin typeface="Arial" panose="020B0604020202020204" pitchFamily="34" charset="0"/>
              <a:ea typeface="メイリオ" pitchFamily="50" charset="-128"/>
              <a:cs typeface="Courier New" pitchFamily="49" charset="0"/>
            </a:endParaRPr>
          </a:p>
        </p:txBody>
      </p:sp>
      <p:sp>
        <p:nvSpPr>
          <p:cNvPr id="60" name="フローチャート : 書類 59"/>
          <p:cNvSpPr/>
          <p:nvPr/>
        </p:nvSpPr>
        <p:spPr bwMode="auto">
          <a:xfrm>
            <a:off x="2791808" y="2752326"/>
            <a:ext cx="897466" cy="573925"/>
          </a:xfrm>
          <a:prstGeom prst="flowChartDocument">
            <a:avLst/>
          </a:prstGeom>
          <a:solidFill>
            <a:schemeClr val="bg1">
              <a:lumMod val="85000"/>
            </a:schemeClr>
          </a:solidFill>
          <a:ln w="9525">
            <a:noFill/>
            <a:miter lim="800000"/>
            <a:headEnd/>
            <a:tailEnd/>
          </a:ln>
          <a:effectLst>
            <a:outerShdw blurRad="50800" dist="38100" dir="2700000" algn="tl" rotWithShape="0">
              <a:prstClr val="black">
                <a:alpha val="40000"/>
              </a:prstClr>
            </a:outerShdw>
          </a:effectLst>
        </p:spPr>
        <p:txBody>
          <a:bodyPr wrap="square" lIns="36000" tIns="36000" rIns="36000" bIns="36000" rtlCol="0" anchor="t" anchorCtr="0">
            <a:noAutofit/>
          </a:bodyPr>
          <a:lstStyle/>
          <a:p>
            <a:pPr algn="l" rtl="0"/>
            <a:r>
              <a:rPr lang="en-US" sz="500" b="1" i="0" u="none" dirty="0">
                <a:solidFill>
                  <a:schemeClr val="tx1">
                    <a:lumMod val="75000"/>
                    <a:lumOff val="25000"/>
                  </a:schemeClr>
                </a:solidFill>
                <a:latin typeface="Arial" panose="020B0604020202020204" pitchFamily="34" charset="0"/>
                <a:ea typeface="メイリオ" pitchFamily="50" charset="-128"/>
                <a:cs typeface="Courier New" pitchFamily="49" charset="0"/>
              </a:rPr>
              <a:t>#include &lt;stdio.h&gt;</a:t>
            </a:r>
          </a:p>
          <a:p>
            <a:pPr algn="l" rtl="0"/>
            <a:r>
              <a:rPr lang="en-US" sz="500" b="1" i="0" u="none" dirty="0" smtClean="0">
                <a:solidFill>
                  <a:schemeClr val="tx1">
                    <a:lumMod val="75000"/>
                    <a:lumOff val="25000"/>
                  </a:schemeClr>
                </a:solidFill>
                <a:latin typeface="Arial" panose="020B0604020202020204" pitchFamily="34" charset="0"/>
                <a:ea typeface="メイリオ" pitchFamily="50" charset="-128"/>
                <a:cs typeface="Courier New" pitchFamily="49" charset="0"/>
              </a:rPr>
              <a:t>    main</a:t>
            </a:r>
            <a:r>
              <a:rPr lang="en-US" sz="500" b="1" i="0" u="none" dirty="0">
                <a:solidFill>
                  <a:schemeClr val="tx1">
                    <a:lumMod val="75000"/>
                    <a:lumOff val="25000"/>
                  </a:schemeClr>
                </a:solidFill>
                <a:latin typeface="Arial" panose="020B0604020202020204" pitchFamily="34" charset="0"/>
                <a:ea typeface="メイリオ" pitchFamily="50" charset="-128"/>
                <a:cs typeface="Courier New" pitchFamily="49" charset="0"/>
              </a:rPr>
              <a:t>()</a:t>
            </a:r>
          </a:p>
          <a:p>
            <a:pPr algn="l" rtl="0"/>
            <a:r>
              <a:rPr lang="en-US" sz="500" b="1" i="0" u="none" dirty="0" smtClean="0">
                <a:solidFill>
                  <a:schemeClr val="tx1">
                    <a:lumMod val="75000"/>
                    <a:lumOff val="25000"/>
                  </a:schemeClr>
                </a:solidFill>
                <a:latin typeface="Arial" panose="020B0604020202020204" pitchFamily="34" charset="0"/>
                <a:ea typeface="メイリオ" pitchFamily="50" charset="-128"/>
                <a:cs typeface="Courier New" pitchFamily="49" charset="0"/>
              </a:rPr>
              <a:t>       printf("helo</a:t>
            </a:r>
            <a:r>
              <a:rPr lang="en-US" sz="500" b="1" i="0" u="none" dirty="0">
                <a:solidFill>
                  <a:schemeClr val="tx1">
                    <a:lumMod val="75000"/>
                    <a:lumOff val="25000"/>
                  </a:schemeClr>
                </a:solidFill>
                <a:latin typeface="Arial" panose="020B0604020202020204" pitchFamily="34" charset="0"/>
                <a:ea typeface="メイリオ" pitchFamily="50" charset="-128"/>
                <a:cs typeface="Courier New" pitchFamily="49" charset="0"/>
              </a:rPr>
              <a:t>, world!</a:t>
            </a:r>
            <a:r>
              <a:rPr lang="en-US" sz="500" b="0" i="0" u="none" dirty="0">
                <a:solidFill>
                  <a:schemeClr val="tx1">
                    <a:lumMod val="75000"/>
                    <a:lumOff val="25000"/>
                  </a:schemeClr>
                </a:solidFill>
                <a:latin typeface="Arial" panose="020B0604020202020204" pitchFamily="34" charset="0"/>
                <a:ea typeface="メイリオ" pitchFamily="50" charset="-128"/>
                <a:cs typeface="Courier New" pitchFamily="49" charset="0"/>
              </a:rPr>
              <a:t> </a:t>
            </a:r>
            <a:r>
              <a:rPr lang="en-US" sz="500" b="1" i="0" u="none" dirty="0" smtClean="0">
                <a:solidFill>
                  <a:schemeClr val="tx1">
                    <a:lumMod val="75000"/>
                    <a:lumOff val="25000"/>
                  </a:schemeClr>
                </a:solidFill>
                <a:latin typeface="Arial" panose="020B0604020202020204" pitchFamily="34" charset="0"/>
                <a:ea typeface="メイリオ" pitchFamily="50" charset="-128"/>
                <a:cs typeface="Courier New" pitchFamily="49" charset="0"/>
              </a:rPr>
              <a:t>n");</a:t>
            </a:r>
            <a:endParaRPr lang="en-US" sz="500" b="1" i="0" u="none" dirty="0">
              <a:solidFill>
                <a:schemeClr val="tx1">
                  <a:lumMod val="75000"/>
                  <a:lumOff val="25000"/>
                </a:schemeClr>
              </a:solidFill>
              <a:latin typeface="Arial" panose="020B0604020202020204" pitchFamily="34" charset="0"/>
              <a:ea typeface="メイリオ" pitchFamily="50" charset="-128"/>
              <a:cs typeface="Courier New" pitchFamily="49" charset="0"/>
            </a:endParaRPr>
          </a:p>
          <a:p>
            <a:pPr algn="ctr" rtl="0"/>
            <a:r>
              <a:rPr lang="en-US" sz="500" b="1" i="0" u="none" dirty="0" smtClean="0">
                <a:solidFill>
                  <a:schemeClr val="tx1">
                    <a:lumMod val="75000"/>
                    <a:lumOff val="25000"/>
                  </a:schemeClr>
                </a:solidFill>
                <a:latin typeface="Arial" panose="020B0604020202020204" pitchFamily="34" charset="0"/>
                <a:ea typeface="メイリオ" pitchFamily="50" charset="-128"/>
                <a:cs typeface="Courier New" pitchFamily="49" charset="0"/>
                <a:sym typeface="Wingdings"/>
              </a:rPr>
              <a:t></a:t>
            </a:r>
          </a:p>
          <a:p>
            <a:pPr algn="ctr" rtl="0"/>
            <a:r>
              <a:rPr lang="en-US" sz="500" b="1" i="0" u="none" dirty="0" smtClean="0">
                <a:solidFill>
                  <a:schemeClr val="tx1">
                    <a:lumMod val="75000"/>
                    <a:lumOff val="25000"/>
                  </a:schemeClr>
                </a:solidFill>
                <a:latin typeface="Arial" panose="020B0604020202020204" pitchFamily="34" charset="0"/>
                <a:ea typeface="メイリオ" pitchFamily="50" charset="-128"/>
                <a:cs typeface="Courier New" pitchFamily="49" charset="0"/>
                <a:sym typeface="Wingdings"/>
              </a:rPr>
              <a:t></a:t>
            </a:r>
            <a:endParaRPr lang="en-US" sz="500" b="1" i="0" u="none" dirty="0">
              <a:solidFill>
                <a:schemeClr val="tx1">
                  <a:lumMod val="75000"/>
                  <a:lumOff val="25000"/>
                </a:schemeClr>
              </a:solidFill>
              <a:latin typeface="Arial" panose="020B0604020202020204" pitchFamily="34" charset="0"/>
              <a:ea typeface="メイリオ" pitchFamily="50" charset="-128"/>
              <a:cs typeface="Courier New" pitchFamily="49" charset="0"/>
            </a:endParaRPr>
          </a:p>
        </p:txBody>
      </p:sp>
      <p:sp>
        <p:nvSpPr>
          <p:cNvPr id="61" name="フローチャート : 書類 60"/>
          <p:cNvSpPr/>
          <p:nvPr/>
        </p:nvSpPr>
        <p:spPr bwMode="auto">
          <a:xfrm>
            <a:off x="2675011" y="2260886"/>
            <a:ext cx="897466" cy="573925"/>
          </a:xfrm>
          <a:prstGeom prst="flowChartDocument">
            <a:avLst/>
          </a:prstGeom>
          <a:solidFill>
            <a:schemeClr val="bg1">
              <a:lumMod val="85000"/>
            </a:schemeClr>
          </a:solidFill>
          <a:ln w="9525">
            <a:noFill/>
            <a:miter lim="800000"/>
            <a:headEnd/>
            <a:tailEnd/>
          </a:ln>
          <a:effectLst>
            <a:outerShdw blurRad="50800" dist="38100" dir="2700000" algn="tl" rotWithShape="0">
              <a:prstClr val="black">
                <a:alpha val="40000"/>
              </a:prstClr>
            </a:outerShdw>
          </a:effectLst>
        </p:spPr>
        <p:txBody>
          <a:bodyPr wrap="square" lIns="36000" tIns="36000" rIns="36000" bIns="36000" rtlCol="0" anchor="t" anchorCtr="0">
            <a:noAutofit/>
          </a:bodyPr>
          <a:lstStyle/>
          <a:p>
            <a:pPr algn="l" rtl="0"/>
            <a:r>
              <a:rPr lang="en-US" sz="500" b="1" i="0" u="none" dirty="0">
                <a:solidFill>
                  <a:schemeClr val="tx1">
                    <a:lumMod val="75000"/>
                    <a:lumOff val="25000"/>
                  </a:schemeClr>
                </a:solidFill>
                <a:latin typeface="Arial" panose="020B0604020202020204" pitchFamily="34" charset="0"/>
                <a:ea typeface="メイリオ" pitchFamily="50" charset="-128"/>
                <a:cs typeface="Courier New" pitchFamily="49" charset="0"/>
              </a:rPr>
              <a:t>#include &lt;stdio.h&gt;</a:t>
            </a:r>
          </a:p>
          <a:p>
            <a:pPr algn="l" rtl="0"/>
            <a:r>
              <a:rPr lang="en-US" sz="500" b="1" i="0" u="none" dirty="0" smtClean="0">
                <a:solidFill>
                  <a:schemeClr val="tx1">
                    <a:lumMod val="75000"/>
                    <a:lumOff val="25000"/>
                  </a:schemeClr>
                </a:solidFill>
                <a:latin typeface="Arial" panose="020B0604020202020204" pitchFamily="34" charset="0"/>
                <a:ea typeface="メイリオ" pitchFamily="50" charset="-128"/>
                <a:cs typeface="Courier New" pitchFamily="49" charset="0"/>
              </a:rPr>
              <a:t>    main</a:t>
            </a:r>
            <a:r>
              <a:rPr lang="en-US" sz="500" b="1" i="0" u="none" dirty="0">
                <a:solidFill>
                  <a:schemeClr val="tx1">
                    <a:lumMod val="75000"/>
                    <a:lumOff val="25000"/>
                  </a:schemeClr>
                </a:solidFill>
                <a:latin typeface="Arial" panose="020B0604020202020204" pitchFamily="34" charset="0"/>
                <a:ea typeface="メイリオ" pitchFamily="50" charset="-128"/>
                <a:cs typeface="Courier New" pitchFamily="49" charset="0"/>
              </a:rPr>
              <a:t>()</a:t>
            </a:r>
          </a:p>
          <a:p>
            <a:pPr algn="l" rtl="0"/>
            <a:r>
              <a:rPr lang="en-US" sz="500" b="1" i="0" u="none" dirty="0" smtClean="0">
                <a:solidFill>
                  <a:schemeClr val="tx1">
                    <a:lumMod val="75000"/>
                    <a:lumOff val="25000"/>
                  </a:schemeClr>
                </a:solidFill>
                <a:latin typeface="Arial" panose="020B0604020202020204" pitchFamily="34" charset="0"/>
                <a:ea typeface="メイリオ" pitchFamily="50" charset="-128"/>
                <a:cs typeface="Courier New" pitchFamily="49" charset="0"/>
              </a:rPr>
              <a:t>       printf("helo</a:t>
            </a:r>
            <a:r>
              <a:rPr lang="en-US" sz="500" b="1" i="0" u="none" dirty="0">
                <a:solidFill>
                  <a:schemeClr val="tx1">
                    <a:lumMod val="75000"/>
                    <a:lumOff val="25000"/>
                  </a:schemeClr>
                </a:solidFill>
                <a:latin typeface="Arial" panose="020B0604020202020204" pitchFamily="34" charset="0"/>
                <a:ea typeface="メイリオ" pitchFamily="50" charset="-128"/>
                <a:cs typeface="Courier New" pitchFamily="49" charset="0"/>
              </a:rPr>
              <a:t>, world!</a:t>
            </a:r>
            <a:r>
              <a:rPr lang="en-US" sz="500" b="0" i="0" u="none" dirty="0">
                <a:solidFill>
                  <a:schemeClr val="tx1">
                    <a:lumMod val="75000"/>
                    <a:lumOff val="25000"/>
                  </a:schemeClr>
                </a:solidFill>
                <a:latin typeface="Arial" panose="020B0604020202020204" pitchFamily="34" charset="0"/>
                <a:ea typeface="メイリオ" pitchFamily="50" charset="-128"/>
                <a:cs typeface="Courier New" pitchFamily="49" charset="0"/>
              </a:rPr>
              <a:t> </a:t>
            </a:r>
            <a:r>
              <a:rPr lang="en-US" sz="500" b="1" i="0" u="none" dirty="0" smtClean="0">
                <a:solidFill>
                  <a:schemeClr val="tx1">
                    <a:lumMod val="75000"/>
                    <a:lumOff val="25000"/>
                  </a:schemeClr>
                </a:solidFill>
                <a:latin typeface="Arial" panose="020B0604020202020204" pitchFamily="34" charset="0"/>
                <a:ea typeface="メイリオ" pitchFamily="50" charset="-128"/>
                <a:cs typeface="Courier New" pitchFamily="49" charset="0"/>
              </a:rPr>
              <a:t>n");</a:t>
            </a:r>
            <a:endParaRPr lang="en-US" sz="500" b="1" i="0" u="none" dirty="0">
              <a:solidFill>
                <a:schemeClr val="tx1">
                  <a:lumMod val="75000"/>
                  <a:lumOff val="25000"/>
                </a:schemeClr>
              </a:solidFill>
              <a:latin typeface="Arial" panose="020B0604020202020204" pitchFamily="34" charset="0"/>
              <a:ea typeface="メイリオ" pitchFamily="50" charset="-128"/>
              <a:cs typeface="Courier New" pitchFamily="49" charset="0"/>
            </a:endParaRPr>
          </a:p>
          <a:p>
            <a:pPr algn="ctr"/>
            <a:r>
              <a:rPr lang="en-US" altLang="ja-JP" sz="500" b="1" dirty="0" smtClean="0">
                <a:solidFill>
                  <a:schemeClr val="tx1">
                    <a:lumMod val="75000"/>
                    <a:lumOff val="25000"/>
                  </a:schemeClr>
                </a:solidFill>
                <a:latin typeface="Arial" panose="020B0604020202020204" pitchFamily="34" charset="0"/>
                <a:ea typeface="メイリオ" pitchFamily="50" charset="-128"/>
                <a:cs typeface="Courier New" pitchFamily="49" charset="0"/>
                <a:sym typeface="Wingdings 2"/>
              </a:rPr>
              <a:t></a:t>
            </a:r>
            <a:endParaRPr lang="en-US" altLang="ja-JP" sz="500" b="1" dirty="0" smtClean="0">
              <a:solidFill>
                <a:schemeClr val="tx1">
                  <a:lumMod val="75000"/>
                  <a:lumOff val="25000"/>
                </a:schemeClr>
              </a:solidFill>
              <a:latin typeface="Arial" panose="020B0604020202020204" pitchFamily="34" charset="0"/>
              <a:ea typeface="メイリオ" pitchFamily="50" charset="-128"/>
              <a:cs typeface="Courier New" pitchFamily="49" charset="0"/>
            </a:endParaRPr>
          </a:p>
          <a:p>
            <a:pPr algn="ctr"/>
            <a:r>
              <a:rPr lang="en-US" altLang="ja-JP" sz="500" b="1" dirty="0" smtClean="0">
                <a:solidFill>
                  <a:schemeClr val="tx1">
                    <a:lumMod val="75000"/>
                    <a:lumOff val="25000"/>
                  </a:schemeClr>
                </a:solidFill>
                <a:latin typeface="Arial" panose="020B0604020202020204" pitchFamily="34" charset="0"/>
                <a:ea typeface="メイリオ" pitchFamily="50" charset="-128"/>
                <a:cs typeface="Courier New" pitchFamily="49" charset="0"/>
                <a:sym typeface="Wingdings 2"/>
              </a:rPr>
              <a:t></a:t>
            </a:r>
            <a:endParaRPr lang="en-US" altLang="ja-JP" sz="500" b="1" dirty="0" smtClean="0">
              <a:solidFill>
                <a:schemeClr val="tx1">
                  <a:lumMod val="75000"/>
                  <a:lumOff val="25000"/>
                </a:schemeClr>
              </a:solidFill>
              <a:latin typeface="Arial" panose="020B0604020202020204" pitchFamily="34" charset="0"/>
              <a:ea typeface="メイリオ" pitchFamily="50" charset="-128"/>
              <a:cs typeface="Courier New" pitchFamily="49" charset="0"/>
            </a:endParaRPr>
          </a:p>
        </p:txBody>
      </p:sp>
      <p:sp>
        <p:nvSpPr>
          <p:cNvPr id="62" name="フローチャート : 書類 61"/>
          <p:cNvSpPr/>
          <p:nvPr/>
        </p:nvSpPr>
        <p:spPr bwMode="auto">
          <a:xfrm>
            <a:off x="1932745" y="2556723"/>
            <a:ext cx="897466" cy="573925"/>
          </a:xfrm>
          <a:prstGeom prst="flowChartDocument">
            <a:avLst/>
          </a:prstGeom>
          <a:solidFill>
            <a:schemeClr val="bg1">
              <a:lumMod val="85000"/>
            </a:schemeClr>
          </a:solidFill>
          <a:ln w="9525">
            <a:noFill/>
            <a:miter lim="800000"/>
            <a:headEnd/>
            <a:tailEnd/>
          </a:ln>
          <a:effectLst>
            <a:outerShdw blurRad="50800" dist="38100" dir="2700000" algn="tl" rotWithShape="0">
              <a:prstClr val="black">
                <a:alpha val="40000"/>
              </a:prstClr>
            </a:outerShdw>
          </a:effectLst>
        </p:spPr>
        <p:txBody>
          <a:bodyPr wrap="square" lIns="36000" tIns="36000" rIns="36000" bIns="36000" rtlCol="0" anchor="t" anchorCtr="0">
            <a:noAutofit/>
          </a:bodyPr>
          <a:lstStyle/>
          <a:p>
            <a:pPr algn="l" rtl="0"/>
            <a:r>
              <a:rPr lang="en-US" sz="500" b="1" i="0" u="none" dirty="0">
                <a:solidFill>
                  <a:schemeClr val="tx1">
                    <a:lumMod val="75000"/>
                    <a:lumOff val="25000"/>
                  </a:schemeClr>
                </a:solidFill>
                <a:latin typeface="Arial" panose="020B0604020202020204" pitchFamily="34" charset="0"/>
                <a:ea typeface="メイリオ" pitchFamily="50" charset="-128"/>
                <a:cs typeface="Courier New" pitchFamily="49" charset="0"/>
              </a:rPr>
              <a:t>#include &lt;stdio.h&gt;</a:t>
            </a:r>
          </a:p>
          <a:p>
            <a:pPr algn="l" rtl="0"/>
            <a:r>
              <a:rPr lang="en-US" sz="500" b="0" i="0" u="none" dirty="0" smtClean="0">
                <a:solidFill>
                  <a:schemeClr val="tx1">
                    <a:lumMod val="75000"/>
                    <a:lumOff val="25000"/>
                  </a:schemeClr>
                </a:solidFill>
                <a:latin typeface="Arial" panose="020B0604020202020204" pitchFamily="34" charset="0"/>
                <a:ea typeface="メイリオ" pitchFamily="50" charset="-128"/>
                <a:cs typeface="Courier New" pitchFamily="49" charset="0"/>
              </a:rPr>
              <a:t>    </a:t>
            </a:r>
            <a:r>
              <a:rPr lang="en-US" sz="500" b="1" i="0" u="none" dirty="0" smtClean="0">
                <a:solidFill>
                  <a:schemeClr val="tx1">
                    <a:lumMod val="75000"/>
                    <a:lumOff val="25000"/>
                  </a:schemeClr>
                </a:solidFill>
                <a:latin typeface="Arial" panose="020B0604020202020204" pitchFamily="34" charset="0"/>
                <a:ea typeface="メイリオ" pitchFamily="50" charset="-128"/>
                <a:cs typeface="Courier New" pitchFamily="49" charset="0"/>
              </a:rPr>
              <a:t>main</a:t>
            </a:r>
            <a:r>
              <a:rPr lang="en-US" sz="500" b="1" i="0" u="none" dirty="0">
                <a:solidFill>
                  <a:schemeClr val="tx1">
                    <a:lumMod val="75000"/>
                    <a:lumOff val="25000"/>
                  </a:schemeClr>
                </a:solidFill>
                <a:latin typeface="Arial" panose="020B0604020202020204" pitchFamily="34" charset="0"/>
                <a:ea typeface="メイリオ" pitchFamily="50" charset="-128"/>
                <a:cs typeface="Courier New" pitchFamily="49" charset="0"/>
              </a:rPr>
              <a:t>()</a:t>
            </a:r>
          </a:p>
          <a:p>
            <a:pPr algn="l" rtl="0"/>
            <a:r>
              <a:rPr lang="en-US" sz="500" b="0" i="0" u="none" dirty="0" smtClean="0">
                <a:solidFill>
                  <a:schemeClr val="tx1">
                    <a:lumMod val="75000"/>
                    <a:lumOff val="25000"/>
                  </a:schemeClr>
                </a:solidFill>
                <a:latin typeface="Arial" panose="020B0604020202020204" pitchFamily="34" charset="0"/>
                <a:ea typeface="メイリオ" pitchFamily="50" charset="-128"/>
                <a:cs typeface="Courier New" pitchFamily="49" charset="0"/>
              </a:rPr>
              <a:t>       </a:t>
            </a:r>
            <a:r>
              <a:rPr lang="en-US" sz="500" b="1" i="0" u="none" dirty="0" smtClean="0">
                <a:solidFill>
                  <a:schemeClr val="tx1">
                    <a:lumMod val="75000"/>
                    <a:lumOff val="25000"/>
                  </a:schemeClr>
                </a:solidFill>
                <a:latin typeface="Arial" panose="020B0604020202020204" pitchFamily="34" charset="0"/>
                <a:ea typeface="メイリオ" pitchFamily="50" charset="-128"/>
                <a:cs typeface="Courier New" pitchFamily="49" charset="0"/>
              </a:rPr>
              <a:t>printf("helo</a:t>
            </a:r>
            <a:r>
              <a:rPr lang="en-US" sz="500" b="1" i="0" u="none" dirty="0">
                <a:solidFill>
                  <a:schemeClr val="tx1">
                    <a:lumMod val="75000"/>
                    <a:lumOff val="25000"/>
                  </a:schemeClr>
                </a:solidFill>
                <a:latin typeface="Arial" panose="020B0604020202020204" pitchFamily="34" charset="0"/>
                <a:ea typeface="メイリオ" pitchFamily="50" charset="-128"/>
                <a:cs typeface="Courier New" pitchFamily="49" charset="0"/>
              </a:rPr>
              <a:t>, </a:t>
            </a:r>
            <a:r>
              <a:rPr lang="en-US" sz="500" b="1" i="0" u="none" dirty="0" smtClean="0">
                <a:solidFill>
                  <a:schemeClr val="tx1">
                    <a:lumMod val="75000"/>
                    <a:lumOff val="25000"/>
                  </a:schemeClr>
                </a:solidFill>
                <a:latin typeface="Arial" panose="020B0604020202020204" pitchFamily="34" charset="0"/>
                <a:ea typeface="メイリオ" pitchFamily="50" charset="-128"/>
                <a:cs typeface="Courier New" pitchFamily="49" charset="0"/>
              </a:rPr>
              <a:t/>
            </a:r>
            <a:br>
              <a:rPr lang="en-US" sz="500" b="1" i="0" u="none" dirty="0" smtClean="0">
                <a:solidFill>
                  <a:schemeClr val="tx1">
                    <a:lumMod val="75000"/>
                    <a:lumOff val="25000"/>
                  </a:schemeClr>
                </a:solidFill>
                <a:latin typeface="Arial" panose="020B0604020202020204" pitchFamily="34" charset="0"/>
                <a:ea typeface="メイリオ" pitchFamily="50" charset="-128"/>
                <a:cs typeface="Courier New" pitchFamily="49" charset="0"/>
              </a:rPr>
            </a:br>
            <a:r>
              <a:rPr lang="en-US" sz="500" b="1" i="0" u="none" dirty="0" smtClean="0">
                <a:solidFill>
                  <a:schemeClr val="tx1">
                    <a:lumMod val="75000"/>
                    <a:lumOff val="25000"/>
                  </a:schemeClr>
                </a:solidFill>
                <a:latin typeface="Arial" panose="020B0604020202020204" pitchFamily="34" charset="0"/>
                <a:ea typeface="メイリオ" pitchFamily="50" charset="-128"/>
                <a:cs typeface="Courier New" pitchFamily="49" charset="0"/>
              </a:rPr>
              <a:t>world</a:t>
            </a:r>
            <a:r>
              <a:rPr lang="en-US" sz="500" b="1" i="0" u="none" dirty="0">
                <a:solidFill>
                  <a:schemeClr val="tx1">
                    <a:lumMod val="75000"/>
                    <a:lumOff val="25000"/>
                  </a:schemeClr>
                </a:solidFill>
                <a:latin typeface="Arial" panose="020B0604020202020204" pitchFamily="34" charset="0"/>
                <a:ea typeface="メイリオ" pitchFamily="50" charset="-128"/>
                <a:cs typeface="Courier New" pitchFamily="49" charset="0"/>
              </a:rPr>
              <a:t>!</a:t>
            </a:r>
            <a:r>
              <a:rPr lang="en-US" sz="500" b="0" i="0" u="none" dirty="0">
                <a:solidFill>
                  <a:schemeClr val="tx1">
                    <a:lumMod val="75000"/>
                    <a:lumOff val="25000"/>
                  </a:schemeClr>
                </a:solidFill>
                <a:latin typeface="Arial" panose="020B0604020202020204" pitchFamily="34" charset="0"/>
                <a:ea typeface="メイリオ" pitchFamily="50" charset="-128"/>
                <a:cs typeface="Courier New" pitchFamily="49" charset="0"/>
              </a:rPr>
              <a:t> </a:t>
            </a:r>
            <a:r>
              <a:rPr lang="en-US" sz="500" b="1" i="0" u="none" dirty="0" smtClean="0">
                <a:solidFill>
                  <a:schemeClr val="tx1">
                    <a:lumMod val="75000"/>
                    <a:lumOff val="25000"/>
                  </a:schemeClr>
                </a:solidFill>
                <a:latin typeface="Arial" panose="020B0604020202020204" pitchFamily="34" charset="0"/>
                <a:ea typeface="メイリオ" pitchFamily="50" charset="-128"/>
                <a:cs typeface="Courier New" pitchFamily="49" charset="0"/>
              </a:rPr>
              <a:t>n");</a:t>
            </a:r>
            <a:endParaRPr lang="en-US" sz="500" b="1" i="0" u="none" dirty="0">
              <a:solidFill>
                <a:schemeClr val="tx1">
                  <a:lumMod val="75000"/>
                  <a:lumOff val="25000"/>
                </a:schemeClr>
              </a:solidFill>
              <a:latin typeface="Arial" panose="020B0604020202020204" pitchFamily="34" charset="0"/>
              <a:ea typeface="メイリオ" pitchFamily="50" charset="-128"/>
              <a:cs typeface="Courier New" pitchFamily="49" charset="0"/>
            </a:endParaRPr>
          </a:p>
          <a:p>
            <a:pPr algn="ctr"/>
            <a:r>
              <a:rPr lang="en-US" altLang="ja-JP" sz="500" b="1" dirty="0" smtClean="0">
                <a:solidFill>
                  <a:schemeClr val="tx1">
                    <a:lumMod val="75000"/>
                    <a:lumOff val="25000"/>
                  </a:schemeClr>
                </a:solidFill>
                <a:latin typeface="Arial" panose="020B0604020202020204" pitchFamily="34" charset="0"/>
                <a:ea typeface="メイリオ" pitchFamily="50" charset="-128"/>
                <a:cs typeface="Courier New" pitchFamily="49" charset="0"/>
                <a:sym typeface="Wingdings 2"/>
              </a:rPr>
              <a:t></a:t>
            </a:r>
            <a:endParaRPr lang="en-US" altLang="ja-JP" sz="500" b="1" dirty="0" smtClean="0">
              <a:solidFill>
                <a:schemeClr val="tx1">
                  <a:lumMod val="75000"/>
                  <a:lumOff val="25000"/>
                </a:schemeClr>
              </a:solidFill>
              <a:latin typeface="Arial" panose="020B0604020202020204" pitchFamily="34" charset="0"/>
              <a:ea typeface="メイリオ" pitchFamily="50" charset="-128"/>
              <a:cs typeface="Courier New" pitchFamily="49" charset="0"/>
            </a:endParaRPr>
          </a:p>
          <a:p>
            <a:pPr algn="ctr"/>
            <a:r>
              <a:rPr lang="en-US" altLang="ja-JP" sz="500" b="1" dirty="0" smtClean="0">
                <a:solidFill>
                  <a:schemeClr val="tx1">
                    <a:lumMod val="75000"/>
                    <a:lumOff val="25000"/>
                  </a:schemeClr>
                </a:solidFill>
                <a:latin typeface="Arial" panose="020B0604020202020204" pitchFamily="34" charset="0"/>
                <a:ea typeface="メイリオ" pitchFamily="50" charset="-128"/>
                <a:cs typeface="Courier New" pitchFamily="49" charset="0"/>
                <a:sym typeface="Wingdings 2"/>
              </a:rPr>
              <a:t></a:t>
            </a:r>
            <a:endParaRPr lang="en-US" altLang="ja-JP" sz="500" b="1" dirty="0" smtClean="0">
              <a:solidFill>
                <a:schemeClr val="tx1">
                  <a:lumMod val="75000"/>
                  <a:lumOff val="25000"/>
                </a:schemeClr>
              </a:solidFill>
              <a:latin typeface="Arial" panose="020B0604020202020204" pitchFamily="34" charset="0"/>
              <a:ea typeface="メイリオ" pitchFamily="50" charset="-128"/>
              <a:cs typeface="Courier New" pitchFamily="49" charset="0"/>
            </a:endParaRPr>
          </a:p>
        </p:txBody>
      </p:sp>
      <p:sp>
        <p:nvSpPr>
          <p:cNvPr id="2" name="タイトル 1"/>
          <p:cNvSpPr>
            <a:spLocks noGrp="1"/>
          </p:cNvSpPr>
          <p:nvPr>
            <p:ph type="title"/>
          </p:nvPr>
        </p:nvSpPr>
        <p:spPr>
          <a:xfrm>
            <a:off x="346370" y="242455"/>
            <a:ext cx="7786257" cy="348557"/>
          </a:xfrm>
        </p:spPr>
        <p:txBody>
          <a:bodyPr wrap="square">
            <a:noAutofit/>
          </a:bodyPr>
          <a:lstStyle/>
          <a:p>
            <a:pPr algn="l" rtl="0"/>
            <a:r>
              <a:rPr lang="en-US" b="1" i="0" u="none" spc="0" dirty="0">
                <a:latin typeface="Arial" panose="020B0604020202020204" pitchFamily="34" charset="0"/>
              </a:rPr>
              <a:t>1-2 OSS </a:t>
            </a:r>
            <a:r>
              <a:rPr lang="en-US" b="1" i="0" u="none" spc="0" dirty="0" smtClean="0">
                <a:latin typeface="Arial" panose="020B0604020202020204" pitchFamily="34" charset="0"/>
              </a:rPr>
              <a:t>Near Us</a:t>
            </a:r>
            <a:endParaRPr kumimoji="1" lang="en-US" altLang="en-US" spc="0" dirty="0">
              <a:latin typeface="Arial" panose="020B0604020202020204" pitchFamily="34" charset="0"/>
            </a:endParaRPr>
          </a:p>
        </p:txBody>
      </p:sp>
      <p:grpSp>
        <p:nvGrpSpPr>
          <p:cNvPr id="35" name="グループ化 34"/>
          <p:cNvGrpSpPr/>
          <p:nvPr/>
        </p:nvGrpSpPr>
        <p:grpSpPr>
          <a:xfrm>
            <a:off x="512063" y="1216717"/>
            <a:ext cx="1431432" cy="939451"/>
            <a:chOff x="4233833" y="1638190"/>
            <a:chExt cx="1686536" cy="1106877"/>
          </a:xfrm>
          <a:effectLst>
            <a:outerShdw blurRad="127000" dist="101600" dir="5400000" algn="t" rotWithShape="0">
              <a:prstClr val="black">
                <a:alpha val="40000"/>
              </a:prstClr>
            </a:outerShdw>
          </a:effectLst>
        </p:grpSpPr>
        <p:pic>
          <p:nvPicPr>
            <p:cNvPr id="33" name="図 32" descr="b4-022.wmf"/>
            <p:cNvPicPr>
              <a:picLocks noChangeAspect="1"/>
            </p:cNvPicPr>
            <p:nvPr/>
          </p:nvPicPr>
          <p:blipFill>
            <a:blip r:embed="rId3"/>
            <a:stretch>
              <a:fillRect/>
            </a:stretch>
          </p:blipFill>
          <p:spPr>
            <a:xfrm>
              <a:off x="4233833" y="1638190"/>
              <a:ext cx="978101" cy="1065562"/>
            </a:xfrm>
            <a:prstGeom prst="rect">
              <a:avLst/>
            </a:prstGeom>
          </p:spPr>
        </p:pic>
        <p:pic>
          <p:nvPicPr>
            <p:cNvPr id="34" name="図 33" descr="b4-089.wmf"/>
            <p:cNvPicPr>
              <a:picLocks noChangeAspect="1"/>
            </p:cNvPicPr>
            <p:nvPr/>
          </p:nvPicPr>
          <p:blipFill>
            <a:blip r:embed="rId4"/>
            <a:stretch>
              <a:fillRect/>
            </a:stretch>
          </p:blipFill>
          <p:spPr>
            <a:xfrm rot="5400000" flipH="1">
              <a:off x="5048698" y="1873396"/>
              <a:ext cx="1066821" cy="676521"/>
            </a:xfrm>
            <a:prstGeom prst="rect">
              <a:avLst/>
            </a:prstGeom>
          </p:spPr>
        </p:pic>
      </p:grpSp>
      <p:sp>
        <p:nvSpPr>
          <p:cNvPr id="38" name="Text Box 31"/>
          <p:cNvSpPr txBox="1">
            <a:spLocks noChangeArrowheads="1"/>
          </p:cNvSpPr>
          <p:nvPr/>
        </p:nvSpPr>
        <p:spPr bwMode="gray">
          <a:xfrm>
            <a:off x="389299" y="2173395"/>
            <a:ext cx="1315057" cy="400110"/>
          </a:xfrm>
          <a:prstGeom prst="rect">
            <a:avLst/>
          </a:prstGeom>
          <a:noFill/>
          <a:ln w="3175" cap="rnd">
            <a:noFill/>
            <a:miter lim="800000"/>
            <a:headEnd/>
            <a:tailEnd/>
          </a:ln>
          <a:effectLst/>
        </p:spPr>
        <p:txBody>
          <a:bodyPr wrap="square">
            <a:noAutofit/>
          </a:bodyPr>
          <a:lstStyle/>
          <a:p>
            <a:pPr algn="l" rtl="0">
              <a:lnSpc>
                <a:spcPct val="100000"/>
              </a:lnSpc>
              <a:buClr>
                <a:srgbClr val="C00000"/>
              </a:buClr>
              <a:defRPr/>
            </a:pPr>
            <a:r>
              <a:rPr lang="en-US" sz="1000" b="1" i="0" u="none" dirty="0">
                <a:solidFill>
                  <a:schemeClr val="tx1"/>
                </a:solidFill>
                <a:latin typeface="Arial" panose="020B0604020202020204" pitchFamily="34" charset="0"/>
                <a:ea typeface="メイリオ" pitchFamily="50" charset="-128"/>
              </a:rPr>
              <a:t>Mobile </a:t>
            </a:r>
            <a:r>
              <a:rPr lang="en-US" sz="1000" b="1" i="0" u="none" dirty="0" smtClean="0">
                <a:solidFill>
                  <a:schemeClr val="tx1"/>
                </a:solidFill>
                <a:latin typeface="Arial" panose="020B0604020202020204" pitchFamily="34" charset="0"/>
                <a:ea typeface="メイリオ" pitchFamily="50" charset="-128"/>
              </a:rPr>
              <a:t>phones/</a:t>
            </a:r>
            <a:br>
              <a:rPr lang="en-US" sz="1000" b="1" i="0" u="none" dirty="0" smtClean="0">
                <a:solidFill>
                  <a:schemeClr val="tx1"/>
                </a:solidFill>
                <a:latin typeface="Arial" panose="020B0604020202020204" pitchFamily="34" charset="0"/>
                <a:ea typeface="メイリオ" pitchFamily="50" charset="-128"/>
              </a:rPr>
            </a:br>
            <a:r>
              <a:rPr lang="en-US" sz="1000" b="1" i="0" u="none" dirty="0" smtClean="0">
                <a:solidFill>
                  <a:schemeClr val="tx1"/>
                </a:solidFill>
                <a:latin typeface="Arial" panose="020B0604020202020204" pitchFamily="34" charset="0"/>
                <a:ea typeface="メイリオ" pitchFamily="50" charset="-128"/>
              </a:rPr>
              <a:t>smartphones</a:t>
            </a:r>
            <a:endParaRPr lang="en-US" altLang="ja-JP" sz="1000" b="1" dirty="0" smtClean="0">
              <a:solidFill>
                <a:schemeClr val="tx1"/>
              </a:solidFill>
              <a:latin typeface="Arial" panose="020B0604020202020204" pitchFamily="34" charset="0"/>
              <a:ea typeface="メイリオ" pitchFamily="50" charset="-128"/>
            </a:endParaRPr>
          </a:p>
        </p:txBody>
      </p:sp>
      <p:pic>
        <p:nvPicPr>
          <p:cNvPr id="39" name="図 38" descr="b4-024.wmf"/>
          <p:cNvPicPr>
            <a:picLocks noChangeAspect="1"/>
          </p:cNvPicPr>
          <p:nvPr/>
        </p:nvPicPr>
        <p:blipFill>
          <a:blip r:embed="rId5"/>
          <a:stretch>
            <a:fillRect/>
          </a:stretch>
        </p:blipFill>
        <p:spPr>
          <a:xfrm rot="20783888">
            <a:off x="3275530" y="1289965"/>
            <a:ext cx="1067195" cy="626610"/>
          </a:xfrm>
          <a:prstGeom prst="rect">
            <a:avLst/>
          </a:prstGeom>
          <a:effectLst>
            <a:outerShdw blurRad="127000" dist="101600" dir="5400000" algn="t" rotWithShape="0">
              <a:prstClr val="black">
                <a:alpha val="40000"/>
              </a:prstClr>
            </a:outerShdw>
          </a:effectLst>
        </p:spPr>
      </p:pic>
      <p:sp>
        <p:nvSpPr>
          <p:cNvPr id="40" name="Text Box 31"/>
          <p:cNvSpPr txBox="1">
            <a:spLocks noChangeArrowheads="1"/>
          </p:cNvSpPr>
          <p:nvPr/>
        </p:nvSpPr>
        <p:spPr bwMode="gray">
          <a:xfrm>
            <a:off x="3445604" y="1923330"/>
            <a:ext cx="1381675" cy="400110"/>
          </a:xfrm>
          <a:prstGeom prst="rect">
            <a:avLst/>
          </a:prstGeom>
          <a:noFill/>
          <a:ln w="3175" cap="rnd">
            <a:noFill/>
            <a:miter lim="800000"/>
            <a:headEnd/>
            <a:tailEnd/>
          </a:ln>
          <a:effectLst/>
        </p:spPr>
        <p:txBody>
          <a:bodyPr wrap="square">
            <a:noAutofit/>
          </a:bodyPr>
          <a:lstStyle/>
          <a:p>
            <a:pPr algn="l" rtl="0">
              <a:lnSpc>
                <a:spcPct val="100000"/>
              </a:lnSpc>
              <a:buClr>
                <a:srgbClr val="C00000"/>
              </a:buClr>
              <a:defRPr/>
            </a:pPr>
            <a:r>
              <a:rPr lang="en-US" sz="1000" b="1" i="0" u="none" dirty="0">
                <a:solidFill>
                  <a:schemeClr val="tx1"/>
                </a:solidFill>
                <a:latin typeface="Arial" panose="020B0604020202020204" pitchFamily="34" charset="0"/>
                <a:ea typeface="メイリオ" pitchFamily="50" charset="-128"/>
              </a:rPr>
              <a:t>Electronic </a:t>
            </a:r>
            <a:r>
              <a:rPr lang="en-US" sz="1000" b="1" i="0" u="none" dirty="0" smtClean="0">
                <a:solidFill>
                  <a:schemeClr val="tx1"/>
                </a:solidFill>
                <a:latin typeface="Arial" panose="020B0604020202020204" pitchFamily="34" charset="0"/>
                <a:ea typeface="メイリオ" pitchFamily="50" charset="-128"/>
              </a:rPr>
              <a:t>organizers</a:t>
            </a:r>
            <a:endParaRPr lang="en-US" altLang="ja-JP" sz="1000" b="1" dirty="0" smtClean="0">
              <a:solidFill>
                <a:schemeClr val="tx1"/>
              </a:solidFill>
              <a:latin typeface="Arial" panose="020B0604020202020204" pitchFamily="34" charset="0"/>
              <a:ea typeface="メイリオ" pitchFamily="50" charset="-128"/>
            </a:endParaRPr>
          </a:p>
        </p:txBody>
      </p:sp>
      <p:pic>
        <p:nvPicPr>
          <p:cNvPr id="41" name="図 40" descr="b4-025.wmf"/>
          <p:cNvPicPr>
            <a:picLocks noChangeAspect="1"/>
          </p:cNvPicPr>
          <p:nvPr/>
        </p:nvPicPr>
        <p:blipFill>
          <a:blip r:embed="rId6"/>
          <a:stretch>
            <a:fillRect/>
          </a:stretch>
        </p:blipFill>
        <p:spPr>
          <a:xfrm>
            <a:off x="3957403" y="2371786"/>
            <a:ext cx="633771" cy="541984"/>
          </a:xfrm>
          <a:prstGeom prst="rect">
            <a:avLst/>
          </a:prstGeom>
          <a:effectLst>
            <a:outerShdw blurRad="127000" dist="101600" dir="5400000" algn="t" rotWithShape="0">
              <a:prstClr val="black">
                <a:alpha val="40000"/>
              </a:prstClr>
            </a:outerShdw>
          </a:effectLst>
        </p:spPr>
      </p:pic>
      <p:sp>
        <p:nvSpPr>
          <p:cNvPr id="42" name="Text Box 31"/>
          <p:cNvSpPr txBox="1">
            <a:spLocks noChangeArrowheads="1"/>
          </p:cNvSpPr>
          <p:nvPr/>
        </p:nvSpPr>
        <p:spPr bwMode="gray">
          <a:xfrm>
            <a:off x="3781258" y="2935077"/>
            <a:ext cx="1207205" cy="400110"/>
          </a:xfrm>
          <a:prstGeom prst="rect">
            <a:avLst/>
          </a:prstGeom>
          <a:noFill/>
          <a:ln w="3175" cap="rnd">
            <a:noFill/>
            <a:miter lim="800000"/>
            <a:headEnd/>
            <a:tailEnd/>
          </a:ln>
          <a:effectLst/>
        </p:spPr>
        <p:txBody>
          <a:bodyPr wrap="square">
            <a:noAutofit/>
          </a:bodyPr>
          <a:lstStyle/>
          <a:p>
            <a:pPr algn="l" rtl="0">
              <a:lnSpc>
                <a:spcPct val="100000"/>
              </a:lnSpc>
              <a:buClr>
                <a:srgbClr val="C00000"/>
              </a:buClr>
              <a:defRPr/>
            </a:pPr>
            <a:r>
              <a:rPr lang="en-US" sz="1000" b="1" i="0" u="none" dirty="0">
                <a:solidFill>
                  <a:schemeClr val="tx1"/>
                </a:solidFill>
                <a:latin typeface="Arial" panose="020B0604020202020204" pitchFamily="34" charset="0"/>
                <a:ea typeface="メイリオ" pitchFamily="50" charset="-128"/>
              </a:rPr>
              <a:t>Car navigation systems</a:t>
            </a:r>
            <a:endParaRPr lang="en-US" altLang="ja-JP" sz="1000" b="1" dirty="0" smtClean="0">
              <a:solidFill>
                <a:schemeClr val="tx1"/>
              </a:solidFill>
              <a:latin typeface="Arial" panose="020B0604020202020204" pitchFamily="34" charset="0"/>
              <a:ea typeface="メイリオ" pitchFamily="50" charset="-128"/>
            </a:endParaRPr>
          </a:p>
        </p:txBody>
      </p:sp>
      <p:pic>
        <p:nvPicPr>
          <p:cNvPr id="43" name="図 42" descr="b4-043.wmf"/>
          <p:cNvPicPr>
            <a:picLocks noChangeAspect="1"/>
          </p:cNvPicPr>
          <p:nvPr/>
        </p:nvPicPr>
        <p:blipFill>
          <a:blip r:embed="rId7">
            <a:clrChange>
              <a:clrFrom>
                <a:srgbClr val="FFFFFF"/>
              </a:clrFrom>
              <a:clrTo>
                <a:srgbClr val="FFFFFF">
                  <a:alpha val="0"/>
                </a:srgbClr>
              </a:clrTo>
            </a:clrChange>
          </a:blip>
          <a:stretch>
            <a:fillRect/>
          </a:stretch>
        </p:blipFill>
        <p:spPr>
          <a:xfrm flipH="1">
            <a:off x="3010924" y="3317478"/>
            <a:ext cx="491629" cy="770414"/>
          </a:xfrm>
          <a:prstGeom prst="rect">
            <a:avLst/>
          </a:prstGeom>
          <a:effectLst>
            <a:outerShdw blurRad="127000" dist="101600" dir="5400000" algn="t" rotWithShape="0">
              <a:prstClr val="black">
                <a:alpha val="40000"/>
              </a:prstClr>
            </a:outerShdw>
          </a:effectLst>
        </p:spPr>
      </p:pic>
      <p:sp>
        <p:nvSpPr>
          <p:cNvPr id="44" name="Text Box 31"/>
          <p:cNvSpPr txBox="1">
            <a:spLocks noChangeArrowheads="1"/>
          </p:cNvSpPr>
          <p:nvPr/>
        </p:nvSpPr>
        <p:spPr bwMode="gray">
          <a:xfrm>
            <a:off x="2640141" y="4123564"/>
            <a:ext cx="1236269" cy="246221"/>
          </a:xfrm>
          <a:prstGeom prst="rect">
            <a:avLst/>
          </a:prstGeom>
          <a:noFill/>
          <a:ln w="3175" cap="rnd">
            <a:noFill/>
            <a:miter lim="800000"/>
            <a:headEnd/>
            <a:tailEnd/>
          </a:ln>
          <a:effectLst/>
        </p:spPr>
        <p:txBody>
          <a:bodyPr wrap="square">
            <a:noAutofit/>
          </a:bodyPr>
          <a:lstStyle/>
          <a:p>
            <a:pPr algn="l" rtl="0">
              <a:lnSpc>
                <a:spcPct val="100000"/>
              </a:lnSpc>
              <a:buClr>
                <a:srgbClr val="C00000"/>
              </a:buClr>
              <a:defRPr/>
            </a:pPr>
            <a:r>
              <a:rPr lang="en-US" sz="1000" b="1" i="0" u="none" dirty="0">
                <a:solidFill>
                  <a:schemeClr val="tx1"/>
                </a:solidFill>
                <a:latin typeface="Arial" panose="020B0604020202020204" pitchFamily="34" charset="0"/>
                <a:ea typeface="メイリオ" pitchFamily="50" charset="-128"/>
              </a:rPr>
              <a:t>Smart televisions</a:t>
            </a:r>
            <a:endParaRPr lang="en-US" altLang="ja-JP" sz="1000" b="1" dirty="0" smtClean="0">
              <a:solidFill>
                <a:schemeClr val="tx1"/>
              </a:solidFill>
              <a:latin typeface="Arial" panose="020B0604020202020204" pitchFamily="34" charset="0"/>
              <a:ea typeface="メイリオ" pitchFamily="50" charset="-128"/>
            </a:endParaRPr>
          </a:p>
        </p:txBody>
      </p:sp>
      <p:pic>
        <p:nvPicPr>
          <p:cNvPr id="45" name="図 44" descr="b4-b009.wmf"/>
          <p:cNvPicPr>
            <a:picLocks noChangeAspect="1"/>
          </p:cNvPicPr>
          <p:nvPr/>
        </p:nvPicPr>
        <p:blipFill>
          <a:blip r:embed="rId8"/>
          <a:stretch>
            <a:fillRect/>
          </a:stretch>
        </p:blipFill>
        <p:spPr>
          <a:xfrm>
            <a:off x="286608" y="2940346"/>
            <a:ext cx="1182744" cy="339213"/>
          </a:xfrm>
          <a:prstGeom prst="rect">
            <a:avLst/>
          </a:prstGeom>
          <a:effectLst>
            <a:outerShdw blurRad="127000" dist="101600" dir="5400000" algn="t" rotWithShape="0">
              <a:prstClr val="black">
                <a:alpha val="40000"/>
              </a:prstClr>
            </a:outerShdw>
          </a:effectLst>
        </p:spPr>
      </p:pic>
      <p:sp>
        <p:nvSpPr>
          <p:cNvPr id="46" name="Text Box 31"/>
          <p:cNvSpPr txBox="1">
            <a:spLocks noChangeArrowheads="1"/>
          </p:cNvSpPr>
          <p:nvPr/>
        </p:nvSpPr>
        <p:spPr bwMode="gray">
          <a:xfrm>
            <a:off x="170145" y="3294098"/>
            <a:ext cx="1779609" cy="246221"/>
          </a:xfrm>
          <a:prstGeom prst="rect">
            <a:avLst/>
          </a:prstGeom>
          <a:noFill/>
          <a:ln w="3175" cap="rnd">
            <a:noFill/>
            <a:miter lim="800000"/>
            <a:headEnd/>
            <a:tailEnd/>
          </a:ln>
          <a:effectLst/>
        </p:spPr>
        <p:txBody>
          <a:bodyPr wrap="square">
            <a:noAutofit/>
          </a:bodyPr>
          <a:lstStyle/>
          <a:p>
            <a:pPr algn="l" rtl="0">
              <a:lnSpc>
                <a:spcPct val="100000"/>
              </a:lnSpc>
              <a:buClr>
                <a:srgbClr val="C00000"/>
              </a:buClr>
              <a:defRPr/>
            </a:pPr>
            <a:r>
              <a:rPr lang="en-US" sz="1000" b="1" i="0" u="none" dirty="0">
                <a:solidFill>
                  <a:schemeClr val="tx1"/>
                </a:solidFill>
                <a:latin typeface="Arial" panose="020B0604020202020204" pitchFamily="34" charset="0"/>
                <a:ea typeface="メイリオ" pitchFamily="50" charset="-128"/>
              </a:rPr>
              <a:t>HDD/DVD recorders</a:t>
            </a:r>
            <a:endParaRPr lang="en-US" altLang="ja-JP" sz="1000" b="1" dirty="0" smtClean="0">
              <a:solidFill>
                <a:schemeClr val="tx1"/>
              </a:solidFill>
              <a:latin typeface="Arial" panose="020B0604020202020204" pitchFamily="34" charset="0"/>
              <a:ea typeface="メイリオ" pitchFamily="50" charset="-128"/>
            </a:endParaRPr>
          </a:p>
        </p:txBody>
      </p:sp>
      <p:sp>
        <p:nvSpPr>
          <p:cNvPr id="37" name="フローチャート : 書類 36"/>
          <p:cNvSpPr/>
          <p:nvPr/>
        </p:nvSpPr>
        <p:spPr bwMode="auto">
          <a:xfrm>
            <a:off x="2217930" y="2432780"/>
            <a:ext cx="897466" cy="573925"/>
          </a:xfrm>
          <a:prstGeom prst="flowChartDocument">
            <a:avLst/>
          </a:prstGeom>
          <a:solidFill>
            <a:schemeClr val="bg1">
              <a:lumMod val="85000"/>
            </a:schemeClr>
          </a:solidFill>
          <a:ln w="9525">
            <a:noFill/>
            <a:miter lim="800000"/>
            <a:headEnd/>
            <a:tailEnd/>
          </a:ln>
          <a:effectLst>
            <a:outerShdw blurRad="50800" dist="38100" dir="2700000" algn="tl" rotWithShape="0">
              <a:prstClr val="black">
                <a:alpha val="40000"/>
              </a:prstClr>
            </a:outerShdw>
          </a:effectLst>
        </p:spPr>
        <p:txBody>
          <a:bodyPr wrap="square" lIns="36000" tIns="36000" rIns="36000" bIns="36000" rtlCol="0" anchor="t" anchorCtr="0">
            <a:noAutofit/>
          </a:bodyPr>
          <a:lstStyle/>
          <a:p>
            <a:pPr algn="l" rtl="0"/>
            <a:r>
              <a:rPr lang="en-US" sz="500" b="1" i="0" u="none" dirty="0">
                <a:solidFill>
                  <a:schemeClr val="tx1">
                    <a:lumMod val="75000"/>
                    <a:lumOff val="25000"/>
                  </a:schemeClr>
                </a:solidFill>
                <a:latin typeface="Arial" panose="020B0604020202020204" pitchFamily="34" charset="0"/>
                <a:ea typeface="メイリオ" pitchFamily="50" charset="-128"/>
                <a:cs typeface="Courier New" pitchFamily="49" charset="0"/>
              </a:rPr>
              <a:t>#include &lt;stdio.h&gt;</a:t>
            </a:r>
          </a:p>
          <a:p>
            <a:pPr algn="l" rtl="0"/>
            <a:r>
              <a:rPr lang="en-US" sz="500" dirty="0" smtClean="0">
                <a:solidFill>
                  <a:schemeClr val="tx1">
                    <a:lumMod val="75000"/>
                    <a:lumOff val="25000"/>
                  </a:schemeClr>
                </a:solidFill>
                <a:latin typeface="Arial" panose="020B0604020202020204" pitchFamily="34" charset="0"/>
                <a:ea typeface="メイリオ" pitchFamily="50" charset="-128"/>
                <a:cs typeface="Courier New" pitchFamily="49" charset="0"/>
              </a:rPr>
              <a:t>   </a:t>
            </a:r>
            <a:r>
              <a:rPr lang="en-US" sz="500" b="1" i="0" u="none" dirty="0" smtClean="0">
                <a:solidFill>
                  <a:schemeClr val="tx1">
                    <a:lumMod val="75000"/>
                    <a:lumOff val="25000"/>
                  </a:schemeClr>
                </a:solidFill>
                <a:latin typeface="Arial" panose="020B0604020202020204" pitchFamily="34" charset="0"/>
                <a:ea typeface="メイリオ" pitchFamily="50" charset="-128"/>
                <a:cs typeface="Courier New" pitchFamily="49" charset="0"/>
              </a:rPr>
              <a:t>main</a:t>
            </a:r>
            <a:r>
              <a:rPr lang="en-US" sz="500" b="1" i="0" u="none" dirty="0">
                <a:solidFill>
                  <a:schemeClr val="tx1">
                    <a:lumMod val="75000"/>
                    <a:lumOff val="25000"/>
                  </a:schemeClr>
                </a:solidFill>
                <a:latin typeface="Arial" panose="020B0604020202020204" pitchFamily="34" charset="0"/>
                <a:ea typeface="メイリオ" pitchFamily="50" charset="-128"/>
                <a:cs typeface="Courier New" pitchFamily="49" charset="0"/>
              </a:rPr>
              <a:t>()</a:t>
            </a:r>
          </a:p>
          <a:p>
            <a:pPr algn="l" rtl="0"/>
            <a:r>
              <a:rPr lang="en-US" sz="500" b="1" i="0" u="none" dirty="0" smtClean="0">
                <a:solidFill>
                  <a:schemeClr val="tx1">
                    <a:lumMod val="75000"/>
                    <a:lumOff val="25000"/>
                  </a:schemeClr>
                </a:solidFill>
                <a:latin typeface="Arial" panose="020B0604020202020204" pitchFamily="34" charset="0"/>
                <a:ea typeface="メイリオ" pitchFamily="50" charset="-128"/>
                <a:cs typeface="Courier New" pitchFamily="49" charset="0"/>
              </a:rPr>
              <a:t>      printf("helo</a:t>
            </a:r>
            <a:r>
              <a:rPr lang="en-US" sz="500" b="1" i="0" u="none" dirty="0">
                <a:solidFill>
                  <a:schemeClr val="tx1">
                    <a:lumMod val="75000"/>
                    <a:lumOff val="25000"/>
                  </a:schemeClr>
                </a:solidFill>
                <a:latin typeface="Arial" panose="020B0604020202020204" pitchFamily="34" charset="0"/>
                <a:ea typeface="メイリオ" pitchFamily="50" charset="-128"/>
                <a:cs typeface="Courier New" pitchFamily="49" charset="0"/>
              </a:rPr>
              <a:t>, world!</a:t>
            </a:r>
            <a:r>
              <a:rPr lang="en-US" sz="500" b="0" i="0" u="none" dirty="0">
                <a:solidFill>
                  <a:schemeClr val="tx1">
                    <a:lumMod val="75000"/>
                    <a:lumOff val="25000"/>
                  </a:schemeClr>
                </a:solidFill>
                <a:latin typeface="Arial" panose="020B0604020202020204" pitchFamily="34" charset="0"/>
                <a:ea typeface="メイリオ" pitchFamily="50" charset="-128"/>
                <a:cs typeface="Courier New" pitchFamily="49" charset="0"/>
              </a:rPr>
              <a:t> </a:t>
            </a:r>
            <a:r>
              <a:rPr lang="en-US" sz="500" b="1" i="0" u="none" dirty="0" smtClean="0">
                <a:solidFill>
                  <a:schemeClr val="tx1">
                    <a:lumMod val="75000"/>
                    <a:lumOff val="25000"/>
                  </a:schemeClr>
                </a:solidFill>
                <a:latin typeface="Arial" panose="020B0604020202020204" pitchFamily="34" charset="0"/>
                <a:ea typeface="メイリオ" pitchFamily="50" charset="-128"/>
                <a:cs typeface="Courier New" pitchFamily="49" charset="0"/>
              </a:rPr>
              <a:t>n");</a:t>
            </a:r>
          </a:p>
          <a:p>
            <a:pPr algn="ctr" rtl="0"/>
            <a:r>
              <a:rPr lang="en-US" sz="500" b="1" dirty="0" smtClean="0">
                <a:solidFill>
                  <a:schemeClr val="tx1">
                    <a:lumMod val="75000"/>
                    <a:lumOff val="25000"/>
                  </a:schemeClr>
                </a:solidFill>
                <a:latin typeface="Arial" panose="020B0604020202020204" pitchFamily="34" charset="0"/>
                <a:ea typeface="メイリオ" pitchFamily="50" charset="-128"/>
                <a:cs typeface="Courier New" pitchFamily="49" charset="0"/>
                <a:sym typeface="Wingdings 2"/>
              </a:rPr>
              <a:t></a:t>
            </a:r>
          </a:p>
          <a:p>
            <a:pPr algn="ctr"/>
            <a:r>
              <a:rPr lang="en-US" altLang="ja-JP" sz="500" b="1" dirty="0" smtClean="0">
                <a:solidFill>
                  <a:schemeClr val="tx1">
                    <a:lumMod val="75000"/>
                    <a:lumOff val="25000"/>
                  </a:schemeClr>
                </a:solidFill>
                <a:latin typeface="Arial" panose="020B0604020202020204" pitchFamily="34" charset="0"/>
                <a:ea typeface="メイリオ" pitchFamily="50" charset="-128"/>
                <a:cs typeface="Courier New" pitchFamily="49" charset="0"/>
                <a:sym typeface="Wingdings 2"/>
              </a:rPr>
              <a:t></a:t>
            </a:r>
            <a:endParaRPr lang="en-US" altLang="ja-JP" sz="500" b="1" dirty="0" smtClean="0">
              <a:solidFill>
                <a:schemeClr val="tx1">
                  <a:lumMod val="75000"/>
                  <a:lumOff val="25000"/>
                </a:schemeClr>
              </a:solidFill>
              <a:latin typeface="Arial" panose="020B0604020202020204" pitchFamily="34" charset="0"/>
              <a:ea typeface="メイリオ" pitchFamily="50" charset="-128"/>
              <a:cs typeface="Courier New" pitchFamily="49" charset="0"/>
            </a:endParaRPr>
          </a:p>
        </p:txBody>
      </p:sp>
      <p:sp>
        <p:nvSpPr>
          <p:cNvPr id="55" name="タイトル 1"/>
          <p:cNvSpPr txBox="1">
            <a:spLocks/>
          </p:cNvSpPr>
          <p:nvPr/>
        </p:nvSpPr>
        <p:spPr bwMode="gray">
          <a:xfrm>
            <a:off x="2064269" y="2436689"/>
            <a:ext cx="1332000" cy="604781"/>
          </a:xfrm>
          <a:prstGeom prst="rect">
            <a:avLst/>
          </a:prstGeom>
          <a:effectLst>
            <a:outerShdw blurRad="50800" dist="38100" dir="2700000" algn="tl" rotWithShape="0">
              <a:prstClr val="black">
                <a:alpha val="40000"/>
              </a:prstClr>
            </a:outerShdw>
          </a:effectLst>
        </p:spPr>
        <p:txBody>
          <a:bodyPr wrap="square">
            <a:noAutofit/>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1" lang="en-US" sz="3600" b="1" i="0" u="none" strike="noStrike" kern="0" cap="none" normalizeH="0" dirty="0">
                <a:ln>
                  <a:noFill/>
                </a:ln>
                <a:solidFill>
                  <a:srgbClr val="0070C0"/>
                </a:solidFill>
                <a:effectLst/>
                <a:uLnTx/>
                <a:uFillTx/>
                <a:latin typeface="Arial" panose="020B0604020202020204" pitchFamily="34" charset="0"/>
                <a:ea typeface="メイリオ" pitchFamily="50" charset="-128"/>
                <a:cs typeface="Courier New" pitchFamily="49" charset="0"/>
              </a:rPr>
              <a:t>OSS</a:t>
            </a:r>
            <a:endParaRPr kumimoji="1" lang="en-US" altLang="en-US" sz="3600" b="1" i="0" u="none" strike="noStrike" kern="0" cap="none" normalizeH="0" noProof="0" dirty="0">
              <a:ln>
                <a:noFill/>
              </a:ln>
              <a:solidFill>
                <a:srgbClr val="0070C0"/>
              </a:solidFill>
              <a:effectLst/>
              <a:uLnTx/>
              <a:uFillTx/>
              <a:latin typeface="Arial" panose="020B0604020202020204" pitchFamily="34" charset="0"/>
              <a:ea typeface="メイリオ" pitchFamily="50" charset="-128"/>
              <a:cs typeface="Courier New" pitchFamily="49" charset="0"/>
            </a:endParaRPr>
          </a:p>
        </p:txBody>
      </p:sp>
      <p:sp>
        <p:nvSpPr>
          <p:cNvPr id="66" name="上矢印 65"/>
          <p:cNvSpPr/>
          <p:nvPr/>
        </p:nvSpPr>
        <p:spPr bwMode="auto">
          <a:xfrm rot="13417229" flipH="1" flipV="1">
            <a:off x="3006738" y="1878888"/>
            <a:ext cx="397638" cy="576381"/>
          </a:xfrm>
          <a:prstGeom prst="upArrow">
            <a:avLst>
              <a:gd name="adj1" fmla="val 50000"/>
              <a:gd name="adj2" fmla="val 72080"/>
            </a:avLst>
          </a:prstGeom>
          <a:gradFill flip="none" rotWithShape="1">
            <a:gsLst>
              <a:gs pos="0">
                <a:srgbClr val="00B0F0">
                  <a:alpha val="0"/>
                </a:srgbClr>
              </a:gs>
              <a:gs pos="50000">
                <a:srgbClr val="00B0F0"/>
              </a:gs>
              <a:gs pos="100000">
                <a:srgbClr val="008DBC"/>
              </a:gs>
            </a:gsLst>
            <a:lin ang="16200000" scaled="1"/>
            <a:tileRect/>
          </a:grad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70" name="Text Box 31"/>
          <p:cNvSpPr txBox="1">
            <a:spLocks noChangeArrowheads="1"/>
          </p:cNvSpPr>
          <p:nvPr/>
        </p:nvSpPr>
        <p:spPr bwMode="gray">
          <a:xfrm>
            <a:off x="1320917" y="3648084"/>
            <a:ext cx="1458686" cy="553998"/>
          </a:xfrm>
          <a:prstGeom prst="rect">
            <a:avLst/>
          </a:prstGeom>
          <a:noFill/>
          <a:ln w="3175" cap="rnd">
            <a:noFill/>
            <a:miter lim="800000"/>
            <a:headEnd/>
            <a:tailEnd/>
          </a:ln>
          <a:effectLst/>
        </p:spPr>
        <p:txBody>
          <a:bodyPr wrap="square">
            <a:noAutofit/>
          </a:bodyPr>
          <a:lstStyle/>
          <a:p>
            <a:pPr algn="l" rtl="0">
              <a:lnSpc>
                <a:spcPct val="150000"/>
              </a:lnSpc>
              <a:buClr>
                <a:srgbClr val="C00000"/>
              </a:buClr>
              <a:defRPr/>
            </a:pPr>
            <a:r>
              <a:rPr lang="en-US" sz="1000" b="1" i="0" u="none" dirty="0">
                <a:solidFill>
                  <a:schemeClr val="tx1"/>
                </a:solidFill>
                <a:latin typeface="Arial" panose="020B0604020202020204" pitchFamily="34" charset="0"/>
                <a:ea typeface="メイリオ" pitchFamily="50" charset="-128"/>
              </a:rPr>
              <a:t>Online shops and other websites</a:t>
            </a:r>
            <a:endParaRPr lang="en-US" altLang="ja-JP" sz="1000" b="1" dirty="0" smtClean="0">
              <a:solidFill>
                <a:schemeClr val="tx1"/>
              </a:solidFill>
              <a:latin typeface="Arial" panose="020B0604020202020204" pitchFamily="34" charset="0"/>
              <a:ea typeface="メイリオ" pitchFamily="50" charset="-128"/>
            </a:endParaRPr>
          </a:p>
        </p:txBody>
      </p:sp>
      <p:grpSp>
        <p:nvGrpSpPr>
          <p:cNvPr id="90" name="グループ化 89"/>
          <p:cNvGrpSpPr/>
          <p:nvPr/>
        </p:nvGrpSpPr>
        <p:grpSpPr>
          <a:xfrm>
            <a:off x="4614160" y="1241860"/>
            <a:ext cx="4579724" cy="2024743"/>
            <a:chOff x="98411" y="1249136"/>
            <a:chExt cx="4579724" cy="2024743"/>
          </a:xfrm>
          <a:effectLst>
            <a:outerShdw blurRad="50800" dist="38100" dir="2700000" algn="tl" rotWithShape="0">
              <a:prstClr val="black">
                <a:alpha val="40000"/>
              </a:prstClr>
            </a:outerShdw>
          </a:effectLst>
        </p:grpSpPr>
        <p:sp>
          <p:nvSpPr>
            <p:cNvPr id="91" name="正方形/長方形 90"/>
            <p:cNvSpPr/>
            <p:nvPr/>
          </p:nvSpPr>
          <p:spPr bwMode="auto">
            <a:xfrm>
              <a:off x="322752" y="1249136"/>
              <a:ext cx="4355383" cy="2024743"/>
            </a:xfrm>
            <a:prstGeom prst="rect">
              <a:avLst/>
            </a:prstGeom>
            <a:solidFill>
              <a:schemeClr val="bg1">
                <a:lumMod val="95000"/>
              </a:schemeClr>
            </a:solidFill>
            <a:ln w="9525">
              <a:noFill/>
              <a:miter lim="800000"/>
              <a:headEnd/>
              <a:tailEnd/>
            </a:ln>
            <a:effectLst/>
          </p:spPr>
          <p:txBody>
            <a:bodyPr wrap="square" lIns="144000" tIns="144000" rIns="144000" bIns="144000" rtlCol="0" anchor="ctr" anchorCtr="0">
              <a:noAutofit/>
            </a:bodyPr>
            <a:lstStyle/>
            <a:p>
              <a:pPr algn="ctr" rtl="0"/>
              <a:endParaRPr lang="en-US" altLang="en-US" sz="1800" b="1" dirty="0" smtClean="0">
                <a:solidFill>
                  <a:schemeClr val="tx1">
                    <a:lumMod val="75000"/>
                    <a:lumOff val="25000"/>
                  </a:schemeClr>
                </a:solidFill>
                <a:latin typeface="Arial" panose="020B0604020202020204" pitchFamily="34" charset="0"/>
                <a:ea typeface="メイリオ" pitchFamily="50" charset="-128"/>
              </a:endParaRPr>
            </a:p>
          </p:txBody>
        </p:sp>
        <p:sp>
          <p:nvSpPr>
            <p:cNvPr id="92" name="二等辺三角形 91"/>
            <p:cNvSpPr/>
            <p:nvPr/>
          </p:nvSpPr>
          <p:spPr bwMode="auto">
            <a:xfrm rot="16200000" flipH="1">
              <a:off x="182326" y="1853515"/>
              <a:ext cx="648153" cy="815984"/>
            </a:xfrm>
            <a:prstGeom prst="triangle">
              <a:avLst/>
            </a:prstGeom>
            <a:solidFill>
              <a:schemeClr val="bg1">
                <a:lumMod val="95000"/>
              </a:schemeClr>
            </a:solidFill>
            <a:ln w="9525">
              <a:noFill/>
              <a:miter lim="800000"/>
              <a:headEnd/>
              <a:tailEnd/>
            </a:ln>
            <a:effectLst/>
          </p:spPr>
          <p:txBody>
            <a:bodyPr wrap="square" lIns="144000" tIns="144000" rIns="144000" bIns="144000" rtlCol="0" anchor="ctr" anchorCtr="0">
              <a:noAutofit/>
            </a:bodyPr>
            <a:lstStyle/>
            <a:p>
              <a:pPr algn="ctr" rtl="0"/>
              <a:endParaRPr lang="en-US" altLang="en-US" sz="1800" b="1" dirty="0" smtClean="0">
                <a:solidFill>
                  <a:schemeClr val="tx1">
                    <a:lumMod val="75000"/>
                    <a:lumOff val="25000"/>
                  </a:schemeClr>
                </a:solidFill>
                <a:latin typeface="Arial" panose="020B0604020202020204" pitchFamily="34" charset="0"/>
                <a:ea typeface="メイリオ" pitchFamily="50" charset="-128"/>
              </a:endParaRPr>
            </a:p>
          </p:txBody>
        </p:sp>
      </p:grpSp>
      <p:sp>
        <p:nvSpPr>
          <p:cNvPr id="93" name="Text Box 31"/>
          <p:cNvSpPr txBox="1">
            <a:spLocks noChangeArrowheads="1"/>
          </p:cNvSpPr>
          <p:nvPr/>
        </p:nvSpPr>
        <p:spPr bwMode="gray">
          <a:xfrm>
            <a:off x="4891304" y="1437797"/>
            <a:ext cx="4220936" cy="1681844"/>
          </a:xfrm>
          <a:prstGeom prst="rect">
            <a:avLst/>
          </a:prstGeom>
          <a:noFill/>
          <a:ln w="3175" cap="rnd">
            <a:noFill/>
            <a:miter lim="800000"/>
            <a:headEnd/>
            <a:tailEnd/>
          </a:ln>
          <a:effectLst/>
        </p:spPr>
        <p:txBody>
          <a:bodyPr wrap="square" lIns="72000" tIns="0" rIns="144000" bIns="0" anchor="t">
            <a:noAutofit/>
          </a:bodyPr>
          <a:lstStyle/>
          <a:p>
            <a:pPr marL="252000" indent="-252000" algn="l" rtl="0">
              <a:lnSpc>
                <a:spcPct val="140000"/>
              </a:lnSpc>
              <a:spcBef>
                <a:spcPts val="600"/>
              </a:spcBef>
              <a:buClr>
                <a:srgbClr val="32A8C0"/>
              </a:buClr>
              <a:buFont typeface="Wingdings 2" pitchFamily="18" charset="2"/>
              <a:buChar char=""/>
              <a:defRPr/>
            </a:pPr>
            <a:r>
              <a:rPr lang="en-US" sz="1400" b="1" i="0" u="none" dirty="0" smtClean="0">
                <a:solidFill>
                  <a:srgbClr val="27A2B3"/>
                </a:solidFill>
                <a:latin typeface="Arial" panose="020B0604020202020204" pitchFamily="34" charset="0"/>
                <a:ea typeface="メイリオ" pitchFamily="50" charset="-128"/>
              </a:rPr>
              <a:t>Electronics  </a:t>
            </a:r>
            <a:r>
              <a:rPr lang="en-US" sz="1200" b="1" i="0" u="none" dirty="0" smtClean="0">
                <a:solidFill>
                  <a:schemeClr val="tx1">
                    <a:lumMod val="75000"/>
                    <a:lumOff val="25000"/>
                  </a:schemeClr>
                </a:solidFill>
                <a:latin typeface="Arial" panose="020B0604020202020204" pitchFamily="34" charset="0"/>
                <a:ea typeface="メイリオ" pitchFamily="50" charset="-128"/>
              </a:rPr>
              <a:t>OSS is used </a:t>
            </a:r>
            <a:r>
              <a:rPr lang="en-US" sz="1200" b="1" i="0" u="none" dirty="0">
                <a:solidFill>
                  <a:schemeClr val="tx1">
                    <a:lumMod val="75000"/>
                    <a:lumOff val="25000"/>
                  </a:schemeClr>
                </a:solidFill>
                <a:latin typeface="Arial" panose="020B0604020202020204" pitchFamily="34" charset="0"/>
                <a:ea typeface="メイリオ" pitchFamily="50" charset="-128"/>
              </a:rPr>
              <a:t>in mobile phones, smartphones, car navigation </a:t>
            </a:r>
            <a:r>
              <a:rPr lang="en-US" sz="1200" b="1" i="0" u="none" dirty="0" smtClean="0">
                <a:solidFill>
                  <a:schemeClr val="tx1">
                    <a:lumMod val="75000"/>
                    <a:lumOff val="25000"/>
                  </a:schemeClr>
                </a:solidFill>
                <a:latin typeface="Arial" panose="020B0604020202020204" pitchFamily="34" charset="0"/>
                <a:ea typeface="メイリオ" pitchFamily="50" charset="-128"/>
              </a:rPr>
              <a:t>systems, </a:t>
            </a:r>
            <a:r>
              <a:rPr lang="en-US" sz="1200" b="1" i="0" u="none" dirty="0">
                <a:solidFill>
                  <a:schemeClr val="tx1">
                    <a:lumMod val="75000"/>
                    <a:lumOff val="25000"/>
                  </a:schemeClr>
                </a:solidFill>
                <a:latin typeface="Arial" panose="020B0604020202020204" pitchFamily="34" charset="0"/>
                <a:ea typeface="メイリオ" pitchFamily="50" charset="-128"/>
              </a:rPr>
              <a:t>and other digital appliances</a:t>
            </a:r>
            <a:endParaRPr lang="en-US" altLang="ja-JP" sz="1200" b="1" dirty="0" smtClean="0">
              <a:solidFill>
                <a:schemeClr val="tx1">
                  <a:lumMod val="75000"/>
                  <a:lumOff val="25000"/>
                </a:schemeClr>
              </a:solidFill>
              <a:latin typeface="Arial" panose="020B0604020202020204" pitchFamily="34" charset="0"/>
              <a:ea typeface="メイリオ" pitchFamily="50" charset="-128"/>
            </a:endParaRPr>
          </a:p>
          <a:p>
            <a:pPr marL="252000" indent="-252000" algn="l" rtl="0">
              <a:lnSpc>
                <a:spcPct val="140000"/>
              </a:lnSpc>
              <a:spcBef>
                <a:spcPts val="600"/>
              </a:spcBef>
              <a:buClr>
                <a:srgbClr val="32A8C0"/>
              </a:buClr>
              <a:buFont typeface="Wingdings 2" pitchFamily="18" charset="2"/>
              <a:buChar char=""/>
              <a:defRPr/>
            </a:pPr>
            <a:r>
              <a:rPr lang="en-US" sz="1400" b="1" i="0" u="none" dirty="0" smtClean="0">
                <a:solidFill>
                  <a:srgbClr val="27A2B3"/>
                </a:solidFill>
                <a:latin typeface="Arial" panose="020B0604020202020204" pitchFamily="34" charset="0"/>
                <a:ea typeface="メイリオ" pitchFamily="50" charset="-128"/>
              </a:rPr>
              <a:t>Web  </a:t>
            </a:r>
            <a:r>
              <a:rPr lang="en-US" sz="1200" b="1" i="0" u="none" dirty="0" smtClean="0">
                <a:solidFill>
                  <a:schemeClr val="tx1">
                    <a:lumMod val="75000"/>
                    <a:lumOff val="25000"/>
                  </a:schemeClr>
                </a:solidFill>
                <a:latin typeface="Arial" panose="020B0604020202020204" pitchFamily="34" charset="0"/>
                <a:ea typeface="メイリオ" pitchFamily="50" charset="-128"/>
              </a:rPr>
              <a:t>OSS is used </a:t>
            </a:r>
            <a:r>
              <a:rPr lang="en-US" sz="1200" b="1" i="0" u="none" dirty="0">
                <a:solidFill>
                  <a:schemeClr val="tx1">
                    <a:lumMod val="75000"/>
                    <a:lumOff val="25000"/>
                  </a:schemeClr>
                </a:solidFill>
                <a:latin typeface="Arial" panose="020B0604020202020204" pitchFamily="34" charset="0"/>
                <a:ea typeface="メイリオ" pitchFamily="50" charset="-128"/>
              </a:rPr>
              <a:t>in the various hardware and software that </a:t>
            </a:r>
            <a:r>
              <a:rPr lang="en-US" sz="1200" b="1" i="0" u="none" dirty="0" smtClean="0">
                <a:solidFill>
                  <a:schemeClr val="tx1">
                    <a:lumMod val="75000"/>
                    <a:lumOff val="25000"/>
                  </a:schemeClr>
                </a:solidFill>
                <a:latin typeface="Arial" panose="020B0604020202020204" pitchFamily="34" charset="0"/>
                <a:ea typeface="メイリオ" pitchFamily="50" charset="-128"/>
              </a:rPr>
              <a:t>make up internet sites, such as online shops and websites.</a:t>
            </a:r>
            <a:endParaRPr lang="en-US" sz="1200" b="1" i="0" u="none" dirty="0">
              <a:solidFill>
                <a:schemeClr val="tx1">
                  <a:lumMod val="75000"/>
                  <a:lumOff val="25000"/>
                </a:schemeClr>
              </a:solidFill>
              <a:latin typeface="Arial" panose="020B0604020202020204" pitchFamily="34" charset="0"/>
              <a:ea typeface="メイリオ" pitchFamily="50" charset="-128"/>
            </a:endParaRPr>
          </a:p>
        </p:txBody>
      </p:sp>
      <p:pic>
        <p:nvPicPr>
          <p:cNvPr id="54" name="図 53" descr="1.png"/>
          <p:cNvPicPr>
            <a:picLocks noChangeAspect="1"/>
          </p:cNvPicPr>
          <p:nvPr/>
        </p:nvPicPr>
        <p:blipFill>
          <a:blip r:embed="rId9"/>
          <a:srcRect l="14616" t="23101" r="24955" b="27613"/>
          <a:stretch>
            <a:fillRect/>
          </a:stretch>
        </p:blipFill>
        <p:spPr>
          <a:xfrm flipH="1">
            <a:off x="8250529" y="4335237"/>
            <a:ext cx="1222084" cy="996736"/>
          </a:xfrm>
          <a:prstGeom prst="rect">
            <a:avLst/>
          </a:prstGeom>
        </p:spPr>
      </p:pic>
      <p:sp>
        <p:nvSpPr>
          <p:cNvPr id="98" name="正方形/長方形 97"/>
          <p:cNvSpPr/>
          <p:nvPr/>
        </p:nvSpPr>
        <p:spPr bwMode="auto">
          <a:xfrm>
            <a:off x="257440" y="575734"/>
            <a:ext cx="8957732" cy="576000"/>
          </a:xfrm>
          <a:prstGeom prst="rect">
            <a:avLst/>
          </a:prstGeom>
          <a:solidFill>
            <a:srgbClr val="71C9E5"/>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99" name="Text Box 31"/>
          <p:cNvSpPr txBox="1">
            <a:spLocks noChangeArrowheads="1"/>
          </p:cNvSpPr>
          <p:nvPr/>
        </p:nvSpPr>
        <p:spPr bwMode="gray">
          <a:xfrm>
            <a:off x="376422" y="662418"/>
            <a:ext cx="8784505" cy="488976"/>
          </a:xfrm>
          <a:prstGeom prst="rect">
            <a:avLst/>
          </a:prstGeom>
          <a:noFill/>
          <a:ln w="3175" cap="rnd">
            <a:noFill/>
            <a:miter lim="800000"/>
            <a:headEnd/>
            <a:tailEnd/>
          </a:ln>
          <a:effectLst/>
        </p:spPr>
        <p:txBody>
          <a:bodyPr wrap="square" lIns="72000" tIns="0" rIns="144000" bIns="0" anchor="t">
            <a:noAutofit/>
          </a:bodyPr>
          <a:lstStyle/>
          <a:p>
            <a:pPr algn="l" rtl="0">
              <a:lnSpc>
                <a:spcPct val="150000"/>
              </a:lnSpc>
              <a:buClr>
                <a:srgbClr val="C00000"/>
              </a:buClr>
              <a:defRPr/>
            </a:pPr>
            <a:r>
              <a:rPr lang="en-US" sz="1600" b="1" i="0" u="none" dirty="0">
                <a:solidFill>
                  <a:schemeClr val="tx1">
                    <a:lumMod val="75000"/>
                    <a:lumOff val="25000"/>
                  </a:schemeClr>
                </a:solidFill>
                <a:latin typeface="Arial" panose="020B0604020202020204" pitchFamily="34" charset="0"/>
                <a:ea typeface="メイリオ" pitchFamily="50" charset="-128"/>
              </a:rPr>
              <a:t>OSS is </a:t>
            </a:r>
            <a:r>
              <a:rPr lang="en-US" sz="1600" b="1" i="0" u="none" dirty="0" smtClean="0">
                <a:solidFill>
                  <a:schemeClr val="tx1">
                    <a:lumMod val="75000"/>
                    <a:lumOff val="25000"/>
                  </a:schemeClr>
                </a:solidFill>
                <a:latin typeface="Arial" panose="020B0604020202020204" pitchFamily="34" charset="0"/>
                <a:ea typeface="メイリオ" pitchFamily="50" charset="-128"/>
              </a:rPr>
              <a:t>part </a:t>
            </a:r>
            <a:r>
              <a:rPr lang="en-US" sz="1600" b="1" i="0" u="none" dirty="0">
                <a:solidFill>
                  <a:schemeClr val="tx1">
                    <a:lumMod val="75000"/>
                    <a:lumOff val="25000"/>
                  </a:schemeClr>
                </a:solidFill>
                <a:latin typeface="Arial" panose="020B0604020202020204" pitchFamily="34" charset="0"/>
                <a:ea typeface="メイリオ" pitchFamily="50" charset="-128"/>
              </a:rPr>
              <a:t>of our social infrastructure and </a:t>
            </a:r>
            <a:r>
              <a:rPr lang="en-US" sz="1600" b="1" i="0" u="none" dirty="0" smtClean="0">
                <a:solidFill>
                  <a:schemeClr val="tx1">
                    <a:lumMod val="75000"/>
                    <a:lumOff val="25000"/>
                  </a:schemeClr>
                </a:solidFill>
                <a:latin typeface="Arial" panose="020B0604020202020204" pitchFamily="34" charset="0"/>
                <a:ea typeface="メイリオ" pitchFamily="50" charset="-128"/>
              </a:rPr>
              <a:t>is everywhere </a:t>
            </a:r>
            <a:r>
              <a:rPr lang="en-US" sz="1600" b="1" i="0" u="none" dirty="0">
                <a:solidFill>
                  <a:schemeClr val="tx1">
                    <a:lumMod val="75000"/>
                    <a:lumOff val="25000"/>
                  </a:schemeClr>
                </a:solidFill>
                <a:latin typeface="Arial" panose="020B0604020202020204" pitchFamily="34" charset="0"/>
                <a:ea typeface="メイリオ" pitchFamily="50" charset="-128"/>
              </a:rPr>
              <a:t>around us.</a:t>
            </a:r>
          </a:p>
        </p:txBody>
      </p:sp>
      <p:cxnSp>
        <p:nvCxnSpPr>
          <p:cNvPr id="100" name="直線コネクタ 99"/>
          <p:cNvCxnSpPr/>
          <p:nvPr/>
        </p:nvCxnSpPr>
        <p:spPr bwMode="auto">
          <a:xfrm>
            <a:off x="350573" y="643467"/>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101" name="直線コネクタ 100"/>
          <p:cNvCxnSpPr/>
          <p:nvPr/>
        </p:nvCxnSpPr>
        <p:spPr bwMode="auto">
          <a:xfrm>
            <a:off x="350573" y="1080946"/>
            <a:ext cx="8771467" cy="0"/>
          </a:xfrm>
          <a:prstGeom prst="line">
            <a:avLst/>
          </a:prstGeom>
          <a:noFill/>
          <a:ln w="19050" cap="flat" cmpd="sng" algn="ctr">
            <a:solidFill>
              <a:schemeClr val="bg1"/>
            </a:solidFill>
            <a:prstDash val="dash"/>
            <a:round/>
            <a:headEnd type="none" w="med" len="med"/>
            <a:tailEnd type="none" w="med" len="med"/>
          </a:ln>
          <a:effectLst/>
        </p:spPr>
      </p:cxnSp>
      <p:grpSp>
        <p:nvGrpSpPr>
          <p:cNvPr id="128" name="グループ化 127"/>
          <p:cNvGrpSpPr/>
          <p:nvPr/>
        </p:nvGrpSpPr>
        <p:grpSpPr>
          <a:xfrm flipH="1">
            <a:off x="594937" y="3642430"/>
            <a:ext cx="933958" cy="840302"/>
            <a:chOff x="577525" y="587829"/>
            <a:chExt cx="6912301" cy="6219145"/>
          </a:xfrm>
          <a:effectLst>
            <a:outerShdw blurRad="127000" dist="101600" dir="5400000" algn="t" rotWithShape="0">
              <a:prstClr val="black">
                <a:alpha val="40000"/>
              </a:prstClr>
            </a:outerShdw>
          </a:effectLst>
        </p:grpSpPr>
        <p:pic>
          <p:nvPicPr>
            <p:cNvPr id="1026" name="Picture 2" descr="C:\Users\admin\Desktop\b3-152.wmf"/>
            <p:cNvPicPr>
              <a:picLocks noChangeAspect="1" noChangeArrowheads="1"/>
            </p:cNvPicPr>
            <p:nvPr/>
          </p:nvPicPr>
          <p:blipFill>
            <a:blip r:embed="rId10"/>
            <a:srcRect/>
            <a:stretch>
              <a:fillRect/>
            </a:stretch>
          </p:blipFill>
          <p:spPr bwMode="auto">
            <a:xfrm>
              <a:off x="577525" y="587829"/>
              <a:ext cx="6912301" cy="6219145"/>
            </a:xfrm>
            <a:prstGeom prst="rect">
              <a:avLst/>
            </a:prstGeom>
            <a:noFill/>
          </p:spPr>
        </p:pic>
        <p:sp>
          <p:nvSpPr>
            <p:cNvPr id="69" name="フリーフォーム 68"/>
            <p:cNvSpPr/>
            <p:nvPr/>
          </p:nvSpPr>
          <p:spPr bwMode="auto">
            <a:xfrm>
              <a:off x="2514600" y="925286"/>
              <a:ext cx="4680857" cy="3243943"/>
            </a:xfrm>
            <a:custGeom>
              <a:avLst/>
              <a:gdLst>
                <a:gd name="connsiteX0" fmla="*/ 326571 w 4680857"/>
                <a:gd name="connsiteY0" fmla="*/ 0 h 3243943"/>
                <a:gd name="connsiteX1" fmla="*/ 4680857 w 4680857"/>
                <a:gd name="connsiteY1" fmla="*/ 217714 h 3243943"/>
                <a:gd name="connsiteX2" fmla="*/ 4452257 w 4680857"/>
                <a:gd name="connsiteY2" fmla="*/ 3243943 h 3243943"/>
                <a:gd name="connsiteX3" fmla="*/ 0 w 4680857"/>
                <a:gd name="connsiteY3" fmla="*/ 2841171 h 3243943"/>
                <a:gd name="connsiteX4" fmla="*/ 326571 w 4680857"/>
                <a:gd name="connsiteY4" fmla="*/ 0 h 324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0857" h="3243943">
                  <a:moveTo>
                    <a:pt x="326571" y="0"/>
                  </a:moveTo>
                  <a:lnTo>
                    <a:pt x="4680857" y="217714"/>
                  </a:lnTo>
                  <a:lnTo>
                    <a:pt x="4452257" y="3243943"/>
                  </a:lnTo>
                  <a:lnTo>
                    <a:pt x="0" y="2841171"/>
                  </a:lnTo>
                  <a:lnTo>
                    <a:pt x="326571" y="0"/>
                  </a:lnTo>
                  <a:close/>
                </a:path>
              </a:pathLst>
            </a:custGeom>
            <a:solidFill>
              <a:schemeClr val="bg1"/>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83" name="フリーフォーム 82"/>
            <p:cNvSpPr/>
            <p:nvPr/>
          </p:nvSpPr>
          <p:spPr bwMode="auto">
            <a:xfrm>
              <a:off x="2721428" y="947056"/>
              <a:ext cx="4484915" cy="849085"/>
            </a:xfrm>
            <a:custGeom>
              <a:avLst/>
              <a:gdLst>
                <a:gd name="connsiteX0" fmla="*/ 1169693 w 5502208"/>
                <a:gd name="connsiteY0" fmla="*/ 0 h 2094979"/>
                <a:gd name="connsiteX1" fmla="*/ 5502208 w 5502208"/>
                <a:gd name="connsiteY1" fmla="*/ 250371 h 2094979"/>
                <a:gd name="connsiteX2" fmla="*/ 5436893 w 5502208"/>
                <a:gd name="connsiteY2" fmla="*/ 1360714 h 2094979"/>
                <a:gd name="connsiteX3" fmla="*/ 1039065 w 5502208"/>
                <a:gd name="connsiteY3" fmla="*/ 1055914 h 2094979"/>
                <a:gd name="connsiteX4" fmla="*/ 1169693 w 5502208"/>
                <a:gd name="connsiteY4" fmla="*/ 0 h 2094979"/>
                <a:gd name="connsiteX0" fmla="*/ 130628 w 4463143"/>
                <a:gd name="connsiteY0" fmla="*/ 0 h 1360714"/>
                <a:gd name="connsiteX1" fmla="*/ 4463143 w 4463143"/>
                <a:gd name="connsiteY1" fmla="*/ 250371 h 1360714"/>
                <a:gd name="connsiteX2" fmla="*/ 4397828 w 4463143"/>
                <a:gd name="connsiteY2" fmla="*/ 1360714 h 1360714"/>
                <a:gd name="connsiteX3" fmla="*/ 0 w 4463143"/>
                <a:gd name="connsiteY3" fmla="*/ 1055914 h 1360714"/>
                <a:gd name="connsiteX4" fmla="*/ 130628 w 4463143"/>
                <a:gd name="connsiteY4" fmla="*/ 0 h 1360714"/>
                <a:gd name="connsiteX0" fmla="*/ 130628 w 4463143"/>
                <a:gd name="connsiteY0" fmla="*/ 0 h 1360714"/>
                <a:gd name="connsiteX1" fmla="*/ 4463143 w 4463143"/>
                <a:gd name="connsiteY1" fmla="*/ 250371 h 1360714"/>
                <a:gd name="connsiteX2" fmla="*/ 4397828 w 4463143"/>
                <a:gd name="connsiteY2" fmla="*/ 1360714 h 1360714"/>
                <a:gd name="connsiteX3" fmla="*/ 0 w 4463143"/>
                <a:gd name="connsiteY3" fmla="*/ 1055914 h 1360714"/>
                <a:gd name="connsiteX4" fmla="*/ 130628 w 4463143"/>
                <a:gd name="connsiteY4" fmla="*/ 0 h 1360714"/>
                <a:gd name="connsiteX0" fmla="*/ 130628 w 4463143"/>
                <a:gd name="connsiteY0" fmla="*/ 0 h 1360714"/>
                <a:gd name="connsiteX1" fmla="*/ 4463143 w 4463143"/>
                <a:gd name="connsiteY1" fmla="*/ 250371 h 1360714"/>
                <a:gd name="connsiteX2" fmla="*/ 4397828 w 4463143"/>
                <a:gd name="connsiteY2" fmla="*/ 1360714 h 1360714"/>
                <a:gd name="connsiteX3" fmla="*/ 0 w 4463143"/>
                <a:gd name="connsiteY3" fmla="*/ 1055914 h 1360714"/>
                <a:gd name="connsiteX4" fmla="*/ 130628 w 4463143"/>
                <a:gd name="connsiteY4" fmla="*/ 0 h 1360714"/>
                <a:gd name="connsiteX0" fmla="*/ 130628 w 4463143"/>
                <a:gd name="connsiteY0" fmla="*/ 0 h 1360714"/>
                <a:gd name="connsiteX1" fmla="*/ 4463143 w 4463143"/>
                <a:gd name="connsiteY1" fmla="*/ 250371 h 1360714"/>
                <a:gd name="connsiteX2" fmla="*/ 4397828 w 4463143"/>
                <a:gd name="connsiteY2" fmla="*/ 1360714 h 1360714"/>
                <a:gd name="connsiteX3" fmla="*/ 0 w 4463143"/>
                <a:gd name="connsiteY3" fmla="*/ 1055914 h 1360714"/>
                <a:gd name="connsiteX4" fmla="*/ 130628 w 4463143"/>
                <a:gd name="connsiteY4" fmla="*/ 0 h 1360714"/>
                <a:gd name="connsiteX0" fmla="*/ 1219199 w 4463143"/>
                <a:gd name="connsiteY0" fmla="*/ 0 h 2327969"/>
                <a:gd name="connsiteX1" fmla="*/ 4463143 w 4463143"/>
                <a:gd name="connsiteY1" fmla="*/ 1217626 h 2327969"/>
                <a:gd name="connsiteX2" fmla="*/ 4397828 w 4463143"/>
                <a:gd name="connsiteY2" fmla="*/ 2327969 h 2327969"/>
                <a:gd name="connsiteX3" fmla="*/ 0 w 4463143"/>
                <a:gd name="connsiteY3" fmla="*/ 2023169 h 2327969"/>
                <a:gd name="connsiteX4" fmla="*/ 1219199 w 4463143"/>
                <a:gd name="connsiteY4" fmla="*/ 0 h 2327969"/>
                <a:gd name="connsiteX0" fmla="*/ 1219199 w 5551714"/>
                <a:gd name="connsiteY0" fmla="*/ 0 h 2327969"/>
                <a:gd name="connsiteX1" fmla="*/ 5551714 w 5551714"/>
                <a:gd name="connsiteY1" fmla="*/ 299554 h 2327969"/>
                <a:gd name="connsiteX2" fmla="*/ 4397828 w 5551714"/>
                <a:gd name="connsiteY2" fmla="*/ 2327969 h 2327969"/>
                <a:gd name="connsiteX3" fmla="*/ 0 w 5551714"/>
                <a:gd name="connsiteY3" fmla="*/ 2023169 h 2327969"/>
                <a:gd name="connsiteX4" fmla="*/ 1219199 w 5551714"/>
                <a:gd name="connsiteY4" fmla="*/ 0 h 2327969"/>
                <a:gd name="connsiteX0" fmla="*/ 1219199 w 5551714"/>
                <a:gd name="connsiteY0" fmla="*/ 0 h 2023169"/>
                <a:gd name="connsiteX1" fmla="*/ 5551714 w 5551714"/>
                <a:gd name="connsiteY1" fmla="*/ 299554 h 2023169"/>
                <a:gd name="connsiteX2" fmla="*/ 5497285 w 5551714"/>
                <a:gd name="connsiteY2" fmla="*/ 1278743 h 2023169"/>
                <a:gd name="connsiteX3" fmla="*/ 0 w 5551714"/>
                <a:gd name="connsiteY3" fmla="*/ 2023169 h 2023169"/>
                <a:gd name="connsiteX4" fmla="*/ 1219199 w 5551714"/>
                <a:gd name="connsiteY4" fmla="*/ 0 h 2023169"/>
                <a:gd name="connsiteX0" fmla="*/ 10885 w 4343400"/>
                <a:gd name="connsiteY0" fmla="*/ 0 h 1278743"/>
                <a:gd name="connsiteX1" fmla="*/ 4343400 w 4343400"/>
                <a:gd name="connsiteY1" fmla="*/ 299554 h 1278743"/>
                <a:gd name="connsiteX2" fmla="*/ 4288971 w 4343400"/>
                <a:gd name="connsiteY2" fmla="*/ 1278743 h 1278743"/>
                <a:gd name="connsiteX3" fmla="*/ 0 w 4343400"/>
                <a:gd name="connsiteY3" fmla="*/ 793609 h 1278743"/>
                <a:gd name="connsiteX4" fmla="*/ 10885 w 4343400"/>
                <a:gd name="connsiteY4" fmla="*/ 0 h 1278743"/>
                <a:gd name="connsiteX0" fmla="*/ 10885 w 4343400"/>
                <a:gd name="connsiteY0" fmla="*/ 0 h 1278743"/>
                <a:gd name="connsiteX1" fmla="*/ 4343400 w 4343400"/>
                <a:gd name="connsiteY1" fmla="*/ 299554 h 1278743"/>
                <a:gd name="connsiteX2" fmla="*/ 4288971 w 4343400"/>
                <a:gd name="connsiteY2" fmla="*/ 1278743 h 1278743"/>
                <a:gd name="connsiteX3" fmla="*/ 0 w 4343400"/>
                <a:gd name="connsiteY3" fmla="*/ 793609 h 1278743"/>
                <a:gd name="connsiteX4" fmla="*/ 10885 w 4343400"/>
                <a:gd name="connsiteY4" fmla="*/ 0 h 1278743"/>
                <a:gd name="connsiteX0" fmla="*/ 152400 w 4484915"/>
                <a:gd name="connsiteY0" fmla="*/ 0 h 1278743"/>
                <a:gd name="connsiteX1" fmla="*/ 4484915 w 4484915"/>
                <a:gd name="connsiteY1" fmla="*/ 299554 h 1278743"/>
                <a:gd name="connsiteX2" fmla="*/ 4430486 w 4484915"/>
                <a:gd name="connsiteY2" fmla="*/ 1278743 h 1278743"/>
                <a:gd name="connsiteX3" fmla="*/ 0 w 4484915"/>
                <a:gd name="connsiteY3" fmla="*/ 793609 h 1278743"/>
                <a:gd name="connsiteX4" fmla="*/ 152400 w 4484915"/>
                <a:gd name="connsiteY4" fmla="*/ 0 h 1278743"/>
                <a:gd name="connsiteX0" fmla="*/ 152400 w 4484915"/>
                <a:gd name="connsiteY0" fmla="*/ 0 h 1278743"/>
                <a:gd name="connsiteX1" fmla="*/ 4484915 w 4484915"/>
                <a:gd name="connsiteY1" fmla="*/ 299554 h 1278743"/>
                <a:gd name="connsiteX2" fmla="*/ 4430486 w 4484915"/>
                <a:gd name="connsiteY2" fmla="*/ 1278743 h 1278743"/>
                <a:gd name="connsiteX3" fmla="*/ 0 w 4484915"/>
                <a:gd name="connsiteY3" fmla="*/ 793609 h 1278743"/>
                <a:gd name="connsiteX4" fmla="*/ 152400 w 4484915"/>
                <a:gd name="connsiteY4" fmla="*/ 0 h 1278743"/>
                <a:gd name="connsiteX0" fmla="*/ 152400 w 4484915"/>
                <a:gd name="connsiteY0" fmla="*/ 0 h 1278743"/>
                <a:gd name="connsiteX1" fmla="*/ 4484915 w 4484915"/>
                <a:gd name="connsiteY1" fmla="*/ 299554 h 1278743"/>
                <a:gd name="connsiteX2" fmla="*/ 4430486 w 4484915"/>
                <a:gd name="connsiteY2" fmla="*/ 1278743 h 1278743"/>
                <a:gd name="connsiteX3" fmla="*/ 0 w 4484915"/>
                <a:gd name="connsiteY3" fmla="*/ 1006732 h 1278743"/>
                <a:gd name="connsiteX4" fmla="*/ 152400 w 4484915"/>
                <a:gd name="connsiteY4" fmla="*/ 0 h 1278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4915" h="1278743">
                  <a:moveTo>
                    <a:pt x="152400" y="0"/>
                  </a:moveTo>
                  <a:lnTo>
                    <a:pt x="4484915" y="299554"/>
                  </a:lnTo>
                  <a:lnTo>
                    <a:pt x="4430486" y="1278743"/>
                  </a:lnTo>
                  <a:lnTo>
                    <a:pt x="0" y="1006732"/>
                  </a:lnTo>
                  <a:lnTo>
                    <a:pt x="152400" y="0"/>
                  </a:lnTo>
                  <a:close/>
                </a:path>
              </a:pathLst>
            </a:custGeom>
            <a:solidFill>
              <a:srgbClr val="E349A1"/>
            </a:solidFill>
            <a:ln w="9525">
              <a:noFill/>
              <a:miter lim="800000"/>
              <a:headEnd/>
              <a:tailEnd/>
            </a:ln>
            <a:effectLst/>
          </p:spPr>
          <p:txBody>
            <a:bodyPr wrap="square" lIns="0" tIns="0" rIns="0" bIns="0" rtlCol="0" anchor="ctr" anchorCtr="0">
              <a:noAutofit/>
            </a:bodyPr>
            <a:lstStyle/>
            <a:p>
              <a:pPr algn="ctr" rtl="0">
                <a:lnSpc>
                  <a:spcPct val="150000"/>
                </a:lnSpc>
              </a:pPr>
              <a:r>
                <a:rPr kumimoji="1" lang="en-US" sz="300" b="1" i="0" u="none" dirty="0">
                  <a:solidFill>
                    <a:schemeClr val="bg1"/>
                  </a:solidFill>
                  <a:latin typeface="Arial" panose="020B0604020202020204" pitchFamily="34" charset="0"/>
                  <a:ea typeface="メイリオ" pitchFamily="50" charset="-128"/>
                </a:rPr>
                <a:t>ONLINE SHOP</a:t>
              </a:r>
              <a:endParaRPr kumimoji="1" lang="en-US" altLang="en-US" sz="300" b="1" dirty="0" smtClean="0">
                <a:solidFill>
                  <a:schemeClr val="bg1"/>
                </a:solidFill>
                <a:latin typeface="Arial" panose="020B0604020202020204" pitchFamily="34" charset="0"/>
                <a:ea typeface="メイリオ" pitchFamily="50" charset="-128"/>
              </a:endParaRPr>
            </a:p>
          </p:txBody>
        </p:sp>
        <p:grpSp>
          <p:nvGrpSpPr>
            <p:cNvPr id="102" name="グループ化 101"/>
            <p:cNvGrpSpPr/>
            <p:nvPr/>
          </p:nvGrpSpPr>
          <p:grpSpPr>
            <a:xfrm>
              <a:off x="2841171" y="1894114"/>
              <a:ext cx="1219200" cy="740229"/>
              <a:chOff x="2841171" y="1894114"/>
              <a:chExt cx="1219200" cy="740229"/>
            </a:xfrm>
          </p:grpSpPr>
          <p:sp>
            <p:nvSpPr>
              <p:cNvPr id="84" name="フリーフォーム 83"/>
              <p:cNvSpPr/>
              <p:nvPr/>
            </p:nvSpPr>
            <p:spPr bwMode="auto">
              <a:xfrm>
                <a:off x="2841171" y="1894114"/>
                <a:ext cx="772886" cy="740229"/>
              </a:xfrm>
              <a:custGeom>
                <a:avLst/>
                <a:gdLst>
                  <a:gd name="connsiteX0" fmla="*/ 141515 w 772886"/>
                  <a:gd name="connsiteY0" fmla="*/ 21772 h 740229"/>
                  <a:gd name="connsiteX1" fmla="*/ 772886 w 772886"/>
                  <a:gd name="connsiteY1" fmla="*/ 54429 h 740229"/>
                  <a:gd name="connsiteX2" fmla="*/ 696686 w 772886"/>
                  <a:gd name="connsiteY2" fmla="*/ 740229 h 740229"/>
                  <a:gd name="connsiteX3" fmla="*/ 0 w 772886"/>
                  <a:gd name="connsiteY3" fmla="*/ 696686 h 740229"/>
                  <a:gd name="connsiteX4" fmla="*/ 87086 w 772886"/>
                  <a:gd name="connsiteY4" fmla="*/ 0 h 740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886" h="740229">
                    <a:moveTo>
                      <a:pt x="141515" y="21772"/>
                    </a:moveTo>
                    <a:lnTo>
                      <a:pt x="772886" y="54429"/>
                    </a:lnTo>
                    <a:lnTo>
                      <a:pt x="696686" y="740229"/>
                    </a:lnTo>
                    <a:lnTo>
                      <a:pt x="0" y="696686"/>
                    </a:lnTo>
                    <a:lnTo>
                      <a:pt x="87086" y="0"/>
                    </a:lnTo>
                  </a:path>
                </a:pathLst>
              </a:custGeom>
              <a:solidFill>
                <a:srgbClr val="A9AFB3"/>
              </a:solidFill>
              <a:ln w="9525" cap="flat" cmpd="sng" algn="ctr">
                <a:no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cxnSp>
            <p:nvCxnSpPr>
              <p:cNvPr id="88" name="直線コネクタ 87"/>
              <p:cNvCxnSpPr/>
              <p:nvPr/>
            </p:nvCxnSpPr>
            <p:spPr bwMode="auto">
              <a:xfrm>
                <a:off x="3712028" y="2318657"/>
                <a:ext cx="348343" cy="10886"/>
              </a:xfrm>
              <a:prstGeom prst="line">
                <a:avLst/>
              </a:prstGeom>
              <a:noFill/>
              <a:ln w="3175" cap="flat" cmpd="sng" algn="ctr">
                <a:solidFill>
                  <a:schemeClr val="tx1"/>
                </a:solidFill>
                <a:prstDash val="solid"/>
                <a:round/>
                <a:headEnd type="none" w="med" len="med"/>
                <a:tailEnd type="none" w="med" len="med"/>
              </a:ln>
              <a:effectLst/>
            </p:spPr>
          </p:cxnSp>
          <p:cxnSp>
            <p:nvCxnSpPr>
              <p:cNvPr id="89" name="直線コネクタ 88"/>
              <p:cNvCxnSpPr/>
              <p:nvPr/>
            </p:nvCxnSpPr>
            <p:spPr bwMode="auto">
              <a:xfrm>
                <a:off x="3701143" y="2383972"/>
                <a:ext cx="348343" cy="10886"/>
              </a:xfrm>
              <a:prstGeom prst="line">
                <a:avLst/>
              </a:prstGeom>
              <a:noFill/>
              <a:ln w="3175" cap="flat" cmpd="sng" algn="ctr">
                <a:solidFill>
                  <a:schemeClr val="tx1"/>
                </a:solidFill>
                <a:prstDash val="solid"/>
                <a:round/>
                <a:headEnd type="none" w="med" len="med"/>
                <a:tailEnd type="none" w="med" len="med"/>
              </a:ln>
              <a:effectLst/>
            </p:spPr>
          </p:cxnSp>
          <p:cxnSp>
            <p:nvCxnSpPr>
              <p:cNvPr id="94" name="直線コネクタ 93"/>
              <p:cNvCxnSpPr/>
              <p:nvPr/>
            </p:nvCxnSpPr>
            <p:spPr bwMode="auto">
              <a:xfrm>
                <a:off x="3690257" y="2471057"/>
                <a:ext cx="348343" cy="10886"/>
              </a:xfrm>
              <a:prstGeom prst="line">
                <a:avLst/>
              </a:prstGeom>
              <a:noFill/>
              <a:ln w="3175" cap="flat" cmpd="sng" algn="ctr">
                <a:solidFill>
                  <a:schemeClr val="tx1"/>
                </a:solidFill>
                <a:prstDash val="solid"/>
                <a:round/>
                <a:headEnd type="none" w="med" len="med"/>
                <a:tailEnd type="none" w="med" len="med"/>
              </a:ln>
              <a:effectLst/>
            </p:spPr>
          </p:cxnSp>
        </p:grpSp>
        <p:grpSp>
          <p:nvGrpSpPr>
            <p:cNvPr id="103" name="グループ化 102"/>
            <p:cNvGrpSpPr/>
            <p:nvPr/>
          </p:nvGrpSpPr>
          <p:grpSpPr>
            <a:xfrm>
              <a:off x="4272642" y="2008414"/>
              <a:ext cx="1219200" cy="740229"/>
              <a:chOff x="2841171" y="1894114"/>
              <a:chExt cx="1219200" cy="740229"/>
            </a:xfrm>
          </p:grpSpPr>
          <p:sp>
            <p:nvSpPr>
              <p:cNvPr id="104" name="フリーフォーム 103"/>
              <p:cNvSpPr/>
              <p:nvPr/>
            </p:nvSpPr>
            <p:spPr bwMode="auto">
              <a:xfrm>
                <a:off x="2841171" y="1894114"/>
                <a:ext cx="772886" cy="740229"/>
              </a:xfrm>
              <a:custGeom>
                <a:avLst/>
                <a:gdLst>
                  <a:gd name="connsiteX0" fmla="*/ 141515 w 772886"/>
                  <a:gd name="connsiteY0" fmla="*/ 21772 h 740229"/>
                  <a:gd name="connsiteX1" fmla="*/ 772886 w 772886"/>
                  <a:gd name="connsiteY1" fmla="*/ 54429 h 740229"/>
                  <a:gd name="connsiteX2" fmla="*/ 696686 w 772886"/>
                  <a:gd name="connsiteY2" fmla="*/ 740229 h 740229"/>
                  <a:gd name="connsiteX3" fmla="*/ 0 w 772886"/>
                  <a:gd name="connsiteY3" fmla="*/ 696686 h 740229"/>
                  <a:gd name="connsiteX4" fmla="*/ 87086 w 772886"/>
                  <a:gd name="connsiteY4" fmla="*/ 0 h 740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886" h="740229">
                    <a:moveTo>
                      <a:pt x="141515" y="21772"/>
                    </a:moveTo>
                    <a:lnTo>
                      <a:pt x="772886" y="54429"/>
                    </a:lnTo>
                    <a:lnTo>
                      <a:pt x="696686" y="740229"/>
                    </a:lnTo>
                    <a:lnTo>
                      <a:pt x="0" y="696686"/>
                    </a:lnTo>
                    <a:lnTo>
                      <a:pt x="87086" y="0"/>
                    </a:lnTo>
                  </a:path>
                </a:pathLst>
              </a:custGeom>
              <a:solidFill>
                <a:srgbClr val="A9AFB3"/>
              </a:solidFill>
              <a:ln w="9525" cap="flat" cmpd="sng" algn="ctr">
                <a:no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cxnSp>
            <p:nvCxnSpPr>
              <p:cNvPr id="105" name="直線コネクタ 104"/>
              <p:cNvCxnSpPr/>
              <p:nvPr/>
            </p:nvCxnSpPr>
            <p:spPr bwMode="auto">
              <a:xfrm>
                <a:off x="3712028" y="2318657"/>
                <a:ext cx="348343" cy="10886"/>
              </a:xfrm>
              <a:prstGeom prst="line">
                <a:avLst/>
              </a:prstGeom>
              <a:noFill/>
              <a:ln w="3175" cap="flat" cmpd="sng" algn="ctr">
                <a:solidFill>
                  <a:schemeClr val="tx1"/>
                </a:solidFill>
                <a:prstDash val="solid"/>
                <a:round/>
                <a:headEnd type="none" w="med" len="med"/>
                <a:tailEnd type="none" w="med" len="med"/>
              </a:ln>
              <a:effectLst/>
            </p:spPr>
          </p:cxnSp>
          <p:cxnSp>
            <p:nvCxnSpPr>
              <p:cNvPr id="106" name="直線コネクタ 105"/>
              <p:cNvCxnSpPr/>
              <p:nvPr/>
            </p:nvCxnSpPr>
            <p:spPr bwMode="auto">
              <a:xfrm>
                <a:off x="3701143" y="2383972"/>
                <a:ext cx="348343" cy="10886"/>
              </a:xfrm>
              <a:prstGeom prst="line">
                <a:avLst/>
              </a:prstGeom>
              <a:noFill/>
              <a:ln w="3175" cap="flat" cmpd="sng" algn="ctr">
                <a:solidFill>
                  <a:schemeClr val="tx1"/>
                </a:solidFill>
                <a:prstDash val="solid"/>
                <a:round/>
                <a:headEnd type="none" w="med" len="med"/>
                <a:tailEnd type="none" w="med" len="med"/>
              </a:ln>
              <a:effectLst/>
            </p:spPr>
          </p:cxnSp>
          <p:cxnSp>
            <p:nvCxnSpPr>
              <p:cNvPr id="107" name="直線コネクタ 106"/>
              <p:cNvCxnSpPr/>
              <p:nvPr/>
            </p:nvCxnSpPr>
            <p:spPr bwMode="auto">
              <a:xfrm>
                <a:off x="3690257" y="2471057"/>
                <a:ext cx="348343" cy="10886"/>
              </a:xfrm>
              <a:prstGeom prst="line">
                <a:avLst/>
              </a:prstGeom>
              <a:noFill/>
              <a:ln w="3175" cap="flat" cmpd="sng" algn="ctr">
                <a:solidFill>
                  <a:schemeClr val="tx1"/>
                </a:solidFill>
                <a:prstDash val="solid"/>
                <a:round/>
                <a:headEnd type="none" w="med" len="med"/>
                <a:tailEnd type="none" w="med" len="med"/>
              </a:ln>
              <a:effectLst/>
            </p:spPr>
          </p:cxnSp>
        </p:grpSp>
        <p:grpSp>
          <p:nvGrpSpPr>
            <p:cNvPr id="108" name="グループ化 107"/>
            <p:cNvGrpSpPr/>
            <p:nvPr/>
          </p:nvGrpSpPr>
          <p:grpSpPr>
            <a:xfrm>
              <a:off x="5704113" y="2122714"/>
              <a:ext cx="1219200" cy="740229"/>
              <a:chOff x="2841171" y="1894114"/>
              <a:chExt cx="1219200" cy="740229"/>
            </a:xfrm>
          </p:grpSpPr>
          <p:sp>
            <p:nvSpPr>
              <p:cNvPr id="109" name="フリーフォーム 108"/>
              <p:cNvSpPr/>
              <p:nvPr/>
            </p:nvSpPr>
            <p:spPr bwMode="auto">
              <a:xfrm>
                <a:off x="2841171" y="1894114"/>
                <a:ext cx="772886" cy="740229"/>
              </a:xfrm>
              <a:custGeom>
                <a:avLst/>
                <a:gdLst>
                  <a:gd name="connsiteX0" fmla="*/ 141515 w 772886"/>
                  <a:gd name="connsiteY0" fmla="*/ 21772 h 740229"/>
                  <a:gd name="connsiteX1" fmla="*/ 772886 w 772886"/>
                  <a:gd name="connsiteY1" fmla="*/ 54429 h 740229"/>
                  <a:gd name="connsiteX2" fmla="*/ 696686 w 772886"/>
                  <a:gd name="connsiteY2" fmla="*/ 740229 h 740229"/>
                  <a:gd name="connsiteX3" fmla="*/ 0 w 772886"/>
                  <a:gd name="connsiteY3" fmla="*/ 696686 h 740229"/>
                  <a:gd name="connsiteX4" fmla="*/ 87086 w 772886"/>
                  <a:gd name="connsiteY4" fmla="*/ 0 h 740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886" h="740229">
                    <a:moveTo>
                      <a:pt x="141515" y="21772"/>
                    </a:moveTo>
                    <a:lnTo>
                      <a:pt x="772886" y="54429"/>
                    </a:lnTo>
                    <a:lnTo>
                      <a:pt x="696686" y="740229"/>
                    </a:lnTo>
                    <a:lnTo>
                      <a:pt x="0" y="696686"/>
                    </a:lnTo>
                    <a:lnTo>
                      <a:pt x="87086" y="0"/>
                    </a:lnTo>
                  </a:path>
                </a:pathLst>
              </a:custGeom>
              <a:solidFill>
                <a:srgbClr val="A9AFB3"/>
              </a:solidFill>
              <a:ln w="9525" cap="flat" cmpd="sng" algn="ctr">
                <a:no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cxnSp>
            <p:nvCxnSpPr>
              <p:cNvPr id="110" name="直線コネクタ 109"/>
              <p:cNvCxnSpPr/>
              <p:nvPr/>
            </p:nvCxnSpPr>
            <p:spPr bwMode="auto">
              <a:xfrm>
                <a:off x="3712028" y="2318657"/>
                <a:ext cx="348343" cy="10886"/>
              </a:xfrm>
              <a:prstGeom prst="line">
                <a:avLst/>
              </a:prstGeom>
              <a:noFill/>
              <a:ln w="3175" cap="flat" cmpd="sng" algn="ctr">
                <a:solidFill>
                  <a:schemeClr val="tx1"/>
                </a:solidFill>
                <a:prstDash val="solid"/>
                <a:round/>
                <a:headEnd type="none" w="med" len="med"/>
                <a:tailEnd type="none" w="med" len="med"/>
              </a:ln>
              <a:effectLst/>
            </p:spPr>
          </p:cxnSp>
          <p:cxnSp>
            <p:nvCxnSpPr>
              <p:cNvPr id="111" name="直線コネクタ 110"/>
              <p:cNvCxnSpPr/>
              <p:nvPr/>
            </p:nvCxnSpPr>
            <p:spPr bwMode="auto">
              <a:xfrm>
                <a:off x="3701143" y="2383972"/>
                <a:ext cx="348343" cy="10886"/>
              </a:xfrm>
              <a:prstGeom prst="line">
                <a:avLst/>
              </a:prstGeom>
              <a:noFill/>
              <a:ln w="3175" cap="flat" cmpd="sng" algn="ctr">
                <a:solidFill>
                  <a:schemeClr val="tx1"/>
                </a:solidFill>
                <a:prstDash val="solid"/>
                <a:round/>
                <a:headEnd type="none" w="med" len="med"/>
                <a:tailEnd type="none" w="med" len="med"/>
              </a:ln>
              <a:effectLst/>
            </p:spPr>
          </p:cxnSp>
          <p:cxnSp>
            <p:nvCxnSpPr>
              <p:cNvPr id="112" name="直線コネクタ 111"/>
              <p:cNvCxnSpPr/>
              <p:nvPr/>
            </p:nvCxnSpPr>
            <p:spPr bwMode="auto">
              <a:xfrm>
                <a:off x="3690257" y="2471057"/>
                <a:ext cx="348343" cy="10886"/>
              </a:xfrm>
              <a:prstGeom prst="line">
                <a:avLst/>
              </a:prstGeom>
              <a:noFill/>
              <a:ln w="3175" cap="flat" cmpd="sng" algn="ctr">
                <a:solidFill>
                  <a:schemeClr val="tx1"/>
                </a:solidFill>
                <a:prstDash val="solid"/>
                <a:round/>
                <a:headEnd type="none" w="med" len="med"/>
                <a:tailEnd type="none" w="med" len="med"/>
              </a:ln>
              <a:effectLst/>
            </p:spPr>
          </p:cxnSp>
        </p:grpSp>
        <p:grpSp>
          <p:nvGrpSpPr>
            <p:cNvPr id="113" name="グループ化 112"/>
            <p:cNvGrpSpPr/>
            <p:nvPr/>
          </p:nvGrpSpPr>
          <p:grpSpPr>
            <a:xfrm>
              <a:off x="2732314" y="2884714"/>
              <a:ext cx="1219200" cy="740229"/>
              <a:chOff x="2841171" y="1894114"/>
              <a:chExt cx="1219200" cy="740229"/>
            </a:xfrm>
          </p:grpSpPr>
          <p:sp>
            <p:nvSpPr>
              <p:cNvPr id="114" name="フリーフォーム 113"/>
              <p:cNvSpPr/>
              <p:nvPr/>
            </p:nvSpPr>
            <p:spPr bwMode="auto">
              <a:xfrm>
                <a:off x="2841171" y="1894114"/>
                <a:ext cx="772886" cy="740229"/>
              </a:xfrm>
              <a:custGeom>
                <a:avLst/>
                <a:gdLst>
                  <a:gd name="connsiteX0" fmla="*/ 141515 w 772886"/>
                  <a:gd name="connsiteY0" fmla="*/ 21772 h 740229"/>
                  <a:gd name="connsiteX1" fmla="*/ 772886 w 772886"/>
                  <a:gd name="connsiteY1" fmla="*/ 54429 h 740229"/>
                  <a:gd name="connsiteX2" fmla="*/ 696686 w 772886"/>
                  <a:gd name="connsiteY2" fmla="*/ 740229 h 740229"/>
                  <a:gd name="connsiteX3" fmla="*/ 0 w 772886"/>
                  <a:gd name="connsiteY3" fmla="*/ 696686 h 740229"/>
                  <a:gd name="connsiteX4" fmla="*/ 87086 w 772886"/>
                  <a:gd name="connsiteY4" fmla="*/ 0 h 740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886" h="740229">
                    <a:moveTo>
                      <a:pt x="141515" y="21772"/>
                    </a:moveTo>
                    <a:lnTo>
                      <a:pt x="772886" y="54429"/>
                    </a:lnTo>
                    <a:lnTo>
                      <a:pt x="696686" y="740229"/>
                    </a:lnTo>
                    <a:lnTo>
                      <a:pt x="0" y="696686"/>
                    </a:lnTo>
                    <a:lnTo>
                      <a:pt x="87086" y="0"/>
                    </a:lnTo>
                  </a:path>
                </a:pathLst>
              </a:custGeom>
              <a:solidFill>
                <a:srgbClr val="A9AFB3"/>
              </a:solidFill>
              <a:ln w="9525" cap="flat" cmpd="sng" algn="ctr">
                <a:no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cxnSp>
            <p:nvCxnSpPr>
              <p:cNvPr id="115" name="直線コネクタ 114"/>
              <p:cNvCxnSpPr/>
              <p:nvPr/>
            </p:nvCxnSpPr>
            <p:spPr bwMode="auto">
              <a:xfrm>
                <a:off x="3712028" y="2318657"/>
                <a:ext cx="348343" cy="10886"/>
              </a:xfrm>
              <a:prstGeom prst="line">
                <a:avLst/>
              </a:prstGeom>
              <a:noFill/>
              <a:ln w="3175" cap="flat" cmpd="sng" algn="ctr">
                <a:solidFill>
                  <a:schemeClr val="tx1"/>
                </a:solidFill>
                <a:prstDash val="solid"/>
                <a:round/>
                <a:headEnd type="none" w="med" len="med"/>
                <a:tailEnd type="none" w="med" len="med"/>
              </a:ln>
              <a:effectLst/>
            </p:spPr>
          </p:cxnSp>
          <p:cxnSp>
            <p:nvCxnSpPr>
              <p:cNvPr id="116" name="直線コネクタ 115"/>
              <p:cNvCxnSpPr/>
              <p:nvPr/>
            </p:nvCxnSpPr>
            <p:spPr bwMode="auto">
              <a:xfrm>
                <a:off x="3701143" y="2383972"/>
                <a:ext cx="348343" cy="10886"/>
              </a:xfrm>
              <a:prstGeom prst="line">
                <a:avLst/>
              </a:prstGeom>
              <a:noFill/>
              <a:ln w="3175" cap="flat" cmpd="sng" algn="ctr">
                <a:solidFill>
                  <a:schemeClr val="tx1"/>
                </a:solidFill>
                <a:prstDash val="solid"/>
                <a:round/>
                <a:headEnd type="none" w="med" len="med"/>
                <a:tailEnd type="none" w="med" len="med"/>
              </a:ln>
              <a:effectLst/>
            </p:spPr>
          </p:cxnSp>
          <p:cxnSp>
            <p:nvCxnSpPr>
              <p:cNvPr id="117" name="直線コネクタ 116"/>
              <p:cNvCxnSpPr/>
              <p:nvPr/>
            </p:nvCxnSpPr>
            <p:spPr bwMode="auto">
              <a:xfrm>
                <a:off x="3690257" y="2471057"/>
                <a:ext cx="348343" cy="10886"/>
              </a:xfrm>
              <a:prstGeom prst="line">
                <a:avLst/>
              </a:prstGeom>
              <a:noFill/>
              <a:ln w="3175" cap="flat" cmpd="sng" algn="ctr">
                <a:solidFill>
                  <a:schemeClr val="tx1"/>
                </a:solidFill>
                <a:prstDash val="solid"/>
                <a:round/>
                <a:headEnd type="none" w="med" len="med"/>
                <a:tailEnd type="none" w="med" len="med"/>
              </a:ln>
              <a:effectLst/>
            </p:spPr>
          </p:cxnSp>
        </p:grpSp>
        <p:grpSp>
          <p:nvGrpSpPr>
            <p:cNvPr id="118" name="グループ化 117"/>
            <p:cNvGrpSpPr/>
            <p:nvPr/>
          </p:nvGrpSpPr>
          <p:grpSpPr>
            <a:xfrm>
              <a:off x="4163785" y="2999014"/>
              <a:ext cx="1219200" cy="740229"/>
              <a:chOff x="2841171" y="1894114"/>
              <a:chExt cx="1219200" cy="740229"/>
            </a:xfrm>
          </p:grpSpPr>
          <p:sp>
            <p:nvSpPr>
              <p:cNvPr id="119" name="フリーフォーム 118"/>
              <p:cNvSpPr/>
              <p:nvPr/>
            </p:nvSpPr>
            <p:spPr bwMode="auto">
              <a:xfrm>
                <a:off x="2841171" y="1894114"/>
                <a:ext cx="772886" cy="740229"/>
              </a:xfrm>
              <a:custGeom>
                <a:avLst/>
                <a:gdLst>
                  <a:gd name="connsiteX0" fmla="*/ 141515 w 772886"/>
                  <a:gd name="connsiteY0" fmla="*/ 21772 h 740229"/>
                  <a:gd name="connsiteX1" fmla="*/ 772886 w 772886"/>
                  <a:gd name="connsiteY1" fmla="*/ 54429 h 740229"/>
                  <a:gd name="connsiteX2" fmla="*/ 696686 w 772886"/>
                  <a:gd name="connsiteY2" fmla="*/ 740229 h 740229"/>
                  <a:gd name="connsiteX3" fmla="*/ 0 w 772886"/>
                  <a:gd name="connsiteY3" fmla="*/ 696686 h 740229"/>
                  <a:gd name="connsiteX4" fmla="*/ 87086 w 772886"/>
                  <a:gd name="connsiteY4" fmla="*/ 0 h 740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886" h="740229">
                    <a:moveTo>
                      <a:pt x="141515" y="21772"/>
                    </a:moveTo>
                    <a:lnTo>
                      <a:pt x="772886" y="54429"/>
                    </a:lnTo>
                    <a:lnTo>
                      <a:pt x="696686" y="740229"/>
                    </a:lnTo>
                    <a:lnTo>
                      <a:pt x="0" y="696686"/>
                    </a:lnTo>
                    <a:lnTo>
                      <a:pt x="87086" y="0"/>
                    </a:lnTo>
                  </a:path>
                </a:pathLst>
              </a:custGeom>
              <a:solidFill>
                <a:srgbClr val="A9AFB3"/>
              </a:solidFill>
              <a:ln w="9525" cap="flat" cmpd="sng" algn="ctr">
                <a:no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cxnSp>
            <p:nvCxnSpPr>
              <p:cNvPr id="120" name="直線コネクタ 119"/>
              <p:cNvCxnSpPr/>
              <p:nvPr/>
            </p:nvCxnSpPr>
            <p:spPr bwMode="auto">
              <a:xfrm>
                <a:off x="3712028" y="2318657"/>
                <a:ext cx="348343" cy="10886"/>
              </a:xfrm>
              <a:prstGeom prst="line">
                <a:avLst/>
              </a:prstGeom>
              <a:noFill/>
              <a:ln w="3175" cap="flat" cmpd="sng" algn="ctr">
                <a:solidFill>
                  <a:schemeClr val="tx1"/>
                </a:solidFill>
                <a:prstDash val="solid"/>
                <a:round/>
                <a:headEnd type="none" w="med" len="med"/>
                <a:tailEnd type="none" w="med" len="med"/>
              </a:ln>
              <a:effectLst/>
            </p:spPr>
          </p:cxnSp>
          <p:cxnSp>
            <p:nvCxnSpPr>
              <p:cNvPr id="121" name="直線コネクタ 120"/>
              <p:cNvCxnSpPr/>
              <p:nvPr/>
            </p:nvCxnSpPr>
            <p:spPr bwMode="auto">
              <a:xfrm>
                <a:off x="3701143" y="2383972"/>
                <a:ext cx="348343" cy="10886"/>
              </a:xfrm>
              <a:prstGeom prst="line">
                <a:avLst/>
              </a:prstGeom>
              <a:noFill/>
              <a:ln w="3175" cap="flat" cmpd="sng" algn="ctr">
                <a:solidFill>
                  <a:schemeClr val="tx1"/>
                </a:solidFill>
                <a:prstDash val="solid"/>
                <a:round/>
                <a:headEnd type="none" w="med" len="med"/>
                <a:tailEnd type="none" w="med" len="med"/>
              </a:ln>
              <a:effectLst/>
            </p:spPr>
          </p:cxnSp>
          <p:cxnSp>
            <p:nvCxnSpPr>
              <p:cNvPr id="122" name="直線コネクタ 121"/>
              <p:cNvCxnSpPr/>
              <p:nvPr/>
            </p:nvCxnSpPr>
            <p:spPr bwMode="auto">
              <a:xfrm>
                <a:off x="3690257" y="2471057"/>
                <a:ext cx="348343" cy="10886"/>
              </a:xfrm>
              <a:prstGeom prst="line">
                <a:avLst/>
              </a:prstGeom>
              <a:noFill/>
              <a:ln w="3175" cap="flat" cmpd="sng" algn="ctr">
                <a:solidFill>
                  <a:schemeClr val="tx1"/>
                </a:solidFill>
                <a:prstDash val="solid"/>
                <a:round/>
                <a:headEnd type="none" w="med" len="med"/>
                <a:tailEnd type="none" w="med" len="med"/>
              </a:ln>
              <a:effectLst/>
            </p:spPr>
          </p:cxnSp>
        </p:grpSp>
        <p:grpSp>
          <p:nvGrpSpPr>
            <p:cNvPr id="123" name="グループ化 122"/>
            <p:cNvGrpSpPr/>
            <p:nvPr/>
          </p:nvGrpSpPr>
          <p:grpSpPr>
            <a:xfrm>
              <a:off x="5595256" y="3113314"/>
              <a:ext cx="1219200" cy="740229"/>
              <a:chOff x="2841171" y="1894114"/>
              <a:chExt cx="1219200" cy="740229"/>
            </a:xfrm>
          </p:grpSpPr>
          <p:sp>
            <p:nvSpPr>
              <p:cNvPr id="124" name="フリーフォーム 123"/>
              <p:cNvSpPr/>
              <p:nvPr/>
            </p:nvSpPr>
            <p:spPr bwMode="auto">
              <a:xfrm>
                <a:off x="2841171" y="1894114"/>
                <a:ext cx="772886" cy="740229"/>
              </a:xfrm>
              <a:custGeom>
                <a:avLst/>
                <a:gdLst>
                  <a:gd name="connsiteX0" fmla="*/ 141515 w 772886"/>
                  <a:gd name="connsiteY0" fmla="*/ 21772 h 740229"/>
                  <a:gd name="connsiteX1" fmla="*/ 772886 w 772886"/>
                  <a:gd name="connsiteY1" fmla="*/ 54429 h 740229"/>
                  <a:gd name="connsiteX2" fmla="*/ 696686 w 772886"/>
                  <a:gd name="connsiteY2" fmla="*/ 740229 h 740229"/>
                  <a:gd name="connsiteX3" fmla="*/ 0 w 772886"/>
                  <a:gd name="connsiteY3" fmla="*/ 696686 h 740229"/>
                  <a:gd name="connsiteX4" fmla="*/ 87086 w 772886"/>
                  <a:gd name="connsiteY4" fmla="*/ 0 h 740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886" h="740229">
                    <a:moveTo>
                      <a:pt x="141515" y="21772"/>
                    </a:moveTo>
                    <a:lnTo>
                      <a:pt x="772886" y="54429"/>
                    </a:lnTo>
                    <a:lnTo>
                      <a:pt x="696686" y="740229"/>
                    </a:lnTo>
                    <a:lnTo>
                      <a:pt x="0" y="696686"/>
                    </a:lnTo>
                    <a:lnTo>
                      <a:pt x="87086" y="0"/>
                    </a:lnTo>
                  </a:path>
                </a:pathLst>
              </a:custGeom>
              <a:solidFill>
                <a:srgbClr val="A9AFB3"/>
              </a:solidFill>
              <a:ln w="9525" cap="flat" cmpd="sng" algn="ctr">
                <a:no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cxnSp>
            <p:nvCxnSpPr>
              <p:cNvPr id="125" name="直線コネクタ 124"/>
              <p:cNvCxnSpPr/>
              <p:nvPr/>
            </p:nvCxnSpPr>
            <p:spPr bwMode="auto">
              <a:xfrm>
                <a:off x="3712028" y="2318657"/>
                <a:ext cx="348343" cy="10886"/>
              </a:xfrm>
              <a:prstGeom prst="line">
                <a:avLst/>
              </a:prstGeom>
              <a:noFill/>
              <a:ln w="3175" cap="flat" cmpd="sng" algn="ctr">
                <a:solidFill>
                  <a:schemeClr val="tx1"/>
                </a:solidFill>
                <a:prstDash val="solid"/>
                <a:round/>
                <a:headEnd type="none" w="med" len="med"/>
                <a:tailEnd type="none" w="med" len="med"/>
              </a:ln>
              <a:effectLst/>
            </p:spPr>
          </p:cxnSp>
          <p:cxnSp>
            <p:nvCxnSpPr>
              <p:cNvPr id="126" name="直線コネクタ 125"/>
              <p:cNvCxnSpPr/>
              <p:nvPr/>
            </p:nvCxnSpPr>
            <p:spPr bwMode="auto">
              <a:xfrm>
                <a:off x="3701143" y="2383972"/>
                <a:ext cx="348343" cy="10886"/>
              </a:xfrm>
              <a:prstGeom prst="line">
                <a:avLst/>
              </a:prstGeom>
              <a:noFill/>
              <a:ln w="3175" cap="flat" cmpd="sng" algn="ctr">
                <a:solidFill>
                  <a:schemeClr val="tx1"/>
                </a:solidFill>
                <a:prstDash val="solid"/>
                <a:round/>
                <a:headEnd type="none" w="med" len="med"/>
                <a:tailEnd type="none" w="med" len="med"/>
              </a:ln>
              <a:effectLst/>
            </p:spPr>
          </p:cxnSp>
          <p:cxnSp>
            <p:nvCxnSpPr>
              <p:cNvPr id="127" name="直線コネクタ 126"/>
              <p:cNvCxnSpPr/>
              <p:nvPr/>
            </p:nvCxnSpPr>
            <p:spPr bwMode="auto">
              <a:xfrm>
                <a:off x="3690257" y="2471057"/>
                <a:ext cx="348343" cy="10886"/>
              </a:xfrm>
              <a:prstGeom prst="line">
                <a:avLst/>
              </a:prstGeom>
              <a:noFill/>
              <a:ln w="3175" cap="flat" cmpd="sng" algn="ctr">
                <a:solidFill>
                  <a:schemeClr val="tx1"/>
                </a:solidFill>
                <a:prstDash val="solid"/>
                <a:round/>
                <a:headEnd type="none" w="med" len="med"/>
                <a:tailEnd type="none" w="med" len="med"/>
              </a:ln>
              <a:effectLst/>
            </p:spPr>
          </p:cxnSp>
        </p:grpSp>
      </p:grpSp>
      <p:sp>
        <p:nvSpPr>
          <p:cNvPr id="129" name="上矢印 128"/>
          <p:cNvSpPr/>
          <p:nvPr/>
        </p:nvSpPr>
        <p:spPr bwMode="auto">
          <a:xfrm rot="15724391" flipH="1" flipV="1">
            <a:off x="3385911" y="2360472"/>
            <a:ext cx="397638" cy="576381"/>
          </a:xfrm>
          <a:prstGeom prst="upArrow">
            <a:avLst>
              <a:gd name="adj1" fmla="val 50000"/>
              <a:gd name="adj2" fmla="val 72080"/>
            </a:avLst>
          </a:prstGeom>
          <a:gradFill flip="none" rotWithShape="1">
            <a:gsLst>
              <a:gs pos="0">
                <a:srgbClr val="00B0F0">
                  <a:alpha val="0"/>
                </a:srgbClr>
              </a:gs>
              <a:gs pos="50000">
                <a:srgbClr val="00B0F0"/>
              </a:gs>
              <a:gs pos="100000">
                <a:srgbClr val="008DBC"/>
              </a:gs>
            </a:gsLst>
            <a:lin ang="16200000" scaled="1"/>
            <a:tileRect/>
          </a:grad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30" name="上矢印 129"/>
          <p:cNvSpPr/>
          <p:nvPr/>
        </p:nvSpPr>
        <p:spPr bwMode="auto">
          <a:xfrm rot="19649203" flipH="1" flipV="1">
            <a:off x="2784847" y="2915210"/>
            <a:ext cx="397638" cy="576381"/>
          </a:xfrm>
          <a:prstGeom prst="upArrow">
            <a:avLst>
              <a:gd name="adj1" fmla="val 50000"/>
              <a:gd name="adj2" fmla="val 72080"/>
            </a:avLst>
          </a:prstGeom>
          <a:gradFill flip="none" rotWithShape="1">
            <a:gsLst>
              <a:gs pos="0">
                <a:srgbClr val="00B0F0">
                  <a:alpha val="0"/>
                </a:srgbClr>
              </a:gs>
              <a:gs pos="50000">
                <a:srgbClr val="00B0F0"/>
              </a:gs>
              <a:gs pos="100000">
                <a:srgbClr val="008DBC"/>
              </a:gs>
            </a:gsLst>
            <a:lin ang="16200000" scaled="1"/>
            <a:tileRect/>
          </a:grad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31" name="上矢印 130"/>
          <p:cNvSpPr/>
          <p:nvPr/>
        </p:nvSpPr>
        <p:spPr bwMode="auto">
          <a:xfrm rot="1765996" flipH="1" flipV="1">
            <a:off x="1986270" y="3001774"/>
            <a:ext cx="397638" cy="576381"/>
          </a:xfrm>
          <a:prstGeom prst="upArrow">
            <a:avLst>
              <a:gd name="adj1" fmla="val 50000"/>
              <a:gd name="adj2" fmla="val 72080"/>
            </a:avLst>
          </a:prstGeom>
          <a:gradFill flip="none" rotWithShape="1">
            <a:gsLst>
              <a:gs pos="0">
                <a:srgbClr val="00B0F0">
                  <a:alpha val="0"/>
                </a:srgbClr>
              </a:gs>
              <a:gs pos="50000">
                <a:srgbClr val="00B0F0"/>
              </a:gs>
              <a:gs pos="100000">
                <a:srgbClr val="008DBC"/>
              </a:gs>
            </a:gsLst>
            <a:lin ang="16200000" scaled="1"/>
            <a:tileRect/>
          </a:grad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32" name="上矢印 131"/>
          <p:cNvSpPr/>
          <p:nvPr/>
        </p:nvSpPr>
        <p:spPr bwMode="auto">
          <a:xfrm rot="4318610" flipH="1" flipV="1">
            <a:off x="1546138" y="2605534"/>
            <a:ext cx="397638" cy="576381"/>
          </a:xfrm>
          <a:prstGeom prst="upArrow">
            <a:avLst>
              <a:gd name="adj1" fmla="val 50000"/>
              <a:gd name="adj2" fmla="val 72080"/>
            </a:avLst>
          </a:prstGeom>
          <a:gradFill flip="none" rotWithShape="1">
            <a:gsLst>
              <a:gs pos="0">
                <a:srgbClr val="00B0F0">
                  <a:alpha val="0"/>
                </a:srgbClr>
              </a:gs>
              <a:gs pos="50000">
                <a:srgbClr val="00B0F0"/>
              </a:gs>
              <a:gs pos="100000">
                <a:srgbClr val="008DBC"/>
              </a:gs>
            </a:gsLst>
            <a:lin ang="16200000" scaled="1"/>
            <a:tileRect/>
          </a:grad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33" name="上矢印 132"/>
          <p:cNvSpPr/>
          <p:nvPr/>
        </p:nvSpPr>
        <p:spPr bwMode="auto">
          <a:xfrm rot="8667110" flipH="1" flipV="1">
            <a:off x="1939941" y="1975207"/>
            <a:ext cx="397638" cy="576381"/>
          </a:xfrm>
          <a:prstGeom prst="upArrow">
            <a:avLst>
              <a:gd name="adj1" fmla="val 50000"/>
              <a:gd name="adj2" fmla="val 72080"/>
            </a:avLst>
          </a:prstGeom>
          <a:gradFill flip="none" rotWithShape="1">
            <a:gsLst>
              <a:gs pos="0">
                <a:srgbClr val="00B0F0">
                  <a:alpha val="0"/>
                </a:srgbClr>
              </a:gs>
              <a:gs pos="50000">
                <a:srgbClr val="00B0F0"/>
              </a:gs>
              <a:gs pos="100000">
                <a:srgbClr val="008DBC"/>
              </a:gs>
            </a:gsLst>
            <a:lin ang="16200000" scaled="1"/>
            <a:tileRect/>
          </a:grad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134" name="グループ化 133"/>
          <p:cNvGrpSpPr/>
          <p:nvPr/>
        </p:nvGrpSpPr>
        <p:grpSpPr>
          <a:xfrm>
            <a:off x="3950214" y="3699640"/>
            <a:ext cx="4369051" cy="1093077"/>
            <a:chOff x="-198746" y="3736610"/>
            <a:chExt cx="4930497" cy="1303961"/>
          </a:xfrm>
          <a:solidFill>
            <a:srgbClr val="71C9E5"/>
          </a:solidFill>
          <a:effectLst>
            <a:outerShdw blurRad="50800" dist="38100" dir="2700000" algn="tl" rotWithShape="0">
              <a:prstClr val="black">
                <a:alpha val="40000"/>
              </a:prstClr>
            </a:outerShdw>
          </a:effectLst>
        </p:grpSpPr>
        <p:sp>
          <p:nvSpPr>
            <p:cNvPr id="135" name="月 134"/>
            <p:cNvSpPr/>
            <p:nvPr/>
          </p:nvSpPr>
          <p:spPr bwMode="auto">
            <a:xfrm rot="4725177">
              <a:off x="3958941" y="3770039"/>
              <a:ext cx="408062" cy="1137558"/>
            </a:xfrm>
            <a:prstGeom prst="moon">
              <a:avLst/>
            </a:prstGeom>
            <a:grpFill/>
            <a:ln w="9525">
              <a:noFill/>
              <a:miter lim="800000"/>
              <a:headEnd/>
              <a:tailEnd/>
            </a:ln>
            <a:effectLst/>
          </p:spPr>
          <p:txBody>
            <a:bodyPr wrap="square" lIns="252000" tIns="144000" rIns="252000" bIns="144000" rtlCol="0" anchor="ctr" anchorCtr="0">
              <a:noAutofit/>
            </a:bodyPr>
            <a:lstStyle/>
            <a:p>
              <a:pPr algn="l" rtl="0">
                <a:lnSpc>
                  <a:spcPct val="150000"/>
                </a:lnSpc>
              </a:pPr>
              <a:endParaRPr kumimoji="1" lang="en-US" altLang="en-US" sz="1200" b="1" dirty="0" smtClean="0">
                <a:solidFill>
                  <a:schemeClr val="bg1"/>
                </a:solidFill>
                <a:latin typeface="Arial" panose="020B0604020202020204" pitchFamily="34" charset="0"/>
                <a:ea typeface="メイリオ" pitchFamily="50" charset="-128"/>
              </a:endParaRPr>
            </a:p>
          </p:txBody>
        </p:sp>
        <p:sp>
          <p:nvSpPr>
            <p:cNvPr id="136" name="角丸四角形 135"/>
            <p:cNvSpPr/>
            <p:nvPr/>
          </p:nvSpPr>
          <p:spPr bwMode="auto">
            <a:xfrm>
              <a:off x="-198746" y="3736610"/>
              <a:ext cx="4679776" cy="1303961"/>
            </a:xfrm>
            <a:prstGeom prst="roundRect">
              <a:avLst>
                <a:gd name="adj" fmla="val 9050"/>
              </a:avLst>
            </a:prstGeom>
            <a:grpFill/>
            <a:ln w="9525">
              <a:noFill/>
              <a:miter lim="800000"/>
              <a:headEnd/>
              <a:tailEnd/>
            </a:ln>
            <a:effectLst/>
          </p:spPr>
          <p:txBody>
            <a:bodyPr wrap="square" lIns="180000" tIns="144000" rIns="180000" bIns="144000" rtlCol="0" anchor="ctr" anchorCtr="0">
              <a:noAutofit/>
            </a:bodyPr>
            <a:lstStyle/>
            <a:p>
              <a:pPr algn="l" rtl="0">
                <a:lnSpc>
                  <a:spcPct val="100000"/>
                </a:lnSpc>
              </a:pPr>
              <a:r>
                <a:rPr lang="en-US" sz="1400" b="1" i="0" u="none" dirty="0">
                  <a:solidFill>
                    <a:schemeClr val="tx1">
                      <a:lumMod val="75000"/>
                      <a:lumOff val="25000"/>
                    </a:schemeClr>
                  </a:solidFill>
                  <a:latin typeface="Arial" panose="020B0604020202020204" pitchFamily="34" charset="0"/>
                  <a:ea typeface="メイリオ" pitchFamily="50" charset="-128"/>
                </a:rPr>
                <a:t>OSS can often be obtained for free, and can be very advantageous for companies looking to </a:t>
              </a:r>
              <a:r>
                <a:rPr lang="en-US" sz="1400" b="1" i="0" u="none" dirty="0" smtClean="0">
                  <a:solidFill>
                    <a:schemeClr val="tx1">
                      <a:lumMod val="75000"/>
                      <a:lumOff val="25000"/>
                    </a:schemeClr>
                  </a:solidFill>
                  <a:latin typeface="Arial" panose="020B0604020202020204" pitchFamily="34" charset="0"/>
                  <a:ea typeface="メイリオ" pitchFamily="50" charset="-128"/>
                </a:rPr>
                <a:t>use </a:t>
              </a:r>
              <a:r>
                <a:rPr lang="en-US" sz="1400" b="1" i="0" u="none" dirty="0">
                  <a:solidFill>
                    <a:schemeClr val="tx1">
                      <a:lumMod val="75000"/>
                      <a:lumOff val="25000"/>
                    </a:schemeClr>
                  </a:solidFill>
                  <a:latin typeface="Arial" panose="020B0604020202020204" pitchFamily="34" charset="0"/>
                  <a:ea typeface="メイリオ" pitchFamily="50" charset="-128"/>
                </a:rPr>
                <a:t>advanced software at low </a:t>
              </a:r>
              <a:r>
                <a:rPr lang="en-US" sz="1400" b="1" i="0" u="none" dirty="0" smtClean="0">
                  <a:solidFill>
                    <a:schemeClr val="tx1">
                      <a:lumMod val="75000"/>
                      <a:lumOff val="25000"/>
                    </a:schemeClr>
                  </a:solidFill>
                  <a:latin typeface="Arial" panose="020B0604020202020204" pitchFamily="34" charset="0"/>
                  <a:ea typeface="メイリオ" pitchFamily="50" charset="-128"/>
                </a:rPr>
                <a:t>cost!</a:t>
              </a:r>
              <a:endParaRPr kumimoji="1" lang="en-US" altLang="en-US" sz="1400" b="1" dirty="0" smtClean="0">
                <a:solidFill>
                  <a:schemeClr val="bg1"/>
                </a:solidFill>
                <a:latin typeface="Arial" panose="020B0604020202020204" pitchFamily="34" charset="0"/>
                <a:ea typeface="メイリオ" pitchFamily="50" charset="-128"/>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4027" y="207820"/>
            <a:ext cx="8984664" cy="348557"/>
          </a:xfrm>
        </p:spPr>
        <p:txBody>
          <a:bodyPr wrap="square">
            <a:noAutofit/>
          </a:bodyPr>
          <a:lstStyle/>
          <a:p>
            <a:r>
              <a:rPr lang="en-US" b="1" i="0" u="none" spc="0" dirty="0" smtClean="0">
                <a:latin typeface="Arial" panose="020B0604020202020204" pitchFamily="34" charset="0"/>
              </a:rPr>
              <a:t>5-4 Considerations and Implementation Items </a:t>
            </a:r>
            <a:r>
              <a:rPr lang="en-US" b="1" i="0" u="none" spc="0" dirty="0">
                <a:latin typeface="Arial" panose="020B0604020202020204" pitchFamily="34" charset="0"/>
              </a:rPr>
              <a:t>When </a:t>
            </a:r>
            <a:r>
              <a:rPr lang="en-US" altLang="ja-JP" spc="0" dirty="0" smtClean="0">
                <a:latin typeface="Arial" panose="020B0604020202020204" pitchFamily="34" charset="0"/>
              </a:rPr>
              <a:t>Deploying</a:t>
            </a:r>
            <a:r>
              <a:rPr lang="ja-JP" altLang="en-US" spc="0" dirty="0" smtClean="0">
                <a:latin typeface="Arial" panose="020B0604020202020204" pitchFamily="34" charset="0"/>
              </a:rPr>
              <a:t> </a:t>
            </a:r>
            <a:r>
              <a:rPr lang="en-US" b="1" i="0" u="none" spc="0" dirty="0" smtClean="0">
                <a:latin typeface="Arial" panose="020B0604020202020204" pitchFamily="34" charset="0"/>
              </a:rPr>
              <a:t>OSS </a:t>
            </a:r>
            <a:r>
              <a:rPr lang="en-US" b="1" i="0" u="none" spc="0" dirty="0" smtClean="0">
                <a:latin typeface="Arial" panose="020B0604020202020204" pitchFamily="34" charset="0"/>
                <a:sym typeface="Wingdings"/>
              </a:rPr>
              <a:t></a:t>
            </a:r>
            <a:endParaRPr lang="en-US" altLang="en-US" spc="0" dirty="0">
              <a:latin typeface="Arial" panose="020B0604020202020204" pitchFamily="34" charset="0"/>
            </a:endParaRPr>
          </a:p>
        </p:txBody>
      </p:sp>
      <p:sp>
        <p:nvSpPr>
          <p:cNvPr id="2053" name="AutoShape 5" descr="「ソフトウェアアイコン」の画像検索結果"/>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noAutofit/>
          </a:bodyPr>
          <a:lstStyle/>
          <a:p>
            <a:endParaRPr lang="en-US" altLang="en-US" dirty="0">
              <a:latin typeface="Arial" panose="020B0604020202020204" pitchFamily="34" charset="0"/>
            </a:endParaRPr>
          </a:p>
        </p:txBody>
      </p:sp>
      <p:grpSp>
        <p:nvGrpSpPr>
          <p:cNvPr id="32" name="グループ化 31"/>
          <p:cNvGrpSpPr/>
          <p:nvPr/>
        </p:nvGrpSpPr>
        <p:grpSpPr>
          <a:xfrm>
            <a:off x="268377" y="2190541"/>
            <a:ext cx="8945197" cy="2968601"/>
            <a:chOff x="455266" y="2098899"/>
            <a:chExt cx="8469884" cy="3601751"/>
          </a:xfrm>
          <a:solidFill>
            <a:srgbClr val="DEE4E6"/>
          </a:solidFill>
          <a:effectLst>
            <a:outerShdw blurRad="50800" dist="38100" dir="2700000" algn="tl" rotWithShape="0">
              <a:prstClr val="black">
                <a:alpha val="40000"/>
              </a:prstClr>
            </a:outerShdw>
          </a:effectLst>
        </p:grpSpPr>
        <p:sp>
          <p:nvSpPr>
            <p:cNvPr id="35" name="正方形/長方形 34"/>
            <p:cNvSpPr/>
            <p:nvPr/>
          </p:nvSpPr>
          <p:spPr bwMode="auto">
            <a:xfrm>
              <a:off x="3304208" y="2098899"/>
              <a:ext cx="2772000" cy="3601750"/>
            </a:xfrm>
            <a:prstGeom prst="rect">
              <a:avLst/>
            </a:prstGeom>
            <a:grpFill/>
            <a:ln w="57150" cap="sq" cmpd="sng" algn="ctr">
              <a:solidFill>
                <a:schemeClr val="bg1">
                  <a:lumMod val="95000"/>
                </a:schemeClr>
              </a:solidFill>
              <a:prstDash val="solid"/>
              <a:miter lim="800000"/>
              <a:headEnd type="none" w="med" len="med"/>
              <a:tailEnd type="none" w="med" len="med"/>
            </a:ln>
            <a:effectLst/>
          </p:spPr>
          <p:txBody>
            <a:bodyPr wrap="square" rtlCol="0" anchor="t" anchorCtr="0">
              <a:noAutofit/>
            </a:bodyPr>
            <a:lstStyle/>
            <a:p>
              <a:pPr algn="l" rtl="0" eaLnBrk="0"/>
              <a:endParaRPr lang="en-US" altLang="ja-JP" sz="1600" b="1" dirty="0">
                <a:solidFill>
                  <a:schemeClr val="tx1">
                    <a:lumMod val="75000"/>
                    <a:lumOff val="25000"/>
                  </a:schemeClr>
                </a:solidFill>
                <a:latin typeface="Arial" panose="020B0604020202020204" pitchFamily="34" charset="0"/>
                <a:ea typeface="メイリオ" pitchFamily="50" charset="-128"/>
              </a:endParaRPr>
            </a:p>
          </p:txBody>
        </p:sp>
        <p:sp>
          <p:nvSpPr>
            <p:cNvPr id="33" name="正方形/長方形 32"/>
            <p:cNvSpPr/>
            <p:nvPr/>
          </p:nvSpPr>
          <p:spPr bwMode="auto">
            <a:xfrm>
              <a:off x="455266" y="2098900"/>
              <a:ext cx="2772000" cy="3601750"/>
            </a:xfrm>
            <a:prstGeom prst="rect">
              <a:avLst/>
            </a:prstGeom>
            <a:grpFill/>
            <a:ln w="57150" cap="sq" cmpd="sng" algn="ctr">
              <a:solidFill>
                <a:schemeClr val="bg1">
                  <a:lumMod val="95000"/>
                </a:schemeClr>
              </a:solidFill>
              <a:prstDash val="solid"/>
              <a:miter lim="800000"/>
              <a:headEnd type="none" w="med" len="med"/>
              <a:tailEnd type="none" w="med" len="med"/>
            </a:ln>
            <a:effectLst/>
          </p:spPr>
          <p:txBody>
            <a:bodyPr wrap="square" rtlCol="0" anchor="t" anchorCtr="0">
              <a:noAutofit/>
            </a:bodyPr>
            <a:lstStyle/>
            <a:p>
              <a:pPr algn="l" rtl="0" eaLnBrk="0"/>
              <a:endParaRPr lang="en-US" altLang="ja-JP" sz="1600" b="1" dirty="0">
                <a:solidFill>
                  <a:schemeClr val="tx1">
                    <a:lumMod val="75000"/>
                    <a:lumOff val="25000"/>
                  </a:schemeClr>
                </a:solidFill>
                <a:latin typeface="Arial" panose="020B0604020202020204" pitchFamily="34" charset="0"/>
                <a:ea typeface="メイリオ" pitchFamily="50" charset="-128"/>
              </a:endParaRPr>
            </a:p>
          </p:txBody>
        </p:sp>
        <p:sp>
          <p:nvSpPr>
            <p:cNvPr id="34" name="正方形/長方形 33"/>
            <p:cNvSpPr/>
            <p:nvPr/>
          </p:nvSpPr>
          <p:spPr bwMode="auto">
            <a:xfrm>
              <a:off x="6153150" y="2098900"/>
              <a:ext cx="2772000" cy="3601750"/>
            </a:xfrm>
            <a:prstGeom prst="rect">
              <a:avLst/>
            </a:prstGeom>
            <a:grpFill/>
            <a:ln w="57150" cap="sq" cmpd="sng" algn="ctr">
              <a:solidFill>
                <a:schemeClr val="bg1">
                  <a:lumMod val="95000"/>
                </a:schemeClr>
              </a:solidFill>
              <a:prstDash val="solid"/>
              <a:miter lim="800000"/>
              <a:headEnd type="none" w="med" len="med"/>
              <a:tailEnd type="none" w="med" len="med"/>
            </a:ln>
            <a:effectLst/>
          </p:spPr>
          <p:txBody>
            <a:bodyPr wrap="square" rtlCol="0" anchor="t" anchorCtr="0">
              <a:noAutofit/>
            </a:bodyPr>
            <a:lstStyle/>
            <a:p>
              <a:pPr algn="l" rtl="0" eaLnBrk="0"/>
              <a:endParaRPr lang="en-US" altLang="ja-JP" sz="1200" b="1" dirty="0" smtClean="0">
                <a:solidFill>
                  <a:schemeClr val="tx1">
                    <a:lumMod val="75000"/>
                    <a:lumOff val="25000"/>
                  </a:schemeClr>
                </a:solidFill>
                <a:latin typeface="Arial" panose="020B0604020202020204" pitchFamily="34" charset="0"/>
                <a:ea typeface="メイリオ" pitchFamily="50" charset="-128"/>
              </a:endParaRPr>
            </a:p>
          </p:txBody>
        </p:sp>
      </p:grpSp>
      <p:sp>
        <p:nvSpPr>
          <p:cNvPr id="72" name="Text Box 31"/>
          <p:cNvSpPr txBox="1">
            <a:spLocks noChangeArrowheads="1"/>
          </p:cNvSpPr>
          <p:nvPr/>
        </p:nvSpPr>
        <p:spPr bwMode="gray">
          <a:xfrm>
            <a:off x="268377" y="2244330"/>
            <a:ext cx="2765264" cy="1007181"/>
          </a:xfrm>
          <a:prstGeom prst="rect">
            <a:avLst/>
          </a:prstGeom>
          <a:noFill/>
          <a:ln w="3175" cap="rnd">
            <a:noFill/>
            <a:miter lim="800000"/>
            <a:headEnd/>
            <a:tailEnd/>
          </a:ln>
          <a:effectLst/>
        </p:spPr>
        <p:txBody>
          <a:bodyPr wrap="square" lIns="144000" tIns="72000" rIns="144000" bIns="72000" anchor="ctr">
            <a:noAutofit/>
          </a:bodyPr>
          <a:lstStyle/>
          <a:p>
            <a:pPr marL="180975" algn="l" rtl="0">
              <a:lnSpc>
                <a:spcPct val="100000"/>
              </a:lnSpc>
              <a:buClr>
                <a:srgbClr val="C00000"/>
              </a:buClr>
              <a:defRPr/>
            </a:pPr>
            <a:r>
              <a:rPr lang="en-US" sz="1400" b="1" i="0" u="none" dirty="0" smtClean="0">
                <a:solidFill>
                  <a:srgbClr val="F6167B"/>
                </a:solidFill>
                <a:latin typeface="Arial" panose="020B0604020202020204" pitchFamily="34" charset="0"/>
                <a:ea typeface="メイリオ" pitchFamily="50" charset="-128"/>
              </a:rPr>
              <a:t>Consider implementation of other company's products tha</a:t>
            </a:r>
            <a:r>
              <a:rPr lang="en-US" sz="1400" b="1" dirty="0" smtClean="0">
                <a:solidFill>
                  <a:srgbClr val="F6167B"/>
                </a:solidFill>
                <a:latin typeface="Arial" panose="020B0604020202020204" pitchFamily="34" charset="0"/>
                <a:ea typeface="メイリオ" pitchFamily="50" charset="-128"/>
              </a:rPr>
              <a:t>t have similar </a:t>
            </a:r>
            <a:r>
              <a:rPr lang="en-US" sz="1400" b="1" i="0" u="none" dirty="0" smtClean="0">
                <a:solidFill>
                  <a:srgbClr val="F6167B"/>
                </a:solidFill>
                <a:latin typeface="Arial" panose="020B0604020202020204" pitchFamily="34" charset="0"/>
                <a:ea typeface="メイリオ" pitchFamily="50" charset="-128"/>
              </a:rPr>
              <a:t>functionality</a:t>
            </a:r>
            <a:endParaRPr lang="en-US" altLang="ja-JP" sz="1400" b="1" dirty="0" smtClean="0">
              <a:solidFill>
                <a:srgbClr val="F6167B"/>
              </a:solidFill>
              <a:latin typeface="Arial" panose="020B0604020202020204" pitchFamily="34" charset="0"/>
              <a:ea typeface="メイリオ" pitchFamily="50" charset="-128"/>
            </a:endParaRPr>
          </a:p>
        </p:txBody>
      </p:sp>
      <p:sp>
        <p:nvSpPr>
          <p:cNvPr id="73" name="Text Box 31"/>
          <p:cNvSpPr txBox="1">
            <a:spLocks noChangeArrowheads="1"/>
          </p:cNvSpPr>
          <p:nvPr/>
        </p:nvSpPr>
        <p:spPr bwMode="gray">
          <a:xfrm>
            <a:off x="3230302" y="2206033"/>
            <a:ext cx="2898894" cy="576293"/>
          </a:xfrm>
          <a:prstGeom prst="rect">
            <a:avLst/>
          </a:prstGeom>
          <a:noFill/>
          <a:ln w="3175" cap="rnd">
            <a:noFill/>
            <a:miter lim="800000"/>
            <a:headEnd/>
            <a:tailEnd/>
          </a:ln>
          <a:effectLst/>
        </p:spPr>
        <p:txBody>
          <a:bodyPr wrap="square" lIns="144000" tIns="72000" rIns="144000" bIns="72000" anchor="ctr">
            <a:noAutofit/>
          </a:bodyPr>
          <a:lstStyle/>
          <a:p>
            <a:pPr marL="271463" algn="l" rtl="0">
              <a:lnSpc>
                <a:spcPct val="100000"/>
              </a:lnSpc>
              <a:buClr>
                <a:srgbClr val="C00000"/>
              </a:buClr>
              <a:defRPr/>
            </a:pPr>
            <a:r>
              <a:rPr lang="en-US" sz="1400" b="1" i="0" u="none" dirty="0" smtClean="0">
                <a:solidFill>
                  <a:srgbClr val="F6167B"/>
                </a:solidFill>
                <a:latin typeface="Arial" panose="020B0604020202020204" pitchFamily="34" charset="0"/>
                <a:ea typeface="メイリオ" pitchFamily="50" charset="-128"/>
              </a:rPr>
              <a:t>Consider outsourcing the development</a:t>
            </a:r>
            <a:endParaRPr lang="en-US" altLang="ja-JP" sz="1400" b="1" dirty="0" smtClean="0">
              <a:solidFill>
                <a:srgbClr val="F6167B"/>
              </a:solidFill>
              <a:latin typeface="Arial" panose="020B0604020202020204" pitchFamily="34" charset="0"/>
              <a:ea typeface="メイリオ" pitchFamily="50" charset="-128"/>
            </a:endParaRPr>
          </a:p>
        </p:txBody>
      </p:sp>
      <p:sp>
        <p:nvSpPr>
          <p:cNvPr id="76" name="Text Box 31"/>
          <p:cNvSpPr txBox="1">
            <a:spLocks noChangeArrowheads="1"/>
          </p:cNvSpPr>
          <p:nvPr/>
        </p:nvSpPr>
        <p:spPr bwMode="gray">
          <a:xfrm>
            <a:off x="6356947" y="2197514"/>
            <a:ext cx="2877589" cy="738664"/>
          </a:xfrm>
          <a:prstGeom prst="rect">
            <a:avLst/>
          </a:prstGeom>
          <a:noFill/>
          <a:ln w="3175" cap="rnd">
            <a:noFill/>
            <a:miter lim="800000"/>
            <a:headEnd/>
            <a:tailEnd/>
          </a:ln>
          <a:effectLst/>
        </p:spPr>
        <p:txBody>
          <a:bodyPr wrap="square" lIns="36000" tIns="0" rIns="36000" bIns="0" anchor="ctr">
            <a:noAutofit/>
          </a:bodyPr>
          <a:lstStyle/>
          <a:p>
            <a:pPr marL="180975" algn="l" rtl="0">
              <a:lnSpc>
                <a:spcPct val="100000"/>
              </a:lnSpc>
              <a:buClr>
                <a:srgbClr val="C00000"/>
              </a:buClr>
              <a:defRPr/>
            </a:pPr>
            <a:r>
              <a:rPr lang="en-US" sz="1200" b="1" i="0" u="none" spc="-30" dirty="0" smtClean="0">
                <a:solidFill>
                  <a:srgbClr val="F6167B"/>
                </a:solidFill>
                <a:latin typeface="Arial" panose="020B0604020202020204" pitchFamily="34" charset="0"/>
                <a:ea typeface="メイリオ" pitchFamily="50" charset="-128"/>
              </a:rPr>
              <a:t>Examine the following factors related to OSS and thereby establish  maintenance </a:t>
            </a:r>
            <a:r>
              <a:rPr lang="en-US" sz="1200" b="1" i="0" u="none" spc="-30" dirty="0">
                <a:solidFill>
                  <a:srgbClr val="F6167B"/>
                </a:solidFill>
                <a:latin typeface="Arial" panose="020B0604020202020204" pitchFamily="34" charset="0"/>
                <a:ea typeface="メイリオ" pitchFamily="50" charset="-128"/>
              </a:rPr>
              <a:t>plans and </a:t>
            </a:r>
            <a:r>
              <a:rPr lang="en-US" sz="1200" b="1" i="0" u="none" spc="-30" dirty="0" smtClean="0">
                <a:solidFill>
                  <a:srgbClr val="F6167B"/>
                </a:solidFill>
                <a:latin typeface="Arial" panose="020B0604020202020204" pitchFamily="34" charset="0"/>
                <a:ea typeface="メイリオ" pitchFamily="50" charset="-128"/>
              </a:rPr>
              <a:t>prepare contracts</a:t>
            </a:r>
            <a:endParaRPr lang="en-US" altLang="ja-JP" sz="1200" b="1" spc="-30" dirty="0" smtClean="0">
              <a:solidFill>
                <a:srgbClr val="F6167B"/>
              </a:solidFill>
              <a:latin typeface="Arial" panose="020B0604020202020204" pitchFamily="34" charset="0"/>
              <a:ea typeface="メイリオ" pitchFamily="50" charset="-128"/>
            </a:endParaRPr>
          </a:p>
        </p:txBody>
      </p:sp>
      <p:sp>
        <p:nvSpPr>
          <p:cNvPr id="77" name="Text Box 31"/>
          <p:cNvSpPr txBox="1">
            <a:spLocks noChangeArrowheads="1"/>
          </p:cNvSpPr>
          <p:nvPr/>
        </p:nvSpPr>
        <p:spPr bwMode="gray">
          <a:xfrm>
            <a:off x="6491503" y="2925565"/>
            <a:ext cx="2700000" cy="1540660"/>
          </a:xfrm>
          <a:prstGeom prst="rect">
            <a:avLst/>
          </a:prstGeom>
          <a:noFill/>
          <a:ln w="3175" cap="rnd">
            <a:noFill/>
            <a:miter lim="800000"/>
            <a:headEnd/>
            <a:tailEnd/>
          </a:ln>
          <a:effectLst/>
        </p:spPr>
        <p:txBody>
          <a:bodyPr wrap="square" lIns="144000" tIns="72000" rIns="144000" bIns="72000" anchor="ctr">
            <a:noAutofit/>
          </a:bodyPr>
          <a:lstStyle/>
          <a:p>
            <a:pPr marL="108000" indent="-108000" algn="l" rtl="0">
              <a:lnSpc>
                <a:spcPct val="100000"/>
              </a:lnSpc>
              <a:spcBef>
                <a:spcPts val="600"/>
              </a:spcBef>
              <a:buClr>
                <a:srgbClr val="C00000"/>
              </a:buClr>
              <a:buFontTx/>
              <a:buChar char="-"/>
              <a:defRPr/>
            </a:pPr>
            <a:r>
              <a:rPr lang="en-US" sz="1200" b="1" i="0" u="none" dirty="0">
                <a:solidFill>
                  <a:schemeClr val="tx1">
                    <a:lumMod val="75000"/>
                    <a:lumOff val="25000"/>
                  </a:schemeClr>
                </a:solidFill>
                <a:latin typeface="Arial" panose="020B0604020202020204" pitchFamily="34" charset="0"/>
                <a:ea typeface="メイリオ" pitchFamily="50" charset="-128"/>
              </a:rPr>
              <a:t>Is operation stable?</a:t>
            </a:r>
            <a:endParaRPr lang="en-US" altLang="ja-JP" sz="1200" b="1" dirty="0" smtClean="0">
              <a:solidFill>
                <a:schemeClr val="tx1">
                  <a:lumMod val="75000"/>
                  <a:lumOff val="25000"/>
                </a:schemeClr>
              </a:solidFill>
              <a:latin typeface="Arial" panose="020B0604020202020204" pitchFamily="34" charset="0"/>
              <a:ea typeface="メイリオ" pitchFamily="50" charset="-128"/>
            </a:endParaRPr>
          </a:p>
          <a:p>
            <a:pPr marL="108000" indent="-108000" algn="l" rtl="0">
              <a:lnSpc>
                <a:spcPct val="100000"/>
              </a:lnSpc>
              <a:spcBef>
                <a:spcPts val="400"/>
              </a:spcBef>
              <a:buClr>
                <a:srgbClr val="C00000"/>
              </a:buClr>
              <a:buFontTx/>
              <a:buChar char="-"/>
              <a:defRPr/>
            </a:pPr>
            <a:r>
              <a:rPr lang="en-US" sz="1200" b="1" i="0" u="none" dirty="0">
                <a:solidFill>
                  <a:schemeClr val="tx1">
                    <a:lumMod val="75000"/>
                    <a:lumOff val="25000"/>
                  </a:schemeClr>
                </a:solidFill>
                <a:latin typeface="Arial" panose="020B0604020202020204" pitchFamily="34" charset="0"/>
                <a:ea typeface="メイリオ" pitchFamily="50" charset="-128"/>
              </a:rPr>
              <a:t>Is </a:t>
            </a:r>
            <a:r>
              <a:rPr lang="en-US" sz="1200" b="1" i="0" u="none" dirty="0" smtClean="0">
                <a:solidFill>
                  <a:schemeClr val="tx1">
                    <a:lumMod val="75000"/>
                    <a:lumOff val="25000"/>
                  </a:schemeClr>
                </a:solidFill>
                <a:latin typeface="Arial" panose="020B0604020202020204" pitchFamily="34" charset="0"/>
                <a:ea typeface="メイリオ" pitchFamily="50" charset="-128"/>
              </a:rPr>
              <a:t>maintenance </a:t>
            </a:r>
            <a:r>
              <a:rPr lang="en-US" sz="1200" b="1" i="0" u="none" dirty="0">
                <a:solidFill>
                  <a:schemeClr val="tx1">
                    <a:lumMod val="75000"/>
                    <a:lumOff val="25000"/>
                  </a:schemeClr>
                </a:solidFill>
                <a:latin typeface="Arial" panose="020B0604020202020204" pitchFamily="34" charset="0"/>
                <a:ea typeface="メイリオ" pitchFamily="50" charset="-128"/>
              </a:rPr>
              <a:t>support available via the distributor?</a:t>
            </a:r>
            <a:endParaRPr lang="en-US" altLang="ja-JP" sz="1200" b="1" dirty="0" smtClean="0">
              <a:solidFill>
                <a:schemeClr val="tx1">
                  <a:lumMod val="75000"/>
                  <a:lumOff val="25000"/>
                </a:schemeClr>
              </a:solidFill>
              <a:latin typeface="Arial" panose="020B0604020202020204" pitchFamily="34" charset="0"/>
              <a:ea typeface="メイリオ" pitchFamily="50" charset="-128"/>
            </a:endParaRPr>
          </a:p>
          <a:p>
            <a:pPr marL="108000" indent="-108000" algn="l" rtl="0">
              <a:lnSpc>
                <a:spcPct val="100000"/>
              </a:lnSpc>
              <a:spcBef>
                <a:spcPts val="400"/>
              </a:spcBef>
              <a:buClr>
                <a:srgbClr val="C00000"/>
              </a:buClr>
              <a:buFontTx/>
              <a:buChar char="-"/>
              <a:defRPr/>
            </a:pPr>
            <a:r>
              <a:rPr lang="en-US" sz="1200" b="1" i="0" u="none" dirty="0">
                <a:solidFill>
                  <a:schemeClr val="tx1">
                    <a:lumMod val="75000"/>
                    <a:lumOff val="25000"/>
                  </a:schemeClr>
                </a:solidFill>
                <a:latin typeface="Arial" panose="020B0604020202020204" pitchFamily="34" charset="0"/>
                <a:ea typeface="メイリオ" pitchFamily="50" charset="-128"/>
              </a:rPr>
              <a:t>Have </a:t>
            </a:r>
            <a:r>
              <a:rPr lang="en-US" sz="1200" b="1" i="0" u="none" dirty="0" smtClean="0">
                <a:solidFill>
                  <a:schemeClr val="tx1">
                    <a:lumMod val="75000"/>
                    <a:lumOff val="25000"/>
                  </a:schemeClr>
                </a:solidFill>
                <a:latin typeface="Arial" panose="020B0604020202020204" pitchFamily="34" charset="0"/>
                <a:ea typeface="メイリオ" pitchFamily="50" charset="-128"/>
              </a:rPr>
              <a:t>any contingency </a:t>
            </a:r>
            <a:r>
              <a:rPr lang="en-US" sz="1200" b="1" i="0" u="none" dirty="0">
                <a:solidFill>
                  <a:schemeClr val="tx1">
                    <a:lumMod val="75000"/>
                    <a:lumOff val="25000"/>
                  </a:schemeClr>
                </a:solidFill>
                <a:latin typeface="Arial" panose="020B0604020202020204" pitchFamily="34" charset="0"/>
                <a:ea typeface="メイリオ" pitchFamily="50" charset="-128"/>
              </a:rPr>
              <a:t>plans been put in place </a:t>
            </a:r>
            <a:r>
              <a:rPr lang="en-US" sz="1200" b="1" i="0" u="none" dirty="0" smtClean="0">
                <a:solidFill>
                  <a:schemeClr val="tx1">
                    <a:lumMod val="75000"/>
                    <a:lumOff val="25000"/>
                  </a:schemeClr>
                </a:solidFill>
                <a:latin typeface="Arial" panose="020B0604020202020204" pitchFamily="34" charset="0"/>
                <a:ea typeface="メイリオ" pitchFamily="50" charset="-128"/>
              </a:rPr>
              <a:t>if you perform </a:t>
            </a:r>
            <a:r>
              <a:rPr lang="en-US" sz="1200" b="1" i="0" u="none" dirty="0">
                <a:solidFill>
                  <a:schemeClr val="tx1">
                    <a:lumMod val="75000"/>
                    <a:lumOff val="25000"/>
                  </a:schemeClr>
                </a:solidFill>
                <a:latin typeface="Arial" panose="020B0604020202020204" pitchFamily="34" charset="0"/>
                <a:ea typeface="メイリオ" pitchFamily="50" charset="-128"/>
              </a:rPr>
              <a:t>maintenance at </a:t>
            </a:r>
            <a:r>
              <a:rPr lang="en-US" sz="1200" b="1" i="0" u="none" dirty="0" smtClean="0">
                <a:solidFill>
                  <a:schemeClr val="tx1">
                    <a:lumMod val="75000"/>
                    <a:lumOff val="25000"/>
                  </a:schemeClr>
                </a:solidFill>
                <a:latin typeface="Arial" panose="020B0604020202020204" pitchFamily="34" charset="0"/>
                <a:ea typeface="メイリオ" pitchFamily="50" charset="-128"/>
              </a:rPr>
              <a:t>your  own responsibility?</a:t>
            </a:r>
            <a:endParaRPr lang="en-US" sz="1200" b="1" i="0" u="none" dirty="0">
              <a:solidFill>
                <a:schemeClr val="tx1">
                  <a:lumMod val="75000"/>
                  <a:lumOff val="25000"/>
                </a:schemeClr>
              </a:solidFill>
              <a:latin typeface="Arial" panose="020B0604020202020204" pitchFamily="34" charset="0"/>
              <a:ea typeface="メイリオ" pitchFamily="50" charset="-128"/>
            </a:endParaRPr>
          </a:p>
        </p:txBody>
      </p:sp>
      <p:grpSp>
        <p:nvGrpSpPr>
          <p:cNvPr id="82" name="グループ化 81"/>
          <p:cNvGrpSpPr/>
          <p:nvPr/>
        </p:nvGrpSpPr>
        <p:grpSpPr>
          <a:xfrm>
            <a:off x="7671940" y="4528320"/>
            <a:ext cx="1441174" cy="498569"/>
            <a:chOff x="-2653747" y="2604052"/>
            <a:chExt cx="1441174" cy="498569"/>
          </a:xfrm>
        </p:grpSpPr>
        <p:sp>
          <p:nvSpPr>
            <p:cNvPr id="80" name="フリーフォーム 79"/>
            <p:cNvSpPr/>
            <p:nvPr/>
          </p:nvSpPr>
          <p:spPr bwMode="auto">
            <a:xfrm>
              <a:off x="-2653747" y="2604052"/>
              <a:ext cx="1441174" cy="498569"/>
            </a:xfrm>
            <a:custGeom>
              <a:avLst/>
              <a:gdLst>
                <a:gd name="connsiteX0" fmla="*/ 874644 w 1838739"/>
                <a:gd name="connsiteY0" fmla="*/ 0 h 636105"/>
                <a:gd name="connsiteX1" fmla="*/ 1838739 w 1838739"/>
                <a:gd name="connsiteY1" fmla="*/ 59635 h 636105"/>
                <a:gd name="connsiteX2" fmla="*/ 914400 w 1838739"/>
                <a:gd name="connsiteY2" fmla="*/ 636105 h 636105"/>
                <a:gd name="connsiteX3" fmla="*/ 0 w 1838739"/>
                <a:gd name="connsiteY3" fmla="*/ 566531 h 636105"/>
                <a:gd name="connsiteX4" fmla="*/ 874644 w 1838739"/>
                <a:gd name="connsiteY4" fmla="*/ 0 h 636105"/>
                <a:gd name="connsiteX0" fmla="*/ 874644 w 1838739"/>
                <a:gd name="connsiteY0" fmla="*/ 0 h 636105"/>
                <a:gd name="connsiteX1" fmla="*/ 1838739 w 1838739"/>
                <a:gd name="connsiteY1" fmla="*/ 59635 h 636105"/>
                <a:gd name="connsiteX2" fmla="*/ 914400 w 1838739"/>
                <a:gd name="connsiteY2" fmla="*/ 636105 h 636105"/>
                <a:gd name="connsiteX3" fmla="*/ 0 w 1838739"/>
                <a:gd name="connsiteY3" fmla="*/ 566531 h 636105"/>
                <a:gd name="connsiteX4" fmla="*/ 874644 w 1838739"/>
                <a:gd name="connsiteY4" fmla="*/ 0 h 636105"/>
                <a:gd name="connsiteX0" fmla="*/ 874644 w 1838739"/>
                <a:gd name="connsiteY0" fmla="*/ 0 h 636105"/>
                <a:gd name="connsiteX1" fmla="*/ 1838739 w 1838739"/>
                <a:gd name="connsiteY1" fmla="*/ 59635 h 636105"/>
                <a:gd name="connsiteX2" fmla="*/ 914400 w 1838739"/>
                <a:gd name="connsiteY2" fmla="*/ 636105 h 636105"/>
                <a:gd name="connsiteX3" fmla="*/ 0 w 1838739"/>
                <a:gd name="connsiteY3" fmla="*/ 566531 h 636105"/>
                <a:gd name="connsiteX4" fmla="*/ 874644 w 1838739"/>
                <a:gd name="connsiteY4" fmla="*/ 0 h 636105"/>
                <a:gd name="connsiteX0" fmla="*/ 874644 w 1838739"/>
                <a:gd name="connsiteY0" fmla="*/ 0 h 636105"/>
                <a:gd name="connsiteX1" fmla="*/ 1838739 w 1838739"/>
                <a:gd name="connsiteY1" fmla="*/ 59635 h 636105"/>
                <a:gd name="connsiteX2" fmla="*/ 914400 w 1838739"/>
                <a:gd name="connsiteY2" fmla="*/ 636105 h 636105"/>
                <a:gd name="connsiteX3" fmla="*/ 0 w 1838739"/>
                <a:gd name="connsiteY3" fmla="*/ 566531 h 636105"/>
                <a:gd name="connsiteX4" fmla="*/ 874644 w 1838739"/>
                <a:gd name="connsiteY4" fmla="*/ 0 h 636105"/>
                <a:gd name="connsiteX0" fmla="*/ 874644 w 1838739"/>
                <a:gd name="connsiteY0" fmla="*/ 0 h 636105"/>
                <a:gd name="connsiteX1" fmla="*/ 1838739 w 1838739"/>
                <a:gd name="connsiteY1" fmla="*/ 59635 h 636105"/>
                <a:gd name="connsiteX2" fmla="*/ 914400 w 1838739"/>
                <a:gd name="connsiteY2" fmla="*/ 636105 h 636105"/>
                <a:gd name="connsiteX3" fmla="*/ 0 w 1838739"/>
                <a:gd name="connsiteY3" fmla="*/ 566531 h 636105"/>
                <a:gd name="connsiteX4" fmla="*/ 874644 w 1838739"/>
                <a:gd name="connsiteY4" fmla="*/ 0 h 636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739" h="636105">
                  <a:moveTo>
                    <a:pt x="874644" y="0"/>
                  </a:moveTo>
                  <a:lnTo>
                    <a:pt x="1838739" y="59635"/>
                  </a:lnTo>
                  <a:cubicBezTo>
                    <a:pt x="1550504" y="331305"/>
                    <a:pt x="1272208" y="503583"/>
                    <a:pt x="914400" y="636105"/>
                  </a:cubicBezTo>
                  <a:lnTo>
                    <a:pt x="0" y="566531"/>
                  </a:lnTo>
                  <a:cubicBezTo>
                    <a:pt x="341244" y="407505"/>
                    <a:pt x="593036" y="218661"/>
                    <a:pt x="874644" y="0"/>
                  </a:cubicBezTo>
                  <a:close/>
                </a:path>
              </a:pathLst>
            </a:custGeom>
            <a:solidFill>
              <a:schemeClr val="bg1"/>
            </a:solidFill>
            <a:ln w="9525">
              <a:no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81" name="テキスト ボックス 80"/>
            <p:cNvSpPr txBox="1"/>
            <p:nvPr/>
          </p:nvSpPr>
          <p:spPr>
            <a:xfrm rot="199054">
              <a:off x="-2366399" y="2664940"/>
              <a:ext cx="996747" cy="397032"/>
            </a:xfrm>
            <a:prstGeom prst="rect">
              <a:avLst/>
            </a:prstGeom>
            <a:noFill/>
            <a:scene3d>
              <a:camera prst="isometricOffAxis2Top">
                <a:rot lat="18714683" lon="2130995" rev="19311848"/>
              </a:camera>
              <a:lightRig rig="threePt" dir="t"/>
            </a:scene3d>
          </p:spPr>
          <p:txBody>
            <a:bodyPr wrap="square" rtlCol="0">
              <a:noAutofit/>
            </a:bodyPr>
            <a:lstStyle/>
            <a:p>
              <a:pPr algn="ctr" rtl="0"/>
              <a:r>
                <a:rPr kumimoji="1" lang="en-US" sz="1100" b="1" i="0" u="none" spc="-30" dirty="0" smtClean="0">
                  <a:solidFill>
                    <a:schemeClr val="tx1"/>
                  </a:solidFill>
                  <a:latin typeface="Arial" panose="020B0604020202020204" pitchFamily="34" charset="0"/>
                  <a:ea typeface="メイリオ" pitchFamily="50" charset="-128"/>
                </a:rPr>
                <a:t>Maintenance</a:t>
              </a:r>
              <a:br>
                <a:rPr kumimoji="1" lang="en-US" sz="1100" b="1" i="0" u="none" spc="-30" dirty="0" smtClean="0">
                  <a:solidFill>
                    <a:schemeClr val="tx1"/>
                  </a:solidFill>
                  <a:latin typeface="Arial" panose="020B0604020202020204" pitchFamily="34" charset="0"/>
                  <a:ea typeface="メイリオ" pitchFamily="50" charset="-128"/>
                </a:rPr>
              </a:br>
              <a:r>
                <a:rPr kumimoji="1" lang="en-US" sz="1100" b="1" i="0" u="none" spc="-30" dirty="0" smtClean="0">
                  <a:solidFill>
                    <a:schemeClr val="tx1"/>
                  </a:solidFill>
                  <a:latin typeface="Arial" panose="020B0604020202020204" pitchFamily="34" charset="0"/>
                  <a:ea typeface="メイリオ" pitchFamily="50" charset="-128"/>
                </a:rPr>
                <a:t>contract</a:t>
              </a:r>
              <a:endParaRPr kumimoji="1" lang="en-US" altLang="en-US" sz="1100" b="1" spc="-30" dirty="0" smtClean="0">
                <a:solidFill>
                  <a:schemeClr val="tx1"/>
                </a:solidFill>
                <a:latin typeface="Arial" panose="020B0604020202020204" pitchFamily="34" charset="0"/>
                <a:ea typeface="メイリオ" pitchFamily="50" charset="-128"/>
              </a:endParaRPr>
            </a:p>
          </p:txBody>
        </p:sp>
      </p:grpSp>
      <p:grpSp>
        <p:nvGrpSpPr>
          <p:cNvPr id="86" name="グループ化 85"/>
          <p:cNvGrpSpPr/>
          <p:nvPr/>
        </p:nvGrpSpPr>
        <p:grpSpPr>
          <a:xfrm>
            <a:off x="6439484" y="4409050"/>
            <a:ext cx="973388" cy="636103"/>
            <a:chOff x="-2037525" y="2802835"/>
            <a:chExt cx="1089994" cy="712305"/>
          </a:xfrm>
          <a:effectLst>
            <a:outerShdw blurRad="50800" dist="38100" dir="2700000" algn="tl" rotWithShape="0">
              <a:prstClr val="black">
                <a:alpha val="40000"/>
              </a:prstClr>
            </a:outerShdw>
          </a:effectLst>
        </p:grpSpPr>
        <p:sp>
          <p:nvSpPr>
            <p:cNvPr id="83" name="1 つの角を丸めた四角形 82"/>
            <p:cNvSpPr/>
            <p:nvPr/>
          </p:nvSpPr>
          <p:spPr bwMode="auto">
            <a:xfrm>
              <a:off x="-2037525" y="2802835"/>
              <a:ext cx="974036" cy="616225"/>
            </a:xfrm>
            <a:prstGeom prst="snipRoundRect">
              <a:avLst/>
            </a:prstGeom>
            <a:solidFill>
              <a:schemeClr val="bg1">
                <a:lumMod val="85000"/>
              </a:schemeClr>
            </a:solidFill>
            <a:ln w="9525">
              <a:noFill/>
              <a:miter lim="800000"/>
              <a:headEnd/>
              <a:tailEnd/>
            </a:ln>
            <a:effectLst/>
          </p:spPr>
          <p:txBody>
            <a:bodyPr wrap="square" lIns="0" tIns="0" rIns="0" bIns="0" rtlCol="0" anchor="ctr" anchorCtr="0">
              <a:noAutofit/>
            </a:bodyPr>
            <a:lstStyle/>
            <a:p>
              <a:pPr algn="ctr" rtl="0">
                <a:lnSpc>
                  <a:spcPct val="100000"/>
                </a:lnSpc>
              </a:pPr>
              <a:r>
                <a:rPr kumimoji="1" lang="en-US" sz="1200" b="1" i="0" u="none" dirty="0">
                  <a:solidFill>
                    <a:schemeClr val="tx1">
                      <a:lumMod val="75000"/>
                      <a:lumOff val="25000"/>
                    </a:schemeClr>
                  </a:solidFill>
                  <a:latin typeface="Arial" panose="020B0604020202020204" pitchFamily="34" charset="0"/>
                  <a:ea typeface="メイリオ" pitchFamily="50" charset="-128"/>
                </a:rPr>
                <a:t>Maintenance</a:t>
              </a:r>
              <a:endParaRPr kumimoji="1" lang="en-US" altLang="ja-JP" sz="1200" b="1" dirty="0" smtClean="0">
                <a:solidFill>
                  <a:schemeClr val="tx1">
                    <a:lumMod val="75000"/>
                    <a:lumOff val="25000"/>
                  </a:schemeClr>
                </a:solidFill>
                <a:latin typeface="Arial" panose="020B0604020202020204" pitchFamily="34" charset="0"/>
                <a:ea typeface="メイリオ" pitchFamily="50" charset="-128"/>
              </a:endParaRPr>
            </a:p>
            <a:p>
              <a:pPr algn="ctr" rtl="0">
                <a:lnSpc>
                  <a:spcPct val="100000"/>
                </a:lnSpc>
              </a:pPr>
              <a:r>
                <a:rPr kumimoji="1" lang="en-US" sz="1200" b="1" i="0" u="none" dirty="0">
                  <a:solidFill>
                    <a:schemeClr val="tx1">
                      <a:lumMod val="75000"/>
                      <a:lumOff val="25000"/>
                    </a:schemeClr>
                  </a:solidFill>
                  <a:latin typeface="Arial" panose="020B0604020202020204" pitchFamily="34" charset="0"/>
                  <a:ea typeface="メイリオ" pitchFamily="50" charset="-128"/>
                </a:rPr>
                <a:t>plan</a:t>
              </a:r>
            </a:p>
          </p:txBody>
        </p:sp>
        <p:sp>
          <p:nvSpPr>
            <p:cNvPr id="84" name="1 つの角を丸めた四角形 83"/>
            <p:cNvSpPr/>
            <p:nvPr/>
          </p:nvSpPr>
          <p:spPr bwMode="auto">
            <a:xfrm>
              <a:off x="-1979546" y="2850874"/>
              <a:ext cx="974036" cy="616225"/>
            </a:xfrm>
            <a:prstGeom prst="snipRoundRect">
              <a:avLst/>
            </a:prstGeom>
            <a:solidFill>
              <a:schemeClr val="bg1">
                <a:lumMod val="95000"/>
              </a:schemeClr>
            </a:solidFill>
            <a:ln w="9525">
              <a:noFill/>
              <a:miter lim="800000"/>
              <a:headEnd/>
              <a:tailEnd/>
            </a:ln>
            <a:effectLst/>
          </p:spPr>
          <p:txBody>
            <a:bodyPr wrap="square" lIns="0" tIns="0" rIns="0" bIns="0" rtlCol="0" anchor="ctr" anchorCtr="0">
              <a:noAutofit/>
            </a:bodyPr>
            <a:lstStyle/>
            <a:p>
              <a:pPr algn="ctr" rtl="0">
                <a:lnSpc>
                  <a:spcPct val="100000"/>
                </a:lnSpc>
              </a:pPr>
              <a:r>
                <a:rPr kumimoji="1" lang="en-US" sz="1200" b="1" i="0" u="none" dirty="0">
                  <a:solidFill>
                    <a:schemeClr val="tx1">
                      <a:lumMod val="75000"/>
                      <a:lumOff val="25000"/>
                    </a:schemeClr>
                  </a:solidFill>
                  <a:latin typeface="Arial" panose="020B0604020202020204" pitchFamily="34" charset="0"/>
                  <a:ea typeface="メイリオ" pitchFamily="50" charset="-128"/>
                </a:rPr>
                <a:t>Maintenance</a:t>
              </a:r>
              <a:endParaRPr kumimoji="1" lang="en-US" altLang="ja-JP" sz="1200" b="1" dirty="0" smtClean="0">
                <a:solidFill>
                  <a:schemeClr val="tx1">
                    <a:lumMod val="75000"/>
                    <a:lumOff val="25000"/>
                  </a:schemeClr>
                </a:solidFill>
                <a:latin typeface="Arial" panose="020B0604020202020204" pitchFamily="34" charset="0"/>
                <a:ea typeface="メイリオ" pitchFamily="50" charset="-128"/>
              </a:endParaRPr>
            </a:p>
            <a:p>
              <a:pPr algn="ctr" rtl="0">
                <a:lnSpc>
                  <a:spcPct val="100000"/>
                </a:lnSpc>
              </a:pPr>
              <a:r>
                <a:rPr kumimoji="1" lang="en-US" sz="1200" b="1" i="0" u="none" dirty="0">
                  <a:solidFill>
                    <a:schemeClr val="tx1">
                      <a:lumMod val="75000"/>
                      <a:lumOff val="25000"/>
                    </a:schemeClr>
                  </a:solidFill>
                  <a:latin typeface="Arial" panose="020B0604020202020204" pitchFamily="34" charset="0"/>
                  <a:ea typeface="メイリオ" pitchFamily="50" charset="-128"/>
                </a:rPr>
                <a:t>plan</a:t>
              </a:r>
            </a:p>
          </p:txBody>
        </p:sp>
        <p:sp>
          <p:nvSpPr>
            <p:cNvPr id="85" name="1 つの角を丸めた四角形 84"/>
            <p:cNvSpPr/>
            <p:nvPr/>
          </p:nvSpPr>
          <p:spPr bwMode="auto">
            <a:xfrm>
              <a:off x="-1921566" y="2898915"/>
              <a:ext cx="974035" cy="616225"/>
            </a:xfrm>
            <a:prstGeom prst="snipRoundRect">
              <a:avLst/>
            </a:prstGeom>
            <a:solidFill>
              <a:schemeClr val="bg1"/>
            </a:solidFill>
            <a:ln w="9525">
              <a:noFill/>
              <a:miter lim="800000"/>
              <a:headEnd/>
              <a:tailEnd/>
            </a:ln>
            <a:effectLst/>
          </p:spPr>
          <p:txBody>
            <a:bodyPr wrap="square" lIns="0" tIns="0" rIns="0" bIns="0" rtlCol="0" anchor="ctr" anchorCtr="0">
              <a:noAutofit/>
            </a:bodyPr>
            <a:lstStyle/>
            <a:p>
              <a:pPr algn="ctr" rtl="0">
                <a:lnSpc>
                  <a:spcPct val="100000"/>
                </a:lnSpc>
              </a:pPr>
              <a:r>
                <a:rPr kumimoji="1" lang="en-US" sz="1100" b="1" i="0" u="none" spc="-40" dirty="0">
                  <a:solidFill>
                    <a:schemeClr val="tx1">
                      <a:lumMod val="75000"/>
                      <a:lumOff val="25000"/>
                    </a:schemeClr>
                  </a:solidFill>
                  <a:latin typeface="Arial" panose="020B0604020202020204" pitchFamily="34" charset="0"/>
                  <a:ea typeface="メイリオ" pitchFamily="50" charset="-128"/>
                </a:rPr>
                <a:t>Maintenance </a:t>
              </a:r>
              <a:r>
                <a:rPr kumimoji="1" lang="en-US" sz="1100" b="1" i="0" u="none" dirty="0">
                  <a:solidFill>
                    <a:schemeClr val="tx1">
                      <a:lumMod val="75000"/>
                      <a:lumOff val="25000"/>
                    </a:schemeClr>
                  </a:solidFill>
                  <a:latin typeface="Arial" panose="020B0604020202020204" pitchFamily="34" charset="0"/>
                  <a:ea typeface="メイリオ" pitchFamily="50" charset="-128"/>
                </a:rPr>
                <a:t>plan</a:t>
              </a:r>
              <a:endParaRPr kumimoji="1" lang="en-US" altLang="en-US" sz="1100" b="1" dirty="0" smtClean="0">
                <a:solidFill>
                  <a:schemeClr val="tx1">
                    <a:lumMod val="75000"/>
                    <a:lumOff val="25000"/>
                  </a:schemeClr>
                </a:solidFill>
                <a:latin typeface="Arial" panose="020B0604020202020204" pitchFamily="34" charset="0"/>
                <a:ea typeface="メイリオ" pitchFamily="50" charset="-128"/>
              </a:endParaRPr>
            </a:p>
          </p:txBody>
        </p:sp>
      </p:grpSp>
      <p:grpSp>
        <p:nvGrpSpPr>
          <p:cNvPr id="96" name="グループ化 95"/>
          <p:cNvGrpSpPr/>
          <p:nvPr/>
        </p:nvGrpSpPr>
        <p:grpSpPr>
          <a:xfrm>
            <a:off x="1813560" y="3364362"/>
            <a:ext cx="523240" cy="523240"/>
            <a:chOff x="-3764280" y="0"/>
            <a:chExt cx="2123440" cy="2123440"/>
          </a:xfrm>
        </p:grpSpPr>
        <p:sp>
          <p:nvSpPr>
            <p:cNvPr id="90" name="パイ 89"/>
            <p:cNvSpPr/>
            <p:nvPr/>
          </p:nvSpPr>
          <p:spPr bwMode="auto">
            <a:xfrm>
              <a:off x="-3764280" y="0"/>
              <a:ext cx="2123440" cy="2123440"/>
            </a:xfrm>
            <a:prstGeom prst="pie">
              <a:avLst>
                <a:gd name="adj1" fmla="val 0"/>
                <a:gd name="adj2" fmla="val 21520986"/>
              </a:avLst>
            </a:pr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91" name="パイ 90"/>
            <p:cNvSpPr/>
            <p:nvPr/>
          </p:nvSpPr>
          <p:spPr bwMode="auto">
            <a:xfrm>
              <a:off x="-3764280" y="0"/>
              <a:ext cx="2123440" cy="2123440"/>
            </a:xfrm>
            <a:prstGeom prst="pie">
              <a:avLst>
                <a:gd name="adj1" fmla="val 0"/>
                <a:gd name="adj2" fmla="val 2848803"/>
              </a:avLst>
            </a:prstGeom>
            <a:gradFill flip="none" rotWithShape="1">
              <a:gsLst>
                <a:gs pos="0">
                  <a:schemeClr val="bg1"/>
                </a:gs>
                <a:gs pos="50000">
                  <a:schemeClr val="bg1">
                    <a:alpha val="46000"/>
                  </a:schemeClr>
                </a:gs>
                <a:gs pos="100000">
                  <a:schemeClr val="accent1">
                    <a:tint val="23500"/>
                    <a:satMod val="160000"/>
                  </a:schemeClr>
                </a:gs>
              </a:gsLst>
              <a:lin ang="19200000" scaled="0"/>
              <a:tileRect/>
            </a:gra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93" name="パイ 92"/>
            <p:cNvSpPr/>
            <p:nvPr/>
          </p:nvSpPr>
          <p:spPr bwMode="auto">
            <a:xfrm>
              <a:off x="-3764280" y="0"/>
              <a:ext cx="2123440" cy="2123440"/>
            </a:xfrm>
            <a:prstGeom prst="pie">
              <a:avLst>
                <a:gd name="adj1" fmla="val 16366371"/>
                <a:gd name="adj2" fmla="val 18868111"/>
              </a:avLst>
            </a:prstGeom>
            <a:gradFill flip="none" rotWithShape="1">
              <a:gsLst>
                <a:gs pos="0">
                  <a:schemeClr val="bg1"/>
                </a:gs>
                <a:gs pos="50000">
                  <a:schemeClr val="bg1">
                    <a:alpha val="46000"/>
                  </a:schemeClr>
                </a:gs>
                <a:gs pos="100000">
                  <a:schemeClr val="accent1">
                    <a:tint val="23500"/>
                    <a:satMod val="160000"/>
                  </a:schemeClr>
                </a:gs>
              </a:gsLst>
              <a:lin ang="13200000" scaled="0"/>
              <a:tileRect/>
            </a:gra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94" name="パイ 93"/>
            <p:cNvSpPr/>
            <p:nvPr/>
          </p:nvSpPr>
          <p:spPr bwMode="auto">
            <a:xfrm>
              <a:off x="-3764280" y="0"/>
              <a:ext cx="2123440" cy="2123440"/>
            </a:xfrm>
            <a:prstGeom prst="pie">
              <a:avLst>
                <a:gd name="adj1" fmla="val 8639719"/>
                <a:gd name="adj2" fmla="val 11097295"/>
              </a:avLst>
            </a:prstGeom>
            <a:gradFill flip="none" rotWithShape="1">
              <a:gsLst>
                <a:gs pos="0">
                  <a:schemeClr val="bg1"/>
                </a:gs>
                <a:gs pos="50000">
                  <a:schemeClr val="bg1">
                    <a:alpha val="46000"/>
                  </a:schemeClr>
                </a:gs>
                <a:gs pos="100000">
                  <a:schemeClr val="accent1">
                    <a:tint val="23500"/>
                    <a:satMod val="160000"/>
                  </a:schemeClr>
                </a:gs>
              </a:gsLst>
              <a:lin ang="4200000" scaled="0"/>
              <a:tileRect/>
            </a:gra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95" name="円/楕円 94"/>
            <p:cNvSpPr/>
            <p:nvPr/>
          </p:nvSpPr>
          <p:spPr bwMode="auto">
            <a:xfrm>
              <a:off x="-2981960" y="782320"/>
              <a:ext cx="558800" cy="558800"/>
            </a:xfrm>
            <a:prstGeom prst="ellipse">
              <a:avLst/>
            </a:prstGeom>
            <a:solidFill>
              <a:schemeClr val="bg1">
                <a:lumMod val="75000"/>
              </a:schemeClr>
            </a:solidFill>
            <a:ln w="57150">
              <a:solidFill>
                <a:srgbClr val="FFFFFF"/>
              </a:solid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97" name="グループ化 96"/>
          <p:cNvGrpSpPr/>
          <p:nvPr/>
        </p:nvGrpSpPr>
        <p:grpSpPr>
          <a:xfrm>
            <a:off x="1813560" y="3928242"/>
            <a:ext cx="523240" cy="523240"/>
            <a:chOff x="-3764280" y="0"/>
            <a:chExt cx="2123440" cy="2123440"/>
          </a:xfrm>
        </p:grpSpPr>
        <p:sp>
          <p:nvSpPr>
            <p:cNvPr id="98" name="パイ 97"/>
            <p:cNvSpPr/>
            <p:nvPr/>
          </p:nvSpPr>
          <p:spPr bwMode="auto">
            <a:xfrm>
              <a:off x="-3764280" y="0"/>
              <a:ext cx="2123440" cy="2123440"/>
            </a:xfrm>
            <a:prstGeom prst="pie">
              <a:avLst>
                <a:gd name="adj1" fmla="val 0"/>
                <a:gd name="adj2" fmla="val 21520986"/>
              </a:avLst>
            </a:pr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99" name="パイ 98"/>
            <p:cNvSpPr/>
            <p:nvPr/>
          </p:nvSpPr>
          <p:spPr bwMode="auto">
            <a:xfrm>
              <a:off x="-3764280" y="0"/>
              <a:ext cx="2123440" cy="2123440"/>
            </a:xfrm>
            <a:prstGeom prst="pie">
              <a:avLst>
                <a:gd name="adj1" fmla="val 0"/>
                <a:gd name="adj2" fmla="val 2848803"/>
              </a:avLst>
            </a:prstGeom>
            <a:gradFill flip="none" rotWithShape="1">
              <a:gsLst>
                <a:gs pos="0">
                  <a:schemeClr val="bg1"/>
                </a:gs>
                <a:gs pos="50000">
                  <a:schemeClr val="bg1">
                    <a:alpha val="46000"/>
                  </a:schemeClr>
                </a:gs>
                <a:gs pos="100000">
                  <a:schemeClr val="accent1">
                    <a:tint val="23500"/>
                    <a:satMod val="160000"/>
                  </a:schemeClr>
                </a:gs>
              </a:gsLst>
              <a:lin ang="19200000" scaled="0"/>
              <a:tileRect/>
            </a:gra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00" name="パイ 99"/>
            <p:cNvSpPr/>
            <p:nvPr/>
          </p:nvSpPr>
          <p:spPr bwMode="auto">
            <a:xfrm>
              <a:off x="-3764280" y="0"/>
              <a:ext cx="2123440" cy="2123440"/>
            </a:xfrm>
            <a:prstGeom prst="pie">
              <a:avLst>
                <a:gd name="adj1" fmla="val 16366371"/>
                <a:gd name="adj2" fmla="val 18868111"/>
              </a:avLst>
            </a:prstGeom>
            <a:gradFill flip="none" rotWithShape="1">
              <a:gsLst>
                <a:gs pos="0">
                  <a:schemeClr val="bg1"/>
                </a:gs>
                <a:gs pos="50000">
                  <a:schemeClr val="bg1">
                    <a:alpha val="46000"/>
                  </a:schemeClr>
                </a:gs>
                <a:gs pos="100000">
                  <a:schemeClr val="accent1">
                    <a:tint val="23500"/>
                    <a:satMod val="160000"/>
                  </a:schemeClr>
                </a:gs>
              </a:gsLst>
              <a:lin ang="13200000" scaled="0"/>
              <a:tileRect/>
            </a:gra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01" name="パイ 100"/>
            <p:cNvSpPr/>
            <p:nvPr/>
          </p:nvSpPr>
          <p:spPr bwMode="auto">
            <a:xfrm>
              <a:off x="-3764280" y="0"/>
              <a:ext cx="2123440" cy="2123440"/>
            </a:xfrm>
            <a:prstGeom prst="pie">
              <a:avLst>
                <a:gd name="adj1" fmla="val 8639719"/>
                <a:gd name="adj2" fmla="val 11097295"/>
              </a:avLst>
            </a:prstGeom>
            <a:gradFill flip="none" rotWithShape="1">
              <a:gsLst>
                <a:gs pos="0">
                  <a:schemeClr val="bg1"/>
                </a:gs>
                <a:gs pos="50000">
                  <a:schemeClr val="bg1">
                    <a:alpha val="46000"/>
                  </a:schemeClr>
                </a:gs>
                <a:gs pos="100000">
                  <a:schemeClr val="accent1">
                    <a:tint val="23500"/>
                    <a:satMod val="160000"/>
                  </a:schemeClr>
                </a:gs>
              </a:gsLst>
              <a:lin ang="4200000" scaled="0"/>
              <a:tileRect/>
            </a:gra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02" name="円/楕円 101"/>
            <p:cNvSpPr/>
            <p:nvPr/>
          </p:nvSpPr>
          <p:spPr bwMode="auto">
            <a:xfrm>
              <a:off x="-2981960" y="782320"/>
              <a:ext cx="558800" cy="558800"/>
            </a:xfrm>
            <a:prstGeom prst="ellipse">
              <a:avLst/>
            </a:prstGeom>
            <a:solidFill>
              <a:schemeClr val="bg1">
                <a:lumMod val="75000"/>
              </a:schemeClr>
            </a:solidFill>
            <a:ln w="57150">
              <a:solidFill>
                <a:srgbClr val="FFFFFF"/>
              </a:solid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103" name="グループ化 102"/>
          <p:cNvGrpSpPr/>
          <p:nvPr/>
        </p:nvGrpSpPr>
        <p:grpSpPr>
          <a:xfrm>
            <a:off x="1813560" y="4492122"/>
            <a:ext cx="523240" cy="523240"/>
            <a:chOff x="-3764280" y="0"/>
            <a:chExt cx="2123440" cy="2123440"/>
          </a:xfrm>
        </p:grpSpPr>
        <p:sp>
          <p:nvSpPr>
            <p:cNvPr id="104" name="パイ 103"/>
            <p:cNvSpPr/>
            <p:nvPr/>
          </p:nvSpPr>
          <p:spPr bwMode="auto">
            <a:xfrm>
              <a:off x="-3764280" y="0"/>
              <a:ext cx="2123440" cy="2123440"/>
            </a:xfrm>
            <a:prstGeom prst="pie">
              <a:avLst>
                <a:gd name="adj1" fmla="val 0"/>
                <a:gd name="adj2" fmla="val 21520986"/>
              </a:avLst>
            </a:pr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05" name="パイ 104"/>
            <p:cNvSpPr/>
            <p:nvPr/>
          </p:nvSpPr>
          <p:spPr bwMode="auto">
            <a:xfrm>
              <a:off x="-3764280" y="0"/>
              <a:ext cx="2123440" cy="2123440"/>
            </a:xfrm>
            <a:prstGeom prst="pie">
              <a:avLst>
                <a:gd name="adj1" fmla="val 0"/>
                <a:gd name="adj2" fmla="val 2848803"/>
              </a:avLst>
            </a:prstGeom>
            <a:gradFill flip="none" rotWithShape="1">
              <a:gsLst>
                <a:gs pos="0">
                  <a:schemeClr val="bg1"/>
                </a:gs>
                <a:gs pos="50000">
                  <a:schemeClr val="bg1">
                    <a:alpha val="46000"/>
                  </a:schemeClr>
                </a:gs>
                <a:gs pos="100000">
                  <a:schemeClr val="accent1">
                    <a:tint val="23500"/>
                    <a:satMod val="160000"/>
                  </a:schemeClr>
                </a:gs>
              </a:gsLst>
              <a:lin ang="19200000" scaled="0"/>
              <a:tileRect/>
            </a:gra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06" name="パイ 105"/>
            <p:cNvSpPr/>
            <p:nvPr/>
          </p:nvSpPr>
          <p:spPr bwMode="auto">
            <a:xfrm>
              <a:off x="-3764280" y="0"/>
              <a:ext cx="2123440" cy="2123440"/>
            </a:xfrm>
            <a:prstGeom prst="pie">
              <a:avLst>
                <a:gd name="adj1" fmla="val 16366371"/>
                <a:gd name="adj2" fmla="val 18868111"/>
              </a:avLst>
            </a:prstGeom>
            <a:gradFill flip="none" rotWithShape="1">
              <a:gsLst>
                <a:gs pos="0">
                  <a:schemeClr val="bg1"/>
                </a:gs>
                <a:gs pos="50000">
                  <a:schemeClr val="bg1">
                    <a:alpha val="46000"/>
                  </a:schemeClr>
                </a:gs>
                <a:gs pos="100000">
                  <a:schemeClr val="accent1">
                    <a:tint val="23500"/>
                    <a:satMod val="160000"/>
                  </a:schemeClr>
                </a:gs>
              </a:gsLst>
              <a:lin ang="13200000" scaled="0"/>
              <a:tileRect/>
            </a:gra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07" name="パイ 106"/>
            <p:cNvSpPr/>
            <p:nvPr/>
          </p:nvSpPr>
          <p:spPr bwMode="auto">
            <a:xfrm>
              <a:off x="-3764280" y="0"/>
              <a:ext cx="2123440" cy="2123440"/>
            </a:xfrm>
            <a:prstGeom prst="pie">
              <a:avLst>
                <a:gd name="adj1" fmla="val 8639719"/>
                <a:gd name="adj2" fmla="val 11097295"/>
              </a:avLst>
            </a:prstGeom>
            <a:gradFill flip="none" rotWithShape="1">
              <a:gsLst>
                <a:gs pos="0">
                  <a:schemeClr val="bg1"/>
                </a:gs>
                <a:gs pos="50000">
                  <a:schemeClr val="bg1">
                    <a:alpha val="46000"/>
                  </a:schemeClr>
                </a:gs>
                <a:gs pos="100000">
                  <a:schemeClr val="accent1">
                    <a:tint val="23500"/>
                    <a:satMod val="160000"/>
                  </a:schemeClr>
                </a:gs>
              </a:gsLst>
              <a:lin ang="4200000" scaled="0"/>
              <a:tileRect/>
            </a:gra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08" name="円/楕円 107"/>
            <p:cNvSpPr/>
            <p:nvPr/>
          </p:nvSpPr>
          <p:spPr bwMode="auto">
            <a:xfrm>
              <a:off x="-2981960" y="782320"/>
              <a:ext cx="558800" cy="558800"/>
            </a:xfrm>
            <a:prstGeom prst="ellipse">
              <a:avLst/>
            </a:prstGeom>
            <a:solidFill>
              <a:schemeClr val="bg1">
                <a:lumMod val="75000"/>
              </a:schemeClr>
            </a:solidFill>
            <a:ln w="57150">
              <a:solidFill>
                <a:srgbClr val="FFFFFF"/>
              </a:solid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109" name="角丸四角形 108"/>
          <p:cNvSpPr/>
          <p:nvPr/>
        </p:nvSpPr>
        <p:spPr bwMode="auto">
          <a:xfrm>
            <a:off x="2228661" y="3471698"/>
            <a:ext cx="936000" cy="217146"/>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rtlCol="0" anchor="ctr">
            <a:noAutofit/>
          </a:bodyPr>
          <a:lstStyle/>
          <a:p>
            <a:pPr algn="ctr" rtl="0"/>
            <a:r>
              <a:rPr lang="en-US" sz="1200" b="1" i="0" u="none" dirty="0">
                <a:solidFill>
                  <a:schemeClr val="tx1">
                    <a:lumMod val="75000"/>
                    <a:lumOff val="25000"/>
                  </a:schemeClr>
                </a:solidFill>
                <a:latin typeface="Arial" panose="020B0604020202020204" pitchFamily="34" charset="0"/>
                <a:ea typeface="メイリオ" pitchFamily="50" charset="-128"/>
                <a:cs typeface="メイリオ" pitchFamily="50" charset="-128"/>
              </a:rPr>
              <a:t>Product </a:t>
            </a:r>
            <a:r>
              <a:rPr lang="en-US" sz="1200" b="1" i="0" u="none" dirty="0" smtClean="0">
                <a:solidFill>
                  <a:schemeClr val="tx1">
                    <a:lumMod val="75000"/>
                    <a:lumOff val="25000"/>
                  </a:schemeClr>
                </a:solidFill>
                <a:latin typeface="Arial" panose="020B0604020202020204" pitchFamily="34" charset="0"/>
                <a:ea typeface="メイリオ" pitchFamily="50" charset="-128"/>
                <a:cs typeface="メイリオ" pitchFamily="50" charset="-128"/>
                <a:sym typeface="Symbol"/>
              </a:rPr>
              <a:t></a:t>
            </a:r>
            <a:endParaRPr lang="en-US" altLang="en-US" sz="1200" b="1" dirty="0">
              <a:solidFill>
                <a:schemeClr val="tx1">
                  <a:lumMod val="75000"/>
                  <a:lumOff val="25000"/>
                </a:schemeClr>
              </a:solidFill>
              <a:latin typeface="Arial" panose="020B0604020202020204" pitchFamily="34" charset="0"/>
              <a:ea typeface="メイリオ" pitchFamily="50" charset="-128"/>
              <a:cs typeface="メイリオ" pitchFamily="50" charset="-128"/>
            </a:endParaRPr>
          </a:p>
        </p:txBody>
      </p:sp>
      <p:sp>
        <p:nvSpPr>
          <p:cNvPr id="110" name="角丸四角形 109"/>
          <p:cNvSpPr/>
          <p:nvPr/>
        </p:nvSpPr>
        <p:spPr bwMode="auto">
          <a:xfrm>
            <a:off x="2220003" y="4048977"/>
            <a:ext cx="936000" cy="217146"/>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rtlCol="0" anchor="ctr">
            <a:noAutofit/>
          </a:bodyPr>
          <a:lstStyle/>
          <a:p>
            <a:pPr algn="ctr"/>
            <a:r>
              <a:rPr lang="en-US" sz="1200" b="1" i="0" u="none" dirty="0">
                <a:solidFill>
                  <a:schemeClr val="tx1">
                    <a:lumMod val="75000"/>
                    <a:lumOff val="25000"/>
                  </a:schemeClr>
                </a:solidFill>
                <a:latin typeface="Arial" panose="020B0604020202020204" pitchFamily="34" charset="0"/>
                <a:ea typeface="メイリオ" pitchFamily="50" charset="-128"/>
                <a:cs typeface="メイリオ" pitchFamily="50" charset="-128"/>
              </a:rPr>
              <a:t>Product </a:t>
            </a:r>
            <a:r>
              <a:rPr lang="en-US" altLang="ja-JP" sz="1200" b="1" dirty="0" smtClean="0">
                <a:solidFill>
                  <a:schemeClr val="tx1">
                    <a:lumMod val="75000"/>
                    <a:lumOff val="25000"/>
                  </a:schemeClr>
                </a:solidFill>
                <a:latin typeface="Arial" panose="020B0604020202020204" pitchFamily="34" charset="0"/>
                <a:ea typeface="メイリオ" pitchFamily="50" charset="-128"/>
                <a:cs typeface="メイリオ" pitchFamily="50" charset="-128"/>
                <a:sym typeface="Symbol"/>
              </a:rPr>
              <a:t></a:t>
            </a:r>
            <a:endParaRPr lang="en-US" altLang="en-US" sz="1200" b="1" dirty="0">
              <a:solidFill>
                <a:schemeClr val="tx1">
                  <a:lumMod val="75000"/>
                  <a:lumOff val="25000"/>
                </a:schemeClr>
              </a:solidFill>
              <a:latin typeface="Arial" panose="020B0604020202020204" pitchFamily="34" charset="0"/>
              <a:ea typeface="メイリオ" pitchFamily="50" charset="-128"/>
              <a:cs typeface="メイリオ" pitchFamily="50" charset="-128"/>
            </a:endParaRPr>
          </a:p>
        </p:txBody>
      </p:sp>
      <p:sp>
        <p:nvSpPr>
          <p:cNvPr id="111" name="角丸四角形 110"/>
          <p:cNvSpPr/>
          <p:nvPr/>
        </p:nvSpPr>
        <p:spPr bwMode="auto">
          <a:xfrm>
            <a:off x="2217705" y="4637810"/>
            <a:ext cx="936000" cy="217146"/>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rtlCol="0" anchor="ctr">
            <a:noAutofit/>
          </a:bodyPr>
          <a:lstStyle/>
          <a:p>
            <a:pPr algn="ctr"/>
            <a:r>
              <a:rPr lang="en-US" sz="1200" b="1" i="0" u="none" dirty="0">
                <a:solidFill>
                  <a:schemeClr val="tx1">
                    <a:lumMod val="75000"/>
                    <a:lumOff val="25000"/>
                  </a:schemeClr>
                </a:solidFill>
                <a:latin typeface="Arial" panose="020B0604020202020204" pitchFamily="34" charset="0"/>
                <a:ea typeface="メイリオ" pitchFamily="50" charset="-128"/>
                <a:cs typeface="メイリオ" pitchFamily="50" charset="-128"/>
              </a:rPr>
              <a:t>Product </a:t>
            </a:r>
            <a:r>
              <a:rPr lang="en-US" altLang="ja-JP" sz="1200" b="1" dirty="0" smtClean="0">
                <a:solidFill>
                  <a:schemeClr val="tx1">
                    <a:lumMod val="75000"/>
                    <a:lumOff val="25000"/>
                  </a:schemeClr>
                </a:solidFill>
                <a:latin typeface="Arial" panose="020B0604020202020204" pitchFamily="34" charset="0"/>
                <a:ea typeface="メイリオ" pitchFamily="50" charset="-128"/>
                <a:cs typeface="メイリオ" pitchFamily="50" charset="-128"/>
                <a:sym typeface="Symbol"/>
              </a:rPr>
              <a:t></a:t>
            </a:r>
            <a:endParaRPr lang="en-US" altLang="en-US" sz="1200" b="1" dirty="0">
              <a:solidFill>
                <a:schemeClr val="tx1">
                  <a:lumMod val="75000"/>
                  <a:lumOff val="25000"/>
                </a:schemeClr>
              </a:solidFill>
              <a:latin typeface="Arial" panose="020B0604020202020204" pitchFamily="34" charset="0"/>
              <a:ea typeface="メイリオ" pitchFamily="50" charset="-128"/>
              <a:cs typeface="メイリオ" pitchFamily="50" charset="-128"/>
            </a:endParaRPr>
          </a:p>
        </p:txBody>
      </p:sp>
      <p:grpSp>
        <p:nvGrpSpPr>
          <p:cNvPr id="121" name="グループ化 120"/>
          <p:cNvGrpSpPr/>
          <p:nvPr/>
        </p:nvGrpSpPr>
        <p:grpSpPr>
          <a:xfrm>
            <a:off x="1273376" y="3575054"/>
            <a:ext cx="519064" cy="1186741"/>
            <a:chOff x="1273376" y="3695572"/>
            <a:chExt cx="519064" cy="1186741"/>
          </a:xfrm>
        </p:grpSpPr>
        <p:sp>
          <p:nvSpPr>
            <p:cNvPr id="117" name="上矢印 116"/>
            <p:cNvSpPr/>
            <p:nvPr/>
          </p:nvSpPr>
          <p:spPr bwMode="auto">
            <a:xfrm rot="17419636">
              <a:off x="1423684" y="4513558"/>
              <a:ext cx="245837" cy="491674"/>
            </a:xfrm>
            <a:prstGeom prst="upArrow">
              <a:avLst>
                <a:gd name="adj1" fmla="val 50000"/>
                <a:gd name="adj2" fmla="val 72080"/>
              </a:avLst>
            </a:prstGeom>
            <a:gradFill flip="none" rotWithShape="1">
              <a:gsLst>
                <a:gs pos="0">
                  <a:srgbClr val="F6167B"/>
                </a:gs>
                <a:gs pos="50000">
                  <a:srgbClr val="F6167B">
                    <a:alpha val="31000"/>
                  </a:srgbClr>
                </a:gs>
                <a:gs pos="100000">
                  <a:srgbClr val="F6167B">
                    <a:alpha val="0"/>
                  </a:srgbClr>
                </a:gs>
              </a:gsLst>
              <a:lin ang="5400000" scaled="0"/>
              <a:tileRect/>
            </a:grad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18" name="上矢印 117"/>
            <p:cNvSpPr/>
            <p:nvPr/>
          </p:nvSpPr>
          <p:spPr bwMode="auto">
            <a:xfrm rot="4180364" flipV="1">
              <a:off x="1423684" y="3572654"/>
              <a:ext cx="245837" cy="491674"/>
            </a:xfrm>
            <a:prstGeom prst="upArrow">
              <a:avLst>
                <a:gd name="adj1" fmla="val 50000"/>
                <a:gd name="adj2" fmla="val 72080"/>
              </a:avLst>
            </a:prstGeom>
            <a:gradFill flip="none" rotWithShape="1">
              <a:gsLst>
                <a:gs pos="0">
                  <a:srgbClr val="F6167B"/>
                </a:gs>
                <a:gs pos="50000">
                  <a:srgbClr val="F6167B">
                    <a:alpha val="31000"/>
                  </a:srgbClr>
                </a:gs>
                <a:gs pos="100000">
                  <a:srgbClr val="F6167B">
                    <a:alpha val="0"/>
                  </a:srgbClr>
                </a:gs>
              </a:gsLst>
              <a:lin ang="5400000" scaled="0"/>
              <a:tileRect/>
            </a:grad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20" name="上矢印 119"/>
            <p:cNvSpPr/>
            <p:nvPr/>
          </p:nvSpPr>
          <p:spPr bwMode="auto">
            <a:xfrm rot="5400000" flipV="1">
              <a:off x="1396294" y="4043106"/>
              <a:ext cx="245837" cy="491674"/>
            </a:xfrm>
            <a:prstGeom prst="upArrow">
              <a:avLst>
                <a:gd name="adj1" fmla="val 50000"/>
                <a:gd name="adj2" fmla="val 72080"/>
              </a:avLst>
            </a:prstGeom>
            <a:gradFill flip="none" rotWithShape="1">
              <a:gsLst>
                <a:gs pos="0">
                  <a:srgbClr val="F6167B"/>
                </a:gs>
                <a:gs pos="50000">
                  <a:srgbClr val="F6167B">
                    <a:alpha val="31000"/>
                  </a:srgbClr>
                </a:gs>
                <a:gs pos="100000">
                  <a:srgbClr val="F6167B">
                    <a:alpha val="0"/>
                  </a:srgbClr>
                </a:gs>
              </a:gsLst>
              <a:lin ang="5400000" scaled="0"/>
              <a:tileRect/>
            </a:grad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122" name="グループ化 121"/>
          <p:cNvGrpSpPr/>
          <p:nvPr/>
        </p:nvGrpSpPr>
        <p:grpSpPr>
          <a:xfrm>
            <a:off x="4433248" y="3578367"/>
            <a:ext cx="519064" cy="1186741"/>
            <a:chOff x="1273376" y="3695572"/>
            <a:chExt cx="519064" cy="1186741"/>
          </a:xfrm>
        </p:grpSpPr>
        <p:sp>
          <p:nvSpPr>
            <p:cNvPr id="123" name="上矢印 122"/>
            <p:cNvSpPr/>
            <p:nvPr/>
          </p:nvSpPr>
          <p:spPr bwMode="auto">
            <a:xfrm rot="17419636">
              <a:off x="1423684" y="4513558"/>
              <a:ext cx="245837" cy="491674"/>
            </a:xfrm>
            <a:prstGeom prst="upArrow">
              <a:avLst>
                <a:gd name="adj1" fmla="val 50000"/>
                <a:gd name="adj2" fmla="val 72080"/>
              </a:avLst>
            </a:prstGeom>
            <a:gradFill flip="none" rotWithShape="1">
              <a:gsLst>
                <a:gs pos="0">
                  <a:srgbClr val="F6167B"/>
                </a:gs>
                <a:gs pos="50000">
                  <a:srgbClr val="F6167B">
                    <a:alpha val="31000"/>
                  </a:srgbClr>
                </a:gs>
                <a:gs pos="100000">
                  <a:srgbClr val="F6167B">
                    <a:alpha val="0"/>
                  </a:srgbClr>
                </a:gs>
              </a:gsLst>
              <a:lin ang="5400000" scaled="0"/>
              <a:tileRect/>
            </a:grad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24" name="上矢印 123"/>
            <p:cNvSpPr/>
            <p:nvPr/>
          </p:nvSpPr>
          <p:spPr bwMode="auto">
            <a:xfrm rot="4180364" flipV="1">
              <a:off x="1423684" y="3572654"/>
              <a:ext cx="245837" cy="491674"/>
            </a:xfrm>
            <a:prstGeom prst="upArrow">
              <a:avLst>
                <a:gd name="adj1" fmla="val 50000"/>
                <a:gd name="adj2" fmla="val 72080"/>
              </a:avLst>
            </a:prstGeom>
            <a:gradFill flip="none" rotWithShape="1">
              <a:gsLst>
                <a:gs pos="0">
                  <a:srgbClr val="F6167B"/>
                </a:gs>
                <a:gs pos="50000">
                  <a:srgbClr val="F6167B">
                    <a:alpha val="31000"/>
                  </a:srgbClr>
                </a:gs>
                <a:gs pos="100000">
                  <a:srgbClr val="F6167B">
                    <a:alpha val="0"/>
                  </a:srgbClr>
                </a:gs>
              </a:gsLst>
              <a:lin ang="5400000" scaled="0"/>
              <a:tileRect/>
            </a:grad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27" name="上矢印 126"/>
            <p:cNvSpPr/>
            <p:nvPr/>
          </p:nvSpPr>
          <p:spPr bwMode="auto">
            <a:xfrm rot="5400000" flipV="1">
              <a:off x="1396294" y="4043106"/>
              <a:ext cx="245837" cy="491674"/>
            </a:xfrm>
            <a:prstGeom prst="upArrow">
              <a:avLst>
                <a:gd name="adj1" fmla="val 50000"/>
                <a:gd name="adj2" fmla="val 72080"/>
              </a:avLst>
            </a:prstGeom>
            <a:gradFill flip="none" rotWithShape="1">
              <a:gsLst>
                <a:gs pos="0">
                  <a:srgbClr val="F6167B"/>
                </a:gs>
                <a:gs pos="50000">
                  <a:srgbClr val="F6167B">
                    <a:alpha val="31000"/>
                  </a:srgbClr>
                </a:gs>
                <a:gs pos="100000">
                  <a:srgbClr val="F6167B">
                    <a:alpha val="0"/>
                  </a:srgbClr>
                </a:gs>
              </a:gsLst>
              <a:lin ang="5400000" scaled="0"/>
              <a:tileRect/>
            </a:grad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135" name="円/楕円 134"/>
          <p:cNvSpPr/>
          <p:nvPr/>
        </p:nvSpPr>
        <p:spPr bwMode="auto">
          <a:xfrm>
            <a:off x="341475" y="2269156"/>
            <a:ext cx="216000" cy="216000"/>
          </a:xfrm>
          <a:prstGeom prst="ellipse">
            <a:avLst/>
          </a:prstGeom>
          <a:solidFill>
            <a:schemeClr val="bg1"/>
          </a:solidFill>
          <a:ln w="9525">
            <a:noFill/>
            <a:miter lim="800000"/>
            <a:headEnd/>
            <a:tailEnd/>
          </a:ln>
          <a:effectLst/>
        </p:spPr>
        <p:txBody>
          <a:bodyPr wrap="square" lIns="0" tIns="0" rIns="0" bIns="0" rtlCol="0" anchor="ctr" anchorCtr="0">
            <a:noAutofit/>
          </a:bodyPr>
          <a:lstStyle/>
          <a:p>
            <a:pPr algn="ctr" rtl="0">
              <a:lnSpc>
                <a:spcPct val="100000"/>
              </a:lnSpc>
            </a:pPr>
            <a:r>
              <a:rPr kumimoji="1" lang="en-US" sz="1400" b="1" i="0" u="none" dirty="0" smtClean="0">
                <a:solidFill>
                  <a:srgbClr val="F6167B"/>
                </a:solidFill>
                <a:latin typeface="Arial" panose="020B0604020202020204" pitchFamily="34" charset="0"/>
                <a:ea typeface="メイリオ" pitchFamily="50" charset="-128"/>
              </a:rPr>
              <a:t>1</a:t>
            </a:r>
            <a:endParaRPr kumimoji="1" lang="en-US" altLang="en-US" sz="1400" b="1" dirty="0" smtClean="0">
              <a:solidFill>
                <a:srgbClr val="F6167B"/>
              </a:solidFill>
              <a:latin typeface="Arial" panose="020B0604020202020204" pitchFamily="34" charset="0"/>
              <a:ea typeface="メイリオ" pitchFamily="50" charset="-128"/>
            </a:endParaRPr>
          </a:p>
        </p:txBody>
      </p:sp>
      <p:sp>
        <p:nvSpPr>
          <p:cNvPr id="136" name="円/楕円 135"/>
          <p:cNvSpPr/>
          <p:nvPr/>
        </p:nvSpPr>
        <p:spPr bwMode="auto">
          <a:xfrm>
            <a:off x="3382617" y="2269156"/>
            <a:ext cx="216000" cy="216000"/>
          </a:xfrm>
          <a:prstGeom prst="ellipse">
            <a:avLst/>
          </a:prstGeom>
          <a:solidFill>
            <a:schemeClr val="bg1"/>
          </a:solidFill>
          <a:ln w="9525">
            <a:noFill/>
            <a:miter lim="800000"/>
            <a:headEnd/>
            <a:tailEnd/>
          </a:ln>
          <a:effectLst/>
        </p:spPr>
        <p:txBody>
          <a:bodyPr wrap="square" lIns="0" tIns="0" rIns="0" bIns="0" rtlCol="0" anchor="ctr" anchorCtr="0">
            <a:noAutofit/>
          </a:bodyPr>
          <a:lstStyle/>
          <a:p>
            <a:pPr algn="ctr" rtl="0">
              <a:lnSpc>
                <a:spcPct val="100000"/>
              </a:lnSpc>
            </a:pPr>
            <a:r>
              <a:rPr kumimoji="1" lang="en-US" sz="1400" b="1" i="0" u="none" dirty="0">
                <a:solidFill>
                  <a:srgbClr val="F6167B"/>
                </a:solidFill>
                <a:latin typeface="Arial" panose="020B0604020202020204" pitchFamily="34" charset="0"/>
                <a:ea typeface="メイリオ" pitchFamily="50" charset="-128"/>
              </a:rPr>
              <a:t>2</a:t>
            </a:r>
            <a:endParaRPr kumimoji="1" lang="en-US" altLang="en-US" sz="1400" b="1" dirty="0" smtClean="0">
              <a:solidFill>
                <a:srgbClr val="F6167B"/>
              </a:solidFill>
              <a:latin typeface="Arial" panose="020B0604020202020204" pitchFamily="34" charset="0"/>
              <a:ea typeface="メイリオ" pitchFamily="50" charset="-128"/>
            </a:endParaRPr>
          </a:p>
        </p:txBody>
      </p:sp>
      <p:sp>
        <p:nvSpPr>
          <p:cNvPr id="137" name="円/楕円 136"/>
          <p:cNvSpPr/>
          <p:nvPr/>
        </p:nvSpPr>
        <p:spPr bwMode="auto">
          <a:xfrm>
            <a:off x="6342282" y="2278209"/>
            <a:ext cx="216000" cy="216000"/>
          </a:xfrm>
          <a:prstGeom prst="ellipse">
            <a:avLst/>
          </a:prstGeom>
          <a:solidFill>
            <a:schemeClr val="bg1"/>
          </a:solidFill>
          <a:ln w="9525">
            <a:noFill/>
            <a:miter lim="800000"/>
            <a:headEnd/>
            <a:tailEnd/>
          </a:ln>
          <a:effectLst/>
        </p:spPr>
        <p:txBody>
          <a:bodyPr wrap="square" lIns="0" tIns="0" rIns="0" bIns="0" rtlCol="0" anchor="ctr" anchorCtr="0">
            <a:noAutofit/>
          </a:bodyPr>
          <a:lstStyle/>
          <a:p>
            <a:pPr algn="ctr" rtl="0">
              <a:lnSpc>
                <a:spcPct val="100000"/>
              </a:lnSpc>
            </a:pPr>
            <a:r>
              <a:rPr kumimoji="1" lang="en-US" sz="1400" b="1" i="0" u="none" dirty="0">
                <a:solidFill>
                  <a:srgbClr val="F6167B"/>
                </a:solidFill>
                <a:latin typeface="Arial" panose="020B0604020202020204" pitchFamily="34" charset="0"/>
                <a:ea typeface="メイリオ" pitchFamily="50" charset="-128"/>
              </a:rPr>
              <a:t>3</a:t>
            </a:r>
            <a:endParaRPr kumimoji="1" lang="en-US" altLang="en-US" sz="1400" b="1" dirty="0" smtClean="0">
              <a:solidFill>
                <a:srgbClr val="F6167B"/>
              </a:solidFill>
              <a:latin typeface="Arial" panose="020B0604020202020204" pitchFamily="34" charset="0"/>
              <a:ea typeface="メイリオ" pitchFamily="50" charset="-128"/>
            </a:endParaRPr>
          </a:p>
        </p:txBody>
      </p:sp>
      <p:grpSp>
        <p:nvGrpSpPr>
          <p:cNvPr id="138" name="グループ化 137"/>
          <p:cNvGrpSpPr/>
          <p:nvPr/>
        </p:nvGrpSpPr>
        <p:grpSpPr>
          <a:xfrm>
            <a:off x="261258" y="595995"/>
            <a:ext cx="8931698" cy="325539"/>
            <a:chOff x="293914" y="620486"/>
            <a:chExt cx="8931698" cy="481693"/>
          </a:xfrm>
        </p:grpSpPr>
        <p:sp>
          <p:nvSpPr>
            <p:cNvPr id="139" name="フリーフォーム 138"/>
            <p:cNvSpPr/>
            <p:nvPr/>
          </p:nvSpPr>
          <p:spPr bwMode="auto">
            <a:xfrm>
              <a:off x="293914" y="620486"/>
              <a:ext cx="3184072" cy="481693"/>
            </a:xfrm>
            <a:custGeom>
              <a:avLst/>
              <a:gdLst>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Lst>
              <a:ahLst/>
              <a:cxnLst>
                <a:cxn ang="0">
                  <a:pos x="connsiteX0" y="connsiteY0"/>
                </a:cxn>
                <a:cxn ang="0">
                  <a:pos x="connsiteX1" y="connsiteY1"/>
                </a:cxn>
                <a:cxn ang="0">
                  <a:pos x="connsiteX2" y="connsiteY2"/>
                </a:cxn>
                <a:cxn ang="0">
                  <a:pos x="connsiteX3" y="connsiteY3"/>
                </a:cxn>
              </a:cxnLst>
              <a:rect l="l" t="t" r="r" b="b"/>
              <a:pathLst>
                <a:path w="3184072" h="481693">
                  <a:moveTo>
                    <a:pt x="0" y="481693"/>
                  </a:moveTo>
                  <a:lnTo>
                    <a:pt x="24493" y="130628"/>
                  </a:lnTo>
                  <a:cubicBezTo>
                    <a:pt x="40096" y="56605"/>
                    <a:pt x="93799" y="7983"/>
                    <a:pt x="155122" y="0"/>
                  </a:cubicBezTo>
                  <a:lnTo>
                    <a:pt x="3184072" y="8164"/>
                  </a:lnTo>
                </a:path>
              </a:pathLst>
            </a:custGeom>
            <a:noFill/>
            <a:ln w="38100" cap="flat" cmpd="sng" algn="ctr">
              <a:solidFill>
                <a:schemeClr val="bg1">
                  <a:lumMod val="75000"/>
                </a:schemeClr>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sp>
          <p:nvSpPr>
            <p:cNvPr id="140" name="フリーフォーム 139"/>
            <p:cNvSpPr/>
            <p:nvPr/>
          </p:nvSpPr>
          <p:spPr bwMode="auto">
            <a:xfrm flipH="1">
              <a:off x="2316806" y="620486"/>
              <a:ext cx="3184072" cy="481693"/>
            </a:xfrm>
            <a:custGeom>
              <a:avLst/>
              <a:gdLst>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Lst>
              <a:ahLst/>
              <a:cxnLst>
                <a:cxn ang="0">
                  <a:pos x="connsiteX0" y="connsiteY0"/>
                </a:cxn>
                <a:cxn ang="0">
                  <a:pos x="connsiteX1" y="connsiteY1"/>
                </a:cxn>
                <a:cxn ang="0">
                  <a:pos x="connsiteX2" y="connsiteY2"/>
                </a:cxn>
                <a:cxn ang="0">
                  <a:pos x="connsiteX3" y="connsiteY3"/>
                </a:cxn>
              </a:cxnLst>
              <a:rect l="l" t="t" r="r" b="b"/>
              <a:pathLst>
                <a:path w="3184072" h="481693">
                  <a:moveTo>
                    <a:pt x="0" y="481693"/>
                  </a:moveTo>
                  <a:lnTo>
                    <a:pt x="24493" y="130628"/>
                  </a:lnTo>
                  <a:cubicBezTo>
                    <a:pt x="40096" y="56605"/>
                    <a:pt x="93799" y="7983"/>
                    <a:pt x="155122" y="0"/>
                  </a:cubicBezTo>
                  <a:lnTo>
                    <a:pt x="3184072" y="8164"/>
                  </a:lnTo>
                </a:path>
              </a:pathLst>
            </a:custGeom>
            <a:noFill/>
            <a:ln w="38100" cap="flat" cmpd="sng" algn="ctr">
              <a:solidFill>
                <a:schemeClr val="bg1">
                  <a:lumMod val="75000"/>
                </a:schemeClr>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cxnSp>
          <p:nvCxnSpPr>
            <p:cNvPr id="141" name="直線コネクタ 140"/>
            <p:cNvCxnSpPr/>
            <p:nvPr/>
          </p:nvCxnSpPr>
          <p:spPr bwMode="auto">
            <a:xfrm rot="10800000" flipH="1" flipV="1">
              <a:off x="5517612" y="1080728"/>
              <a:ext cx="3708000" cy="0"/>
            </a:xfrm>
            <a:prstGeom prst="line">
              <a:avLst/>
            </a:prstGeom>
            <a:noFill/>
            <a:ln w="38100" cap="flat" cmpd="sng" algn="ctr">
              <a:solidFill>
                <a:schemeClr val="bg1">
                  <a:lumMod val="75000"/>
                </a:schemeClr>
              </a:solidFill>
              <a:prstDash val="solid"/>
              <a:round/>
              <a:headEnd type="none" w="med" len="med"/>
              <a:tailEnd type="none" w="med" len="med"/>
            </a:ln>
            <a:effectLst/>
          </p:spPr>
        </p:cxnSp>
      </p:grpSp>
      <p:grpSp>
        <p:nvGrpSpPr>
          <p:cNvPr id="248" name="グループ化 247"/>
          <p:cNvGrpSpPr/>
          <p:nvPr/>
        </p:nvGrpSpPr>
        <p:grpSpPr>
          <a:xfrm>
            <a:off x="263222" y="3686477"/>
            <a:ext cx="1122816" cy="915565"/>
            <a:chOff x="-1940964" y="2560322"/>
            <a:chExt cx="882185" cy="719350"/>
          </a:xfrm>
        </p:grpSpPr>
        <p:grpSp>
          <p:nvGrpSpPr>
            <p:cNvPr id="246" name="グループ化 245"/>
            <p:cNvGrpSpPr/>
            <p:nvPr/>
          </p:nvGrpSpPr>
          <p:grpSpPr>
            <a:xfrm>
              <a:off x="-1940964" y="2560322"/>
              <a:ext cx="882185" cy="719350"/>
              <a:chOff x="-1940964" y="2560322"/>
              <a:chExt cx="882185" cy="719350"/>
            </a:xfrm>
          </p:grpSpPr>
          <p:grpSp>
            <p:nvGrpSpPr>
              <p:cNvPr id="180" name="グループ化 179"/>
              <p:cNvGrpSpPr/>
              <p:nvPr/>
            </p:nvGrpSpPr>
            <p:grpSpPr>
              <a:xfrm>
                <a:off x="-1940964" y="2560322"/>
                <a:ext cx="882185" cy="719350"/>
                <a:chOff x="821485" y="1021892"/>
                <a:chExt cx="2131142" cy="1737772"/>
              </a:xfrm>
            </p:grpSpPr>
            <p:sp>
              <p:nvSpPr>
                <p:cNvPr id="181" name="円/楕円 180"/>
                <p:cNvSpPr/>
                <p:nvPr/>
              </p:nvSpPr>
              <p:spPr bwMode="auto">
                <a:xfrm>
                  <a:off x="821485" y="2494193"/>
                  <a:ext cx="2131142" cy="265471"/>
                </a:xfrm>
                <a:prstGeom prst="ellipse">
                  <a:avLst/>
                </a:prstGeom>
                <a:solidFill>
                  <a:srgbClr val="000000">
                    <a:alpha val="3922"/>
                  </a:srgb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182" name="グループ化 47"/>
                <p:cNvGrpSpPr/>
                <p:nvPr/>
              </p:nvGrpSpPr>
              <p:grpSpPr>
                <a:xfrm>
                  <a:off x="1171022" y="1021892"/>
                  <a:ext cx="1385519" cy="1634535"/>
                  <a:chOff x="1401097" y="467112"/>
                  <a:chExt cx="1385519" cy="1634535"/>
                </a:xfrm>
              </p:grpSpPr>
              <p:grpSp>
                <p:nvGrpSpPr>
                  <p:cNvPr id="183" name="グループ化 22"/>
                  <p:cNvGrpSpPr/>
                  <p:nvPr/>
                </p:nvGrpSpPr>
                <p:grpSpPr>
                  <a:xfrm>
                    <a:off x="1401097" y="467112"/>
                    <a:ext cx="1385519" cy="1634535"/>
                    <a:chOff x="-1069260" y="78352"/>
                    <a:chExt cx="2470353" cy="2914344"/>
                  </a:xfrm>
                </p:grpSpPr>
                <p:sp>
                  <p:nvSpPr>
                    <p:cNvPr id="203" name="台形 202"/>
                    <p:cNvSpPr/>
                    <p:nvPr/>
                  </p:nvSpPr>
                  <p:spPr bwMode="auto">
                    <a:xfrm rot="16200000">
                      <a:off x="-1582531" y="591623"/>
                      <a:ext cx="2914338" cy="1887796"/>
                    </a:xfrm>
                    <a:prstGeom prst="trapezoid">
                      <a:avLst>
                        <a:gd name="adj" fmla="val 9232"/>
                      </a:avLst>
                    </a:prstGeom>
                    <a:solidFill>
                      <a:srgbClr val="C2CC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04" name="台形 203"/>
                    <p:cNvSpPr/>
                    <p:nvPr/>
                  </p:nvSpPr>
                  <p:spPr bwMode="auto">
                    <a:xfrm rot="16200000" flipV="1">
                      <a:off x="-367021" y="1224582"/>
                      <a:ext cx="2914340" cy="621888"/>
                    </a:xfrm>
                    <a:prstGeom prst="trapezoid">
                      <a:avLst>
                        <a:gd name="adj" fmla="val 9232"/>
                      </a:avLst>
                    </a:prstGeom>
                    <a:solidFill>
                      <a:srgbClr val="A4B2B8"/>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194" name="フリーフォーム 193"/>
                  <p:cNvSpPr/>
                  <p:nvPr/>
                </p:nvSpPr>
                <p:spPr bwMode="auto">
                  <a:xfrm rot="16200000">
                    <a:off x="1756418" y="1896686"/>
                    <a:ext cx="153138" cy="149443"/>
                  </a:xfrm>
                  <a:custGeom>
                    <a:avLst/>
                    <a:gdLst>
                      <a:gd name="connsiteX0" fmla="*/ 0 w 287594"/>
                      <a:gd name="connsiteY0" fmla="*/ 0 h 300423"/>
                      <a:gd name="connsiteX1" fmla="*/ 287594 w 287594"/>
                      <a:gd name="connsiteY1" fmla="*/ 0 h 300423"/>
                      <a:gd name="connsiteX2" fmla="*/ 287594 w 287594"/>
                      <a:gd name="connsiteY2" fmla="*/ 300423 h 300423"/>
                      <a:gd name="connsiteX3" fmla="*/ 0 w 287594"/>
                      <a:gd name="connsiteY3" fmla="*/ 300423 h 300423"/>
                      <a:gd name="connsiteX4" fmla="*/ 0 w 287594"/>
                      <a:gd name="connsiteY4" fmla="*/ 0 h 300423"/>
                      <a:gd name="connsiteX0" fmla="*/ 22860 w 310454"/>
                      <a:gd name="connsiteY0" fmla="*/ 0 h 300423"/>
                      <a:gd name="connsiteX1" fmla="*/ 310454 w 310454"/>
                      <a:gd name="connsiteY1" fmla="*/ 0 h 300423"/>
                      <a:gd name="connsiteX2" fmla="*/ 310454 w 310454"/>
                      <a:gd name="connsiteY2" fmla="*/ 300423 h 300423"/>
                      <a:gd name="connsiteX3" fmla="*/ 0 w 310454"/>
                      <a:gd name="connsiteY3" fmla="*/ 300423 h 300423"/>
                      <a:gd name="connsiteX4" fmla="*/ 22860 w 310454"/>
                      <a:gd name="connsiteY4" fmla="*/ 0 h 300423"/>
                      <a:gd name="connsiteX0" fmla="*/ 22860 w 310454"/>
                      <a:gd name="connsiteY0" fmla="*/ 0 h 302963"/>
                      <a:gd name="connsiteX1" fmla="*/ 310454 w 310454"/>
                      <a:gd name="connsiteY1" fmla="*/ 0 h 302963"/>
                      <a:gd name="connsiteX2" fmla="*/ 302834 w 310454"/>
                      <a:gd name="connsiteY2" fmla="*/ 302963 h 302963"/>
                      <a:gd name="connsiteX3" fmla="*/ 0 w 310454"/>
                      <a:gd name="connsiteY3" fmla="*/ 300423 h 302963"/>
                      <a:gd name="connsiteX4" fmla="*/ 22860 w 310454"/>
                      <a:gd name="connsiteY4" fmla="*/ 0 h 302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454" h="302963">
                        <a:moveTo>
                          <a:pt x="22860" y="0"/>
                        </a:moveTo>
                        <a:lnTo>
                          <a:pt x="310454" y="0"/>
                        </a:lnTo>
                        <a:lnTo>
                          <a:pt x="302834" y="302963"/>
                        </a:lnTo>
                        <a:lnTo>
                          <a:pt x="0" y="300423"/>
                        </a:lnTo>
                        <a:lnTo>
                          <a:pt x="22860" y="0"/>
                        </a:lnTo>
                        <a:close/>
                      </a:path>
                    </a:pathLst>
                  </a:custGeom>
                  <a:solidFill>
                    <a:srgbClr val="CDCDCD"/>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grpSp>
            <p:nvGrpSpPr>
              <p:cNvPr id="238" name="グループ化 237"/>
              <p:cNvGrpSpPr/>
              <p:nvPr/>
            </p:nvGrpSpPr>
            <p:grpSpPr>
              <a:xfrm>
                <a:off x="-1548441" y="2603764"/>
                <a:ext cx="141257" cy="112638"/>
                <a:chOff x="-1548441" y="2603764"/>
                <a:chExt cx="141257" cy="112638"/>
              </a:xfrm>
            </p:grpSpPr>
            <p:sp>
              <p:nvSpPr>
                <p:cNvPr id="232" name="台形 231"/>
                <p:cNvSpPr/>
                <p:nvPr/>
              </p:nvSpPr>
              <p:spPr bwMode="auto">
                <a:xfrm rot="16200000">
                  <a:off x="-1548458" y="261324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33" name="台形 232"/>
                <p:cNvSpPr/>
                <p:nvPr/>
              </p:nvSpPr>
              <p:spPr bwMode="auto">
                <a:xfrm rot="16200000">
                  <a:off x="-1502983" y="261035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34" name="台形 233"/>
                <p:cNvSpPr/>
                <p:nvPr/>
              </p:nvSpPr>
              <p:spPr bwMode="auto">
                <a:xfrm rot="16200000">
                  <a:off x="-1451725" y="260641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35" name="台形 234"/>
                <p:cNvSpPr/>
                <p:nvPr/>
              </p:nvSpPr>
              <p:spPr bwMode="auto">
                <a:xfrm rot="16200000">
                  <a:off x="-1548458" y="267080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36" name="台形 235"/>
                <p:cNvSpPr/>
                <p:nvPr/>
              </p:nvSpPr>
              <p:spPr bwMode="auto">
                <a:xfrm rot="16200000">
                  <a:off x="-1500616" y="267501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37" name="台形 236"/>
                <p:cNvSpPr/>
                <p:nvPr/>
              </p:nvSpPr>
              <p:spPr bwMode="auto">
                <a:xfrm rot="16200000">
                  <a:off x="-1451725" y="267028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245" name="グループ化 244"/>
              <p:cNvGrpSpPr/>
              <p:nvPr/>
            </p:nvGrpSpPr>
            <p:grpSpPr>
              <a:xfrm>
                <a:off x="-1700841" y="2613924"/>
                <a:ext cx="141257" cy="112638"/>
                <a:chOff x="-1700841" y="2613924"/>
                <a:chExt cx="141257" cy="112638"/>
              </a:xfrm>
            </p:grpSpPr>
            <p:sp>
              <p:nvSpPr>
                <p:cNvPr id="239" name="台形 238"/>
                <p:cNvSpPr/>
                <p:nvPr/>
              </p:nvSpPr>
              <p:spPr bwMode="auto">
                <a:xfrm rot="16200000">
                  <a:off x="-1700858" y="262340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40" name="台形 239"/>
                <p:cNvSpPr/>
                <p:nvPr/>
              </p:nvSpPr>
              <p:spPr bwMode="auto">
                <a:xfrm rot="16200000">
                  <a:off x="-1655383" y="262051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41" name="台形 240"/>
                <p:cNvSpPr/>
                <p:nvPr/>
              </p:nvSpPr>
              <p:spPr bwMode="auto">
                <a:xfrm rot="16200000">
                  <a:off x="-1604125" y="261657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42" name="台形 241"/>
                <p:cNvSpPr/>
                <p:nvPr/>
              </p:nvSpPr>
              <p:spPr bwMode="auto">
                <a:xfrm rot="16200000">
                  <a:off x="-1700858" y="268096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43" name="台形 242"/>
                <p:cNvSpPr/>
                <p:nvPr/>
              </p:nvSpPr>
              <p:spPr bwMode="auto">
                <a:xfrm rot="16200000">
                  <a:off x="-1653016" y="268517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44" name="台形 243"/>
                <p:cNvSpPr/>
                <p:nvPr/>
              </p:nvSpPr>
              <p:spPr bwMode="auto">
                <a:xfrm rot="16200000">
                  <a:off x="-1604125" y="268044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sp>
          <p:nvSpPr>
            <p:cNvPr id="247" name="角丸四角形 246"/>
            <p:cNvSpPr/>
            <p:nvPr/>
          </p:nvSpPr>
          <p:spPr bwMode="auto">
            <a:xfrm>
              <a:off x="-1773098" y="2821941"/>
              <a:ext cx="565697" cy="19558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tIns="0" bIns="0" rtlCol="0" anchor="ctr">
              <a:noAutofit/>
            </a:bodyPr>
            <a:lstStyle/>
            <a:p>
              <a:pPr algn="ctr" rtl="0">
                <a:lnSpc>
                  <a:spcPct val="100000"/>
                </a:lnSpc>
              </a:pPr>
              <a:r>
                <a:rPr lang="en-US" sz="1200" b="1" i="0" u="none" dirty="0">
                  <a:solidFill>
                    <a:schemeClr val="tx1">
                      <a:lumMod val="75000"/>
                      <a:lumOff val="25000"/>
                    </a:schemeClr>
                  </a:solidFill>
                  <a:latin typeface="Arial" panose="020B0604020202020204" pitchFamily="34" charset="0"/>
                  <a:ea typeface="メイリオ" pitchFamily="50" charset="-128"/>
                  <a:cs typeface="メイリオ" pitchFamily="50" charset="-128"/>
                </a:rPr>
                <a:t>Hitachi</a:t>
              </a:r>
              <a:endParaRPr lang="en-US" altLang="en-US" sz="1200" b="1" dirty="0">
                <a:solidFill>
                  <a:schemeClr val="tx1">
                    <a:lumMod val="75000"/>
                    <a:lumOff val="25000"/>
                  </a:schemeClr>
                </a:solidFill>
                <a:latin typeface="Arial" panose="020B0604020202020204" pitchFamily="34" charset="0"/>
                <a:ea typeface="メイリオ" pitchFamily="50" charset="-128"/>
                <a:cs typeface="メイリオ" pitchFamily="50" charset="-128"/>
              </a:endParaRPr>
            </a:p>
          </p:txBody>
        </p:sp>
      </p:grpSp>
      <p:grpSp>
        <p:nvGrpSpPr>
          <p:cNvPr id="273" name="グループ化 272"/>
          <p:cNvGrpSpPr/>
          <p:nvPr/>
        </p:nvGrpSpPr>
        <p:grpSpPr>
          <a:xfrm>
            <a:off x="3389825" y="3686480"/>
            <a:ext cx="1122816" cy="915569"/>
            <a:chOff x="-1940964" y="2560324"/>
            <a:chExt cx="882185" cy="719353"/>
          </a:xfrm>
        </p:grpSpPr>
        <p:grpSp>
          <p:nvGrpSpPr>
            <p:cNvPr id="274" name="グループ化 245"/>
            <p:cNvGrpSpPr/>
            <p:nvPr/>
          </p:nvGrpSpPr>
          <p:grpSpPr>
            <a:xfrm>
              <a:off x="-1940964" y="2560324"/>
              <a:ext cx="882185" cy="719353"/>
              <a:chOff x="-1940964" y="2560324"/>
              <a:chExt cx="882185" cy="719353"/>
            </a:xfrm>
          </p:grpSpPr>
          <p:grpSp>
            <p:nvGrpSpPr>
              <p:cNvPr id="276" name="グループ化 179"/>
              <p:cNvGrpSpPr/>
              <p:nvPr/>
            </p:nvGrpSpPr>
            <p:grpSpPr>
              <a:xfrm>
                <a:off x="-1940964" y="2560324"/>
                <a:ext cx="882185" cy="719353"/>
                <a:chOff x="821485" y="1021892"/>
                <a:chExt cx="2131142" cy="1737772"/>
              </a:xfrm>
            </p:grpSpPr>
            <p:sp>
              <p:nvSpPr>
                <p:cNvPr id="291" name="円/楕円 290"/>
                <p:cNvSpPr/>
                <p:nvPr/>
              </p:nvSpPr>
              <p:spPr bwMode="auto">
                <a:xfrm>
                  <a:off x="821485" y="2494193"/>
                  <a:ext cx="2131142" cy="265471"/>
                </a:xfrm>
                <a:prstGeom prst="ellipse">
                  <a:avLst/>
                </a:prstGeom>
                <a:solidFill>
                  <a:srgbClr val="000000">
                    <a:alpha val="3922"/>
                  </a:srgb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292" name="グループ化 47"/>
                <p:cNvGrpSpPr/>
                <p:nvPr/>
              </p:nvGrpSpPr>
              <p:grpSpPr>
                <a:xfrm>
                  <a:off x="1171022" y="1021892"/>
                  <a:ext cx="1385519" cy="1634535"/>
                  <a:chOff x="1401097" y="467112"/>
                  <a:chExt cx="1385519" cy="1634535"/>
                </a:xfrm>
              </p:grpSpPr>
              <p:grpSp>
                <p:nvGrpSpPr>
                  <p:cNvPr id="293" name="グループ化 22"/>
                  <p:cNvGrpSpPr/>
                  <p:nvPr/>
                </p:nvGrpSpPr>
                <p:grpSpPr>
                  <a:xfrm>
                    <a:off x="1401097" y="467112"/>
                    <a:ext cx="1385519" cy="1634535"/>
                    <a:chOff x="-1069260" y="78352"/>
                    <a:chExt cx="2470353" cy="2914344"/>
                  </a:xfrm>
                </p:grpSpPr>
                <p:sp>
                  <p:nvSpPr>
                    <p:cNvPr id="295" name="台形 294"/>
                    <p:cNvSpPr/>
                    <p:nvPr/>
                  </p:nvSpPr>
                  <p:spPr bwMode="auto">
                    <a:xfrm rot="16200000">
                      <a:off x="-1582531" y="591623"/>
                      <a:ext cx="2914338" cy="1887796"/>
                    </a:xfrm>
                    <a:prstGeom prst="trapezoid">
                      <a:avLst>
                        <a:gd name="adj" fmla="val 9232"/>
                      </a:avLst>
                    </a:prstGeom>
                    <a:solidFill>
                      <a:srgbClr val="C2CC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96" name="台形 295"/>
                    <p:cNvSpPr/>
                    <p:nvPr/>
                  </p:nvSpPr>
                  <p:spPr bwMode="auto">
                    <a:xfrm rot="16200000" flipV="1">
                      <a:off x="-367021" y="1224582"/>
                      <a:ext cx="2914340" cy="621888"/>
                    </a:xfrm>
                    <a:prstGeom prst="trapezoid">
                      <a:avLst>
                        <a:gd name="adj" fmla="val 9232"/>
                      </a:avLst>
                    </a:prstGeom>
                    <a:solidFill>
                      <a:srgbClr val="A4B2B8"/>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294" name="フリーフォーム 293"/>
                  <p:cNvSpPr/>
                  <p:nvPr/>
                </p:nvSpPr>
                <p:spPr bwMode="auto">
                  <a:xfrm rot="16200000">
                    <a:off x="1756418" y="1896686"/>
                    <a:ext cx="153138" cy="149443"/>
                  </a:xfrm>
                  <a:custGeom>
                    <a:avLst/>
                    <a:gdLst>
                      <a:gd name="connsiteX0" fmla="*/ 0 w 287594"/>
                      <a:gd name="connsiteY0" fmla="*/ 0 h 300423"/>
                      <a:gd name="connsiteX1" fmla="*/ 287594 w 287594"/>
                      <a:gd name="connsiteY1" fmla="*/ 0 h 300423"/>
                      <a:gd name="connsiteX2" fmla="*/ 287594 w 287594"/>
                      <a:gd name="connsiteY2" fmla="*/ 300423 h 300423"/>
                      <a:gd name="connsiteX3" fmla="*/ 0 w 287594"/>
                      <a:gd name="connsiteY3" fmla="*/ 300423 h 300423"/>
                      <a:gd name="connsiteX4" fmla="*/ 0 w 287594"/>
                      <a:gd name="connsiteY4" fmla="*/ 0 h 300423"/>
                      <a:gd name="connsiteX0" fmla="*/ 22860 w 310454"/>
                      <a:gd name="connsiteY0" fmla="*/ 0 h 300423"/>
                      <a:gd name="connsiteX1" fmla="*/ 310454 w 310454"/>
                      <a:gd name="connsiteY1" fmla="*/ 0 h 300423"/>
                      <a:gd name="connsiteX2" fmla="*/ 310454 w 310454"/>
                      <a:gd name="connsiteY2" fmla="*/ 300423 h 300423"/>
                      <a:gd name="connsiteX3" fmla="*/ 0 w 310454"/>
                      <a:gd name="connsiteY3" fmla="*/ 300423 h 300423"/>
                      <a:gd name="connsiteX4" fmla="*/ 22860 w 310454"/>
                      <a:gd name="connsiteY4" fmla="*/ 0 h 300423"/>
                      <a:gd name="connsiteX0" fmla="*/ 22860 w 310454"/>
                      <a:gd name="connsiteY0" fmla="*/ 0 h 302963"/>
                      <a:gd name="connsiteX1" fmla="*/ 310454 w 310454"/>
                      <a:gd name="connsiteY1" fmla="*/ 0 h 302963"/>
                      <a:gd name="connsiteX2" fmla="*/ 302834 w 310454"/>
                      <a:gd name="connsiteY2" fmla="*/ 302963 h 302963"/>
                      <a:gd name="connsiteX3" fmla="*/ 0 w 310454"/>
                      <a:gd name="connsiteY3" fmla="*/ 300423 h 302963"/>
                      <a:gd name="connsiteX4" fmla="*/ 22860 w 310454"/>
                      <a:gd name="connsiteY4" fmla="*/ 0 h 302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454" h="302963">
                        <a:moveTo>
                          <a:pt x="22860" y="0"/>
                        </a:moveTo>
                        <a:lnTo>
                          <a:pt x="310454" y="0"/>
                        </a:lnTo>
                        <a:lnTo>
                          <a:pt x="302834" y="302963"/>
                        </a:lnTo>
                        <a:lnTo>
                          <a:pt x="0" y="300423"/>
                        </a:lnTo>
                        <a:lnTo>
                          <a:pt x="22860" y="0"/>
                        </a:lnTo>
                        <a:close/>
                      </a:path>
                    </a:pathLst>
                  </a:custGeom>
                  <a:solidFill>
                    <a:srgbClr val="CDCDCD"/>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grpSp>
            <p:nvGrpSpPr>
              <p:cNvPr id="277" name="グループ化 237"/>
              <p:cNvGrpSpPr/>
              <p:nvPr/>
            </p:nvGrpSpPr>
            <p:grpSpPr>
              <a:xfrm>
                <a:off x="-1548441" y="2603764"/>
                <a:ext cx="141257" cy="112638"/>
                <a:chOff x="-1548441" y="2603764"/>
                <a:chExt cx="141257" cy="112638"/>
              </a:xfrm>
            </p:grpSpPr>
            <p:sp>
              <p:nvSpPr>
                <p:cNvPr id="285" name="台形 284"/>
                <p:cNvSpPr/>
                <p:nvPr/>
              </p:nvSpPr>
              <p:spPr bwMode="auto">
                <a:xfrm rot="16200000">
                  <a:off x="-1548458" y="261324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86" name="台形 285"/>
                <p:cNvSpPr/>
                <p:nvPr/>
              </p:nvSpPr>
              <p:spPr bwMode="auto">
                <a:xfrm rot="16200000">
                  <a:off x="-1502983" y="261035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87" name="台形 286"/>
                <p:cNvSpPr/>
                <p:nvPr/>
              </p:nvSpPr>
              <p:spPr bwMode="auto">
                <a:xfrm rot="16200000">
                  <a:off x="-1451725" y="260641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88" name="台形 287"/>
                <p:cNvSpPr/>
                <p:nvPr/>
              </p:nvSpPr>
              <p:spPr bwMode="auto">
                <a:xfrm rot="16200000">
                  <a:off x="-1548458" y="267080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89" name="台形 288"/>
                <p:cNvSpPr/>
                <p:nvPr/>
              </p:nvSpPr>
              <p:spPr bwMode="auto">
                <a:xfrm rot="16200000">
                  <a:off x="-1500616" y="267501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90" name="台形 289"/>
                <p:cNvSpPr/>
                <p:nvPr/>
              </p:nvSpPr>
              <p:spPr bwMode="auto">
                <a:xfrm rot="16200000">
                  <a:off x="-1451725" y="267028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278" name="グループ化 244"/>
              <p:cNvGrpSpPr/>
              <p:nvPr/>
            </p:nvGrpSpPr>
            <p:grpSpPr>
              <a:xfrm>
                <a:off x="-1700841" y="2613924"/>
                <a:ext cx="141257" cy="112638"/>
                <a:chOff x="-1700841" y="2613924"/>
                <a:chExt cx="141257" cy="112638"/>
              </a:xfrm>
            </p:grpSpPr>
            <p:sp>
              <p:nvSpPr>
                <p:cNvPr id="279" name="台形 278"/>
                <p:cNvSpPr/>
                <p:nvPr/>
              </p:nvSpPr>
              <p:spPr bwMode="auto">
                <a:xfrm rot="16200000">
                  <a:off x="-1700858" y="262340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80" name="台形 279"/>
                <p:cNvSpPr/>
                <p:nvPr/>
              </p:nvSpPr>
              <p:spPr bwMode="auto">
                <a:xfrm rot="16200000">
                  <a:off x="-1655383" y="262051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81" name="台形 280"/>
                <p:cNvSpPr/>
                <p:nvPr/>
              </p:nvSpPr>
              <p:spPr bwMode="auto">
                <a:xfrm rot="16200000">
                  <a:off x="-1604125" y="261657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82" name="台形 281"/>
                <p:cNvSpPr/>
                <p:nvPr/>
              </p:nvSpPr>
              <p:spPr bwMode="auto">
                <a:xfrm rot="16200000">
                  <a:off x="-1700858" y="268096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83" name="台形 282"/>
                <p:cNvSpPr/>
                <p:nvPr/>
              </p:nvSpPr>
              <p:spPr bwMode="auto">
                <a:xfrm rot="16200000">
                  <a:off x="-1653016" y="268517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84" name="台形 283"/>
                <p:cNvSpPr/>
                <p:nvPr/>
              </p:nvSpPr>
              <p:spPr bwMode="auto">
                <a:xfrm rot="16200000">
                  <a:off x="-1604125" y="268044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sp>
          <p:nvSpPr>
            <p:cNvPr id="275" name="角丸四角形 274"/>
            <p:cNvSpPr/>
            <p:nvPr/>
          </p:nvSpPr>
          <p:spPr bwMode="auto">
            <a:xfrm>
              <a:off x="-1773098" y="2821941"/>
              <a:ext cx="565697" cy="19558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tIns="0" bIns="0" rtlCol="0" anchor="ctr">
              <a:noAutofit/>
            </a:bodyPr>
            <a:lstStyle/>
            <a:p>
              <a:pPr algn="ctr" rtl="0">
                <a:lnSpc>
                  <a:spcPct val="100000"/>
                </a:lnSpc>
              </a:pPr>
              <a:r>
                <a:rPr lang="en-US" sz="1200" b="1" i="0" u="none" dirty="0">
                  <a:solidFill>
                    <a:schemeClr val="tx1">
                      <a:lumMod val="75000"/>
                      <a:lumOff val="25000"/>
                    </a:schemeClr>
                  </a:solidFill>
                  <a:latin typeface="Arial" panose="020B0604020202020204" pitchFamily="34" charset="0"/>
                  <a:ea typeface="メイリオ" pitchFamily="50" charset="-128"/>
                  <a:cs typeface="メイリオ" pitchFamily="50" charset="-128"/>
                </a:rPr>
                <a:t>Hitachi</a:t>
              </a:r>
              <a:endParaRPr lang="en-US" altLang="en-US" sz="1200" b="1" dirty="0">
                <a:solidFill>
                  <a:schemeClr val="tx1">
                    <a:lumMod val="75000"/>
                    <a:lumOff val="25000"/>
                  </a:schemeClr>
                </a:solidFill>
                <a:latin typeface="Arial" panose="020B0604020202020204" pitchFamily="34" charset="0"/>
                <a:ea typeface="メイリオ" pitchFamily="50" charset="-128"/>
                <a:cs typeface="メイリオ" pitchFamily="50" charset="-128"/>
              </a:endParaRPr>
            </a:p>
          </p:txBody>
        </p:sp>
      </p:grpSp>
      <p:grpSp>
        <p:nvGrpSpPr>
          <p:cNvPr id="298" name="グループ化 245"/>
          <p:cNvGrpSpPr/>
          <p:nvPr/>
        </p:nvGrpSpPr>
        <p:grpSpPr>
          <a:xfrm>
            <a:off x="5063020" y="2991857"/>
            <a:ext cx="830852" cy="677495"/>
            <a:chOff x="-1940964" y="2560324"/>
            <a:chExt cx="882185" cy="719353"/>
          </a:xfrm>
        </p:grpSpPr>
        <p:grpSp>
          <p:nvGrpSpPr>
            <p:cNvPr id="300" name="グループ化 179"/>
            <p:cNvGrpSpPr/>
            <p:nvPr/>
          </p:nvGrpSpPr>
          <p:grpSpPr>
            <a:xfrm>
              <a:off x="-1940964" y="2560324"/>
              <a:ext cx="882185" cy="719353"/>
              <a:chOff x="821485" y="1021892"/>
              <a:chExt cx="2131142" cy="1737772"/>
            </a:xfrm>
          </p:grpSpPr>
          <p:sp>
            <p:nvSpPr>
              <p:cNvPr id="315" name="円/楕円 314"/>
              <p:cNvSpPr/>
              <p:nvPr/>
            </p:nvSpPr>
            <p:spPr bwMode="auto">
              <a:xfrm>
                <a:off x="821485" y="2494193"/>
                <a:ext cx="2131142" cy="265471"/>
              </a:xfrm>
              <a:prstGeom prst="ellipse">
                <a:avLst/>
              </a:prstGeom>
              <a:solidFill>
                <a:srgbClr val="000000">
                  <a:alpha val="3922"/>
                </a:srgb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316" name="グループ化 47"/>
              <p:cNvGrpSpPr/>
              <p:nvPr/>
            </p:nvGrpSpPr>
            <p:grpSpPr>
              <a:xfrm>
                <a:off x="1171022" y="1021892"/>
                <a:ext cx="1385519" cy="1634535"/>
                <a:chOff x="1401097" y="467112"/>
                <a:chExt cx="1385519" cy="1634535"/>
              </a:xfrm>
            </p:grpSpPr>
            <p:grpSp>
              <p:nvGrpSpPr>
                <p:cNvPr id="317" name="グループ化 22"/>
                <p:cNvGrpSpPr/>
                <p:nvPr/>
              </p:nvGrpSpPr>
              <p:grpSpPr>
                <a:xfrm>
                  <a:off x="1401097" y="467112"/>
                  <a:ext cx="1385519" cy="1634535"/>
                  <a:chOff x="-1069260" y="78352"/>
                  <a:chExt cx="2470353" cy="2914344"/>
                </a:xfrm>
              </p:grpSpPr>
              <p:sp>
                <p:nvSpPr>
                  <p:cNvPr id="319" name="台形 318"/>
                  <p:cNvSpPr/>
                  <p:nvPr/>
                </p:nvSpPr>
                <p:spPr bwMode="auto">
                  <a:xfrm rot="16200000">
                    <a:off x="-1582531" y="591623"/>
                    <a:ext cx="2914338" cy="1887796"/>
                  </a:xfrm>
                  <a:prstGeom prst="trapezoid">
                    <a:avLst>
                      <a:gd name="adj" fmla="val 9232"/>
                    </a:avLst>
                  </a:prstGeom>
                  <a:solidFill>
                    <a:srgbClr val="A2B2B8"/>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20" name="台形 319"/>
                  <p:cNvSpPr/>
                  <p:nvPr/>
                </p:nvSpPr>
                <p:spPr bwMode="auto">
                  <a:xfrm rot="16200000" flipV="1">
                    <a:off x="-367021" y="1224582"/>
                    <a:ext cx="2914340" cy="621888"/>
                  </a:xfrm>
                  <a:prstGeom prst="trapezoid">
                    <a:avLst>
                      <a:gd name="adj" fmla="val 9232"/>
                    </a:avLst>
                  </a:prstGeom>
                  <a:solidFill>
                    <a:srgbClr val="8FA0A7"/>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318" name="フリーフォーム 317"/>
                <p:cNvSpPr/>
                <p:nvPr/>
              </p:nvSpPr>
              <p:spPr bwMode="auto">
                <a:xfrm rot="16200000">
                  <a:off x="1756418" y="1896686"/>
                  <a:ext cx="153138" cy="149443"/>
                </a:xfrm>
                <a:custGeom>
                  <a:avLst/>
                  <a:gdLst>
                    <a:gd name="connsiteX0" fmla="*/ 0 w 287594"/>
                    <a:gd name="connsiteY0" fmla="*/ 0 h 300423"/>
                    <a:gd name="connsiteX1" fmla="*/ 287594 w 287594"/>
                    <a:gd name="connsiteY1" fmla="*/ 0 h 300423"/>
                    <a:gd name="connsiteX2" fmla="*/ 287594 w 287594"/>
                    <a:gd name="connsiteY2" fmla="*/ 300423 h 300423"/>
                    <a:gd name="connsiteX3" fmla="*/ 0 w 287594"/>
                    <a:gd name="connsiteY3" fmla="*/ 300423 h 300423"/>
                    <a:gd name="connsiteX4" fmla="*/ 0 w 287594"/>
                    <a:gd name="connsiteY4" fmla="*/ 0 h 300423"/>
                    <a:gd name="connsiteX0" fmla="*/ 22860 w 310454"/>
                    <a:gd name="connsiteY0" fmla="*/ 0 h 300423"/>
                    <a:gd name="connsiteX1" fmla="*/ 310454 w 310454"/>
                    <a:gd name="connsiteY1" fmla="*/ 0 h 300423"/>
                    <a:gd name="connsiteX2" fmla="*/ 310454 w 310454"/>
                    <a:gd name="connsiteY2" fmla="*/ 300423 h 300423"/>
                    <a:gd name="connsiteX3" fmla="*/ 0 w 310454"/>
                    <a:gd name="connsiteY3" fmla="*/ 300423 h 300423"/>
                    <a:gd name="connsiteX4" fmla="*/ 22860 w 310454"/>
                    <a:gd name="connsiteY4" fmla="*/ 0 h 300423"/>
                    <a:gd name="connsiteX0" fmla="*/ 22860 w 310454"/>
                    <a:gd name="connsiteY0" fmla="*/ 0 h 302963"/>
                    <a:gd name="connsiteX1" fmla="*/ 310454 w 310454"/>
                    <a:gd name="connsiteY1" fmla="*/ 0 h 302963"/>
                    <a:gd name="connsiteX2" fmla="*/ 302834 w 310454"/>
                    <a:gd name="connsiteY2" fmla="*/ 302963 h 302963"/>
                    <a:gd name="connsiteX3" fmla="*/ 0 w 310454"/>
                    <a:gd name="connsiteY3" fmla="*/ 300423 h 302963"/>
                    <a:gd name="connsiteX4" fmla="*/ 22860 w 310454"/>
                    <a:gd name="connsiteY4" fmla="*/ 0 h 302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454" h="302963">
                      <a:moveTo>
                        <a:pt x="22860" y="0"/>
                      </a:moveTo>
                      <a:lnTo>
                        <a:pt x="310454" y="0"/>
                      </a:lnTo>
                      <a:lnTo>
                        <a:pt x="302834" y="302963"/>
                      </a:lnTo>
                      <a:lnTo>
                        <a:pt x="0" y="300423"/>
                      </a:lnTo>
                      <a:lnTo>
                        <a:pt x="22860" y="0"/>
                      </a:lnTo>
                      <a:close/>
                    </a:path>
                  </a:pathLst>
                </a:custGeom>
                <a:solidFill>
                  <a:srgbClr val="CDCDCD"/>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grpSp>
          <p:nvGrpSpPr>
            <p:cNvPr id="301" name="グループ化 237"/>
            <p:cNvGrpSpPr/>
            <p:nvPr/>
          </p:nvGrpSpPr>
          <p:grpSpPr>
            <a:xfrm>
              <a:off x="-1548441" y="2603764"/>
              <a:ext cx="141257" cy="112638"/>
              <a:chOff x="-1548441" y="2603764"/>
              <a:chExt cx="141257" cy="112638"/>
            </a:xfrm>
          </p:grpSpPr>
          <p:sp>
            <p:nvSpPr>
              <p:cNvPr id="309" name="台形 308"/>
              <p:cNvSpPr/>
              <p:nvPr/>
            </p:nvSpPr>
            <p:spPr bwMode="auto">
              <a:xfrm rot="16200000">
                <a:off x="-1548458" y="261324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10" name="台形 309"/>
              <p:cNvSpPr/>
              <p:nvPr/>
            </p:nvSpPr>
            <p:spPr bwMode="auto">
              <a:xfrm rot="16200000">
                <a:off x="-1502983" y="261035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11" name="台形 310"/>
              <p:cNvSpPr/>
              <p:nvPr/>
            </p:nvSpPr>
            <p:spPr bwMode="auto">
              <a:xfrm rot="16200000">
                <a:off x="-1451725" y="260641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12" name="台形 311"/>
              <p:cNvSpPr/>
              <p:nvPr/>
            </p:nvSpPr>
            <p:spPr bwMode="auto">
              <a:xfrm rot="16200000">
                <a:off x="-1548458" y="267080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13" name="台形 312"/>
              <p:cNvSpPr/>
              <p:nvPr/>
            </p:nvSpPr>
            <p:spPr bwMode="auto">
              <a:xfrm rot="16200000">
                <a:off x="-1500616" y="267501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14" name="台形 313"/>
              <p:cNvSpPr/>
              <p:nvPr/>
            </p:nvSpPr>
            <p:spPr bwMode="auto">
              <a:xfrm rot="16200000">
                <a:off x="-1451725" y="267028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302" name="グループ化 244"/>
            <p:cNvGrpSpPr/>
            <p:nvPr/>
          </p:nvGrpSpPr>
          <p:grpSpPr>
            <a:xfrm>
              <a:off x="-1700841" y="2613924"/>
              <a:ext cx="141257" cy="112638"/>
              <a:chOff x="-1700841" y="2613924"/>
              <a:chExt cx="141257" cy="112638"/>
            </a:xfrm>
          </p:grpSpPr>
          <p:sp>
            <p:nvSpPr>
              <p:cNvPr id="303" name="台形 302"/>
              <p:cNvSpPr/>
              <p:nvPr/>
            </p:nvSpPr>
            <p:spPr bwMode="auto">
              <a:xfrm rot="16200000">
                <a:off x="-1700858" y="262340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04" name="台形 303"/>
              <p:cNvSpPr/>
              <p:nvPr/>
            </p:nvSpPr>
            <p:spPr bwMode="auto">
              <a:xfrm rot="16200000">
                <a:off x="-1655383" y="262051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05" name="台形 304"/>
              <p:cNvSpPr/>
              <p:nvPr/>
            </p:nvSpPr>
            <p:spPr bwMode="auto">
              <a:xfrm rot="16200000">
                <a:off x="-1604125" y="261657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06" name="台形 305"/>
              <p:cNvSpPr/>
              <p:nvPr/>
            </p:nvSpPr>
            <p:spPr bwMode="auto">
              <a:xfrm rot="16200000">
                <a:off x="-1700858" y="268096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07" name="台形 306"/>
              <p:cNvSpPr/>
              <p:nvPr/>
            </p:nvSpPr>
            <p:spPr bwMode="auto">
              <a:xfrm rot="16200000">
                <a:off x="-1653016" y="268517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08" name="台形 307"/>
              <p:cNvSpPr/>
              <p:nvPr/>
            </p:nvSpPr>
            <p:spPr bwMode="auto">
              <a:xfrm rot="16200000">
                <a:off x="-1604125" y="268044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sp>
        <p:nvSpPr>
          <p:cNvPr id="299" name="角丸四角形 298"/>
          <p:cNvSpPr/>
          <p:nvPr/>
        </p:nvSpPr>
        <p:spPr bwMode="auto">
          <a:xfrm>
            <a:off x="4984108" y="3238251"/>
            <a:ext cx="1044000"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rtl="0">
              <a:lnSpc>
                <a:spcPct val="100000"/>
              </a:lnSpc>
            </a:pPr>
            <a:r>
              <a:rPr lang="en-US" sz="1200" b="1" i="0" u="none" dirty="0">
                <a:solidFill>
                  <a:schemeClr val="tx1">
                    <a:lumMod val="75000"/>
                    <a:lumOff val="25000"/>
                  </a:schemeClr>
                </a:solidFill>
                <a:latin typeface="Arial" panose="020B0604020202020204" pitchFamily="34" charset="0"/>
                <a:ea typeface="メイリオ" pitchFamily="50" charset="-128"/>
                <a:cs typeface="メイリオ" pitchFamily="50" charset="-128"/>
              </a:rPr>
              <a:t>Outsourcee X</a:t>
            </a:r>
            <a:endParaRPr lang="en-US" altLang="en-US" sz="1200" b="1" dirty="0">
              <a:solidFill>
                <a:schemeClr val="tx1">
                  <a:lumMod val="75000"/>
                  <a:lumOff val="25000"/>
                </a:schemeClr>
              </a:solidFill>
              <a:latin typeface="Arial" panose="020B0604020202020204" pitchFamily="34" charset="0"/>
              <a:ea typeface="メイリオ" pitchFamily="50" charset="-128"/>
              <a:cs typeface="メイリオ" pitchFamily="50" charset="-128"/>
            </a:endParaRPr>
          </a:p>
        </p:txBody>
      </p:sp>
      <p:grpSp>
        <p:nvGrpSpPr>
          <p:cNvPr id="370" name="グループ化 245"/>
          <p:cNvGrpSpPr/>
          <p:nvPr/>
        </p:nvGrpSpPr>
        <p:grpSpPr>
          <a:xfrm>
            <a:off x="5063020" y="3697710"/>
            <a:ext cx="830852" cy="677495"/>
            <a:chOff x="-1940964" y="2560324"/>
            <a:chExt cx="882185" cy="719353"/>
          </a:xfrm>
        </p:grpSpPr>
        <p:grpSp>
          <p:nvGrpSpPr>
            <p:cNvPr id="372" name="グループ化 179"/>
            <p:cNvGrpSpPr/>
            <p:nvPr/>
          </p:nvGrpSpPr>
          <p:grpSpPr>
            <a:xfrm>
              <a:off x="-1940964" y="2560324"/>
              <a:ext cx="882185" cy="719353"/>
              <a:chOff x="821485" y="1021892"/>
              <a:chExt cx="2131142" cy="1737772"/>
            </a:xfrm>
          </p:grpSpPr>
          <p:sp>
            <p:nvSpPr>
              <p:cNvPr id="387" name="円/楕円 386"/>
              <p:cNvSpPr/>
              <p:nvPr/>
            </p:nvSpPr>
            <p:spPr bwMode="auto">
              <a:xfrm>
                <a:off x="821485" y="2494193"/>
                <a:ext cx="2131142" cy="265471"/>
              </a:xfrm>
              <a:prstGeom prst="ellipse">
                <a:avLst/>
              </a:prstGeom>
              <a:solidFill>
                <a:srgbClr val="000000">
                  <a:alpha val="3922"/>
                </a:srgb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388" name="グループ化 47"/>
              <p:cNvGrpSpPr/>
              <p:nvPr/>
            </p:nvGrpSpPr>
            <p:grpSpPr>
              <a:xfrm>
                <a:off x="1171022" y="1021892"/>
                <a:ext cx="1385519" cy="1634535"/>
                <a:chOff x="1401097" y="467112"/>
                <a:chExt cx="1385519" cy="1634535"/>
              </a:xfrm>
            </p:grpSpPr>
            <p:grpSp>
              <p:nvGrpSpPr>
                <p:cNvPr id="389" name="グループ化 22"/>
                <p:cNvGrpSpPr/>
                <p:nvPr/>
              </p:nvGrpSpPr>
              <p:grpSpPr>
                <a:xfrm>
                  <a:off x="1401097" y="467112"/>
                  <a:ext cx="1385519" cy="1634535"/>
                  <a:chOff x="-1069260" y="78352"/>
                  <a:chExt cx="2470353" cy="2914344"/>
                </a:xfrm>
              </p:grpSpPr>
              <p:sp>
                <p:nvSpPr>
                  <p:cNvPr id="391" name="台形 390"/>
                  <p:cNvSpPr/>
                  <p:nvPr/>
                </p:nvSpPr>
                <p:spPr bwMode="auto">
                  <a:xfrm rot="16200000">
                    <a:off x="-1582531" y="591623"/>
                    <a:ext cx="2914338" cy="1887796"/>
                  </a:xfrm>
                  <a:prstGeom prst="trapezoid">
                    <a:avLst>
                      <a:gd name="adj" fmla="val 9232"/>
                    </a:avLst>
                  </a:prstGeom>
                  <a:solidFill>
                    <a:srgbClr val="A2B2B8"/>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92" name="台形 391"/>
                  <p:cNvSpPr/>
                  <p:nvPr/>
                </p:nvSpPr>
                <p:spPr bwMode="auto">
                  <a:xfrm rot="16200000" flipV="1">
                    <a:off x="-367021" y="1224582"/>
                    <a:ext cx="2914340" cy="621888"/>
                  </a:xfrm>
                  <a:prstGeom prst="trapezoid">
                    <a:avLst>
                      <a:gd name="adj" fmla="val 9232"/>
                    </a:avLst>
                  </a:prstGeom>
                  <a:solidFill>
                    <a:srgbClr val="8FA0A7"/>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390" name="フリーフォーム 389"/>
                <p:cNvSpPr/>
                <p:nvPr/>
              </p:nvSpPr>
              <p:spPr bwMode="auto">
                <a:xfrm rot="16200000">
                  <a:off x="1756418" y="1896686"/>
                  <a:ext cx="153138" cy="149443"/>
                </a:xfrm>
                <a:custGeom>
                  <a:avLst/>
                  <a:gdLst>
                    <a:gd name="connsiteX0" fmla="*/ 0 w 287594"/>
                    <a:gd name="connsiteY0" fmla="*/ 0 h 300423"/>
                    <a:gd name="connsiteX1" fmla="*/ 287594 w 287594"/>
                    <a:gd name="connsiteY1" fmla="*/ 0 h 300423"/>
                    <a:gd name="connsiteX2" fmla="*/ 287594 w 287594"/>
                    <a:gd name="connsiteY2" fmla="*/ 300423 h 300423"/>
                    <a:gd name="connsiteX3" fmla="*/ 0 w 287594"/>
                    <a:gd name="connsiteY3" fmla="*/ 300423 h 300423"/>
                    <a:gd name="connsiteX4" fmla="*/ 0 w 287594"/>
                    <a:gd name="connsiteY4" fmla="*/ 0 h 300423"/>
                    <a:gd name="connsiteX0" fmla="*/ 22860 w 310454"/>
                    <a:gd name="connsiteY0" fmla="*/ 0 h 300423"/>
                    <a:gd name="connsiteX1" fmla="*/ 310454 w 310454"/>
                    <a:gd name="connsiteY1" fmla="*/ 0 h 300423"/>
                    <a:gd name="connsiteX2" fmla="*/ 310454 w 310454"/>
                    <a:gd name="connsiteY2" fmla="*/ 300423 h 300423"/>
                    <a:gd name="connsiteX3" fmla="*/ 0 w 310454"/>
                    <a:gd name="connsiteY3" fmla="*/ 300423 h 300423"/>
                    <a:gd name="connsiteX4" fmla="*/ 22860 w 310454"/>
                    <a:gd name="connsiteY4" fmla="*/ 0 h 300423"/>
                    <a:gd name="connsiteX0" fmla="*/ 22860 w 310454"/>
                    <a:gd name="connsiteY0" fmla="*/ 0 h 302963"/>
                    <a:gd name="connsiteX1" fmla="*/ 310454 w 310454"/>
                    <a:gd name="connsiteY1" fmla="*/ 0 h 302963"/>
                    <a:gd name="connsiteX2" fmla="*/ 302834 w 310454"/>
                    <a:gd name="connsiteY2" fmla="*/ 302963 h 302963"/>
                    <a:gd name="connsiteX3" fmla="*/ 0 w 310454"/>
                    <a:gd name="connsiteY3" fmla="*/ 300423 h 302963"/>
                    <a:gd name="connsiteX4" fmla="*/ 22860 w 310454"/>
                    <a:gd name="connsiteY4" fmla="*/ 0 h 302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454" h="302963">
                      <a:moveTo>
                        <a:pt x="22860" y="0"/>
                      </a:moveTo>
                      <a:lnTo>
                        <a:pt x="310454" y="0"/>
                      </a:lnTo>
                      <a:lnTo>
                        <a:pt x="302834" y="302963"/>
                      </a:lnTo>
                      <a:lnTo>
                        <a:pt x="0" y="300423"/>
                      </a:lnTo>
                      <a:lnTo>
                        <a:pt x="22860" y="0"/>
                      </a:lnTo>
                      <a:close/>
                    </a:path>
                  </a:pathLst>
                </a:custGeom>
                <a:solidFill>
                  <a:srgbClr val="CDCDCD"/>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grpSp>
          <p:nvGrpSpPr>
            <p:cNvPr id="373" name="グループ化 237"/>
            <p:cNvGrpSpPr/>
            <p:nvPr/>
          </p:nvGrpSpPr>
          <p:grpSpPr>
            <a:xfrm>
              <a:off x="-1548441" y="2603764"/>
              <a:ext cx="141257" cy="112638"/>
              <a:chOff x="-1548441" y="2603764"/>
              <a:chExt cx="141257" cy="112638"/>
            </a:xfrm>
          </p:grpSpPr>
          <p:sp>
            <p:nvSpPr>
              <p:cNvPr id="381" name="台形 380"/>
              <p:cNvSpPr/>
              <p:nvPr/>
            </p:nvSpPr>
            <p:spPr bwMode="auto">
              <a:xfrm rot="16200000">
                <a:off x="-1548458" y="261324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82" name="台形 381"/>
              <p:cNvSpPr/>
              <p:nvPr/>
            </p:nvSpPr>
            <p:spPr bwMode="auto">
              <a:xfrm rot="16200000">
                <a:off x="-1502983" y="261035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83" name="台形 382"/>
              <p:cNvSpPr/>
              <p:nvPr/>
            </p:nvSpPr>
            <p:spPr bwMode="auto">
              <a:xfrm rot="16200000">
                <a:off x="-1451725" y="260641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84" name="台形 383"/>
              <p:cNvSpPr/>
              <p:nvPr/>
            </p:nvSpPr>
            <p:spPr bwMode="auto">
              <a:xfrm rot="16200000">
                <a:off x="-1548458" y="267080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85" name="台形 384"/>
              <p:cNvSpPr/>
              <p:nvPr/>
            </p:nvSpPr>
            <p:spPr bwMode="auto">
              <a:xfrm rot="16200000">
                <a:off x="-1500616" y="267501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86" name="台形 385"/>
              <p:cNvSpPr/>
              <p:nvPr/>
            </p:nvSpPr>
            <p:spPr bwMode="auto">
              <a:xfrm rot="16200000">
                <a:off x="-1451725" y="267028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374" name="グループ化 244"/>
            <p:cNvGrpSpPr/>
            <p:nvPr/>
          </p:nvGrpSpPr>
          <p:grpSpPr>
            <a:xfrm>
              <a:off x="-1700841" y="2613924"/>
              <a:ext cx="141257" cy="112638"/>
              <a:chOff x="-1700841" y="2613924"/>
              <a:chExt cx="141257" cy="112638"/>
            </a:xfrm>
          </p:grpSpPr>
          <p:sp>
            <p:nvSpPr>
              <p:cNvPr id="375" name="台形 374"/>
              <p:cNvSpPr/>
              <p:nvPr/>
            </p:nvSpPr>
            <p:spPr bwMode="auto">
              <a:xfrm rot="16200000">
                <a:off x="-1700858" y="262340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76" name="台形 375"/>
              <p:cNvSpPr/>
              <p:nvPr/>
            </p:nvSpPr>
            <p:spPr bwMode="auto">
              <a:xfrm rot="16200000">
                <a:off x="-1655383" y="262051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77" name="台形 376"/>
              <p:cNvSpPr/>
              <p:nvPr/>
            </p:nvSpPr>
            <p:spPr bwMode="auto">
              <a:xfrm rot="16200000">
                <a:off x="-1604125" y="261657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78" name="台形 377"/>
              <p:cNvSpPr/>
              <p:nvPr/>
            </p:nvSpPr>
            <p:spPr bwMode="auto">
              <a:xfrm rot="16200000">
                <a:off x="-1700858" y="268096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79" name="台形 378"/>
              <p:cNvSpPr/>
              <p:nvPr/>
            </p:nvSpPr>
            <p:spPr bwMode="auto">
              <a:xfrm rot="16200000">
                <a:off x="-1653016" y="268517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80" name="台形 379"/>
              <p:cNvSpPr/>
              <p:nvPr/>
            </p:nvSpPr>
            <p:spPr bwMode="auto">
              <a:xfrm rot="16200000">
                <a:off x="-1604125" y="268044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sp>
        <p:nvSpPr>
          <p:cNvPr id="371" name="角丸四角形 370"/>
          <p:cNvSpPr/>
          <p:nvPr/>
        </p:nvSpPr>
        <p:spPr bwMode="auto">
          <a:xfrm>
            <a:off x="4984108" y="3944104"/>
            <a:ext cx="1044000"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rtl="0">
              <a:lnSpc>
                <a:spcPct val="100000"/>
              </a:lnSpc>
            </a:pPr>
            <a:r>
              <a:rPr lang="en-US" sz="1200" b="1" i="0" u="none" dirty="0">
                <a:solidFill>
                  <a:schemeClr val="tx1">
                    <a:lumMod val="75000"/>
                    <a:lumOff val="25000"/>
                  </a:schemeClr>
                </a:solidFill>
                <a:latin typeface="Arial" panose="020B0604020202020204" pitchFamily="34" charset="0"/>
                <a:ea typeface="メイリオ" pitchFamily="50" charset="-128"/>
                <a:cs typeface="メイリオ" pitchFamily="50" charset="-128"/>
              </a:rPr>
              <a:t>Outsourcee Y</a:t>
            </a:r>
            <a:endParaRPr lang="en-US" altLang="en-US" sz="1200" b="1" dirty="0">
              <a:solidFill>
                <a:schemeClr val="tx1">
                  <a:lumMod val="75000"/>
                  <a:lumOff val="25000"/>
                </a:schemeClr>
              </a:solidFill>
              <a:latin typeface="Arial" panose="020B0604020202020204" pitchFamily="34" charset="0"/>
              <a:ea typeface="メイリオ" pitchFamily="50" charset="-128"/>
              <a:cs typeface="メイリオ" pitchFamily="50" charset="-128"/>
            </a:endParaRPr>
          </a:p>
        </p:txBody>
      </p:sp>
      <p:grpSp>
        <p:nvGrpSpPr>
          <p:cNvPr id="394" name="グループ化 245"/>
          <p:cNvGrpSpPr/>
          <p:nvPr/>
        </p:nvGrpSpPr>
        <p:grpSpPr>
          <a:xfrm>
            <a:off x="5063020" y="4403562"/>
            <a:ext cx="830852" cy="677495"/>
            <a:chOff x="-1940964" y="2560324"/>
            <a:chExt cx="882185" cy="719353"/>
          </a:xfrm>
        </p:grpSpPr>
        <p:grpSp>
          <p:nvGrpSpPr>
            <p:cNvPr id="396" name="グループ化 179"/>
            <p:cNvGrpSpPr/>
            <p:nvPr/>
          </p:nvGrpSpPr>
          <p:grpSpPr>
            <a:xfrm>
              <a:off x="-1940964" y="2560324"/>
              <a:ext cx="882185" cy="719353"/>
              <a:chOff x="821485" y="1021892"/>
              <a:chExt cx="2131142" cy="1737772"/>
            </a:xfrm>
          </p:grpSpPr>
          <p:sp>
            <p:nvSpPr>
              <p:cNvPr id="411" name="円/楕円 410"/>
              <p:cNvSpPr/>
              <p:nvPr/>
            </p:nvSpPr>
            <p:spPr bwMode="auto">
              <a:xfrm>
                <a:off x="821485" y="2494193"/>
                <a:ext cx="2131142" cy="265471"/>
              </a:xfrm>
              <a:prstGeom prst="ellipse">
                <a:avLst/>
              </a:prstGeom>
              <a:solidFill>
                <a:srgbClr val="000000">
                  <a:alpha val="3922"/>
                </a:srgb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412" name="グループ化 47"/>
              <p:cNvGrpSpPr/>
              <p:nvPr/>
            </p:nvGrpSpPr>
            <p:grpSpPr>
              <a:xfrm>
                <a:off x="1171022" y="1021892"/>
                <a:ext cx="1385519" cy="1634535"/>
                <a:chOff x="1401097" y="467112"/>
                <a:chExt cx="1385519" cy="1634535"/>
              </a:xfrm>
            </p:grpSpPr>
            <p:grpSp>
              <p:nvGrpSpPr>
                <p:cNvPr id="413" name="グループ化 22"/>
                <p:cNvGrpSpPr/>
                <p:nvPr/>
              </p:nvGrpSpPr>
              <p:grpSpPr>
                <a:xfrm>
                  <a:off x="1401097" y="467112"/>
                  <a:ext cx="1385519" cy="1634535"/>
                  <a:chOff x="-1069260" y="78352"/>
                  <a:chExt cx="2470353" cy="2914344"/>
                </a:xfrm>
              </p:grpSpPr>
              <p:sp>
                <p:nvSpPr>
                  <p:cNvPr id="415" name="台形 414"/>
                  <p:cNvSpPr/>
                  <p:nvPr/>
                </p:nvSpPr>
                <p:spPr bwMode="auto">
                  <a:xfrm rot="16200000">
                    <a:off x="-1582531" y="591623"/>
                    <a:ext cx="2914338" cy="1887796"/>
                  </a:xfrm>
                  <a:prstGeom prst="trapezoid">
                    <a:avLst>
                      <a:gd name="adj" fmla="val 9232"/>
                    </a:avLst>
                  </a:prstGeom>
                  <a:solidFill>
                    <a:srgbClr val="A2B2B8"/>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416" name="台形 415"/>
                  <p:cNvSpPr/>
                  <p:nvPr/>
                </p:nvSpPr>
                <p:spPr bwMode="auto">
                  <a:xfrm rot="16200000" flipV="1">
                    <a:off x="-367021" y="1224582"/>
                    <a:ext cx="2914340" cy="621888"/>
                  </a:xfrm>
                  <a:prstGeom prst="trapezoid">
                    <a:avLst>
                      <a:gd name="adj" fmla="val 9232"/>
                    </a:avLst>
                  </a:prstGeom>
                  <a:solidFill>
                    <a:srgbClr val="8FA0A7"/>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414" name="フリーフォーム 413"/>
                <p:cNvSpPr/>
                <p:nvPr/>
              </p:nvSpPr>
              <p:spPr bwMode="auto">
                <a:xfrm rot="16200000">
                  <a:off x="1756418" y="1896686"/>
                  <a:ext cx="153138" cy="149443"/>
                </a:xfrm>
                <a:custGeom>
                  <a:avLst/>
                  <a:gdLst>
                    <a:gd name="connsiteX0" fmla="*/ 0 w 287594"/>
                    <a:gd name="connsiteY0" fmla="*/ 0 h 300423"/>
                    <a:gd name="connsiteX1" fmla="*/ 287594 w 287594"/>
                    <a:gd name="connsiteY1" fmla="*/ 0 h 300423"/>
                    <a:gd name="connsiteX2" fmla="*/ 287594 w 287594"/>
                    <a:gd name="connsiteY2" fmla="*/ 300423 h 300423"/>
                    <a:gd name="connsiteX3" fmla="*/ 0 w 287594"/>
                    <a:gd name="connsiteY3" fmla="*/ 300423 h 300423"/>
                    <a:gd name="connsiteX4" fmla="*/ 0 w 287594"/>
                    <a:gd name="connsiteY4" fmla="*/ 0 h 300423"/>
                    <a:gd name="connsiteX0" fmla="*/ 22860 w 310454"/>
                    <a:gd name="connsiteY0" fmla="*/ 0 h 300423"/>
                    <a:gd name="connsiteX1" fmla="*/ 310454 w 310454"/>
                    <a:gd name="connsiteY1" fmla="*/ 0 h 300423"/>
                    <a:gd name="connsiteX2" fmla="*/ 310454 w 310454"/>
                    <a:gd name="connsiteY2" fmla="*/ 300423 h 300423"/>
                    <a:gd name="connsiteX3" fmla="*/ 0 w 310454"/>
                    <a:gd name="connsiteY3" fmla="*/ 300423 h 300423"/>
                    <a:gd name="connsiteX4" fmla="*/ 22860 w 310454"/>
                    <a:gd name="connsiteY4" fmla="*/ 0 h 300423"/>
                    <a:gd name="connsiteX0" fmla="*/ 22860 w 310454"/>
                    <a:gd name="connsiteY0" fmla="*/ 0 h 302963"/>
                    <a:gd name="connsiteX1" fmla="*/ 310454 w 310454"/>
                    <a:gd name="connsiteY1" fmla="*/ 0 h 302963"/>
                    <a:gd name="connsiteX2" fmla="*/ 302834 w 310454"/>
                    <a:gd name="connsiteY2" fmla="*/ 302963 h 302963"/>
                    <a:gd name="connsiteX3" fmla="*/ 0 w 310454"/>
                    <a:gd name="connsiteY3" fmla="*/ 300423 h 302963"/>
                    <a:gd name="connsiteX4" fmla="*/ 22860 w 310454"/>
                    <a:gd name="connsiteY4" fmla="*/ 0 h 302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454" h="302963">
                      <a:moveTo>
                        <a:pt x="22860" y="0"/>
                      </a:moveTo>
                      <a:lnTo>
                        <a:pt x="310454" y="0"/>
                      </a:lnTo>
                      <a:lnTo>
                        <a:pt x="302834" y="302963"/>
                      </a:lnTo>
                      <a:lnTo>
                        <a:pt x="0" y="300423"/>
                      </a:lnTo>
                      <a:lnTo>
                        <a:pt x="22860" y="0"/>
                      </a:lnTo>
                      <a:close/>
                    </a:path>
                  </a:pathLst>
                </a:custGeom>
                <a:solidFill>
                  <a:srgbClr val="CDCDCD"/>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grpSp>
          <p:nvGrpSpPr>
            <p:cNvPr id="397" name="グループ化 237"/>
            <p:cNvGrpSpPr/>
            <p:nvPr/>
          </p:nvGrpSpPr>
          <p:grpSpPr>
            <a:xfrm>
              <a:off x="-1548441" y="2603764"/>
              <a:ext cx="141257" cy="112638"/>
              <a:chOff x="-1548441" y="2603764"/>
              <a:chExt cx="141257" cy="112638"/>
            </a:xfrm>
          </p:grpSpPr>
          <p:sp>
            <p:nvSpPr>
              <p:cNvPr id="405" name="台形 404"/>
              <p:cNvSpPr/>
              <p:nvPr/>
            </p:nvSpPr>
            <p:spPr bwMode="auto">
              <a:xfrm rot="16200000">
                <a:off x="-1548458" y="261324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406" name="台形 405"/>
              <p:cNvSpPr/>
              <p:nvPr/>
            </p:nvSpPr>
            <p:spPr bwMode="auto">
              <a:xfrm rot="16200000">
                <a:off x="-1502983" y="261035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407" name="台形 406"/>
              <p:cNvSpPr/>
              <p:nvPr/>
            </p:nvSpPr>
            <p:spPr bwMode="auto">
              <a:xfrm rot="16200000">
                <a:off x="-1451725" y="260641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408" name="台形 407"/>
              <p:cNvSpPr/>
              <p:nvPr/>
            </p:nvSpPr>
            <p:spPr bwMode="auto">
              <a:xfrm rot="16200000">
                <a:off x="-1548458" y="267080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409" name="台形 408"/>
              <p:cNvSpPr/>
              <p:nvPr/>
            </p:nvSpPr>
            <p:spPr bwMode="auto">
              <a:xfrm rot="16200000">
                <a:off x="-1500616" y="267501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410" name="台形 409"/>
              <p:cNvSpPr/>
              <p:nvPr/>
            </p:nvSpPr>
            <p:spPr bwMode="auto">
              <a:xfrm rot="16200000">
                <a:off x="-1451725" y="267028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398" name="グループ化 244"/>
            <p:cNvGrpSpPr/>
            <p:nvPr/>
          </p:nvGrpSpPr>
          <p:grpSpPr>
            <a:xfrm>
              <a:off x="-1700841" y="2613924"/>
              <a:ext cx="141257" cy="112638"/>
              <a:chOff x="-1700841" y="2613924"/>
              <a:chExt cx="141257" cy="112638"/>
            </a:xfrm>
          </p:grpSpPr>
          <p:sp>
            <p:nvSpPr>
              <p:cNvPr id="399" name="台形 398"/>
              <p:cNvSpPr/>
              <p:nvPr/>
            </p:nvSpPr>
            <p:spPr bwMode="auto">
              <a:xfrm rot="16200000">
                <a:off x="-1700858" y="262340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400" name="台形 399"/>
              <p:cNvSpPr/>
              <p:nvPr/>
            </p:nvSpPr>
            <p:spPr bwMode="auto">
              <a:xfrm rot="16200000">
                <a:off x="-1655383" y="262051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401" name="台形 400"/>
              <p:cNvSpPr/>
              <p:nvPr/>
            </p:nvSpPr>
            <p:spPr bwMode="auto">
              <a:xfrm rot="16200000">
                <a:off x="-1604125" y="261657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402" name="台形 401"/>
              <p:cNvSpPr/>
              <p:nvPr/>
            </p:nvSpPr>
            <p:spPr bwMode="auto">
              <a:xfrm rot="16200000">
                <a:off x="-1700858" y="268096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403" name="台形 402"/>
              <p:cNvSpPr/>
              <p:nvPr/>
            </p:nvSpPr>
            <p:spPr bwMode="auto">
              <a:xfrm rot="16200000">
                <a:off x="-1653016" y="268517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404" name="台形 403"/>
              <p:cNvSpPr/>
              <p:nvPr/>
            </p:nvSpPr>
            <p:spPr bwMode="auto">
              <a:xfrm rot="16200000">
                <a:off x="-1604125" y="268044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sp>
        <p:nvSpPr>
          <p:cNvPr id="395" name="角丸四角形 394"/>
          <p:cNvSpPr/>
          <p:nvPr/>
        </p:nvSpPr>
        <p:spPr bwMode="auto">
          <a:xfrm>
            <a:off x="4984108" y="4649956"/>
            <a:ext cx="1044000"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rtl="0">
              <a:lnSpc>
                <a:spcPct val="100000"/>
              </a:lnSpc>
            </a:pPr>
            <a:r>
              <a:rPr lang="en-US" sz="1200" b="1" i="0" u="none" dirty="0">
                <a:solidFill>
                  <a:schemeClr val="tx1">
                    <a:lumMod val="75000"/>
                    <a:lumOff val="25000"/>
                  </a:schemeClr>
                </a:solidFill>
                <a:latin typeface="Arial" panose="020B0604020202020204" pitchFamily="34" charset="0"/>
                <a:ea typeface="メイリオ" pitchFamily="50" charset="-128"/>
                <a:cs typeface="メイリオ" pitchFamily="50" charset="-128"/>
              </a:rPr>
              <a:t>Outsourcee Z</a:t>
            </a:r>
            <a:endParaRPr lang="en-US" altLang="en-US" sz="1200" b="1" dirty="0">
              <a:solidFill>
                <a:schemeClr val="tx1">
                  <a:lumMod val="75000"/>
                  <a:lumOff val="25000"/>
                </a:schemeClr>
              </a:solidFill>
              <a:latin typeface="Arial" panose="020B0604020202020204" pitchFamily="34" charset="0"/>
              <a:ea typeface="メイリオ" pitchFamily="50" charset="-128"/>
              <a:cs typeface="メイリオ" pitchFamily="50" charset="-128"/>
            </a:endParaRPr>
          </a:p>
        </p:txBody>
      </p:sp>
      <p:sp>
        <p:nvSpPr>
          <p:cNvPr id="431" name="正方形/長方形 430"/>
          <p:cNvSpPr/>
          <p:nvPr/>
        </p:nvSpPr>
        <p:spPr bwMode="auto">
          <a:xfrm>
            <a:off x="404260" y="1064398"/>
            <a:ext cx="5117309" cy="764401"/>
          </a:xfrm>
          <a:prstGeom prst="rect">
            <a:avLst/>
          </a:prstGeom>
          <a:noFill/>
          <a:ln w="9525">
            <a:noFill/>
            <a:miter lim="800000"/>
            <a:headEnd/>
            <a:tailEnd/>
          </a:ln>
          <a:effectLst/>
        </p:spPr>
        <p:txBody>
          <a:bodyPr wrap="square" lIns="0" tIns="36000" rIns="0" bIns="36000" rtlCol="0" anchor="t" anchorCtr="0">
            <a:noAutofit/>
          </a:bodyPr>
          <a:lstStyle/>
          <a:p>
            <a:pPr algn="l" rtl="0">
              <a:lnSpc>
                <a:spcPct val="100000"/>
              </a:lnSpc>
            </a:pPr>
            <a:r>
              <a:rPr lang="en-US" sz="1200" b="1" i="0" u="none" dirty="0" smtClean="0">
                <a:solidFill>
                  <a:schemeClr val="tx1">
                    <a:lumMod val="75000"/>
                    <a:lumOff val="25000"/>
                  </a:schemeClr>
                </a:solidFill>
                <a:latin typeface="Arial" panose="020B0604020202020204" pitchFamily="34" charset="0"/>
                <a:ea typeface="メイリオ" pitchFamily="50" charset="-128"/>
              </a:rPr>
              <a:t>The quality and non-vulnerability of OSS is not guaranteed. For Hitachi, it might be extremely difficult to perform maintenance and implement measures related to these issues.</a:t>
            </a:r>
            <a:r>
              <a:rPr lang="en-US" sz="1200" b="1" dirty="0" smtClean="0">
                <a:solidFill>
                  <a:schemeClr val="tx1">
                    <a:lumMod val="75000"/>
                    <a:lumOff val="25000"/>
                  </a:schemeClr>
                </a:solidFill>
                <a:latin typeface="Arial" panose="020B0604020202020204" pitchFamily="34" charset="0"/>
                <a:ea typeface="メイリオ" pitchFamily="50" charset="-128"/>
              </a:rPr>
              <a:t/>
            </a:r>
            <a:br>
              <a:rPr lang="en-US" sz="1200" b="1" dirty="0" smtClean="0">
                <a:solidFill>
                  <a:schemeClr val="tx1">
                    <a:lumMod val="75000"/>
                    <a:lumOff val="25000"/>
                  </a:schemeClr>
                </a:solidFill>
                <a:latin typeface="Arial" panose="020B0604020202020204" pitchFamily="34" charset="0"/>
                <a:ea typeface="メイリオ" pitchFamily="50" charset="-128"/>
              </a:rPr>
            </a:br>
            <a:r>
              <a:rPr lang="en-US" sz="1200" b="1" i="0" u="none" dirty="0" smtClean="0">
                <a:solidFill>
                  <a:schemeClr val="tx1">
                    <a:lumMod val="75000"/>
                    <a:lumOff val="25000"/>
                  </a:schemeClr>
                </a:solidFill>
                <a:latin typeface="Arial" panose="020B0604020202020204" pitchFamily="34" charset="0"/>
                <a:ea typeface="メイリオ" pitchFamily="50" charset="-128"/>
              </a:rPr>
              <a:t>For this reason, you must carry out the tasks below:</a:t>
            </a:r>
            <a:endParaRPr lang="en-US" sz="1200" b="1" i="0" u="none" dirty="0">
              <a:solidFill>
                <a:schemeClr val="tx1">
                  <a:lumMod val="75000"/>
                  <a:lumOff val="25000"/>
                </a:schemeClr>
              </a:solidFill>
              <a:latin typeface="Arial" panose="020B0604020202020204" pitchFamily="34" charset="0"/>
              <a:ea typeface="メイリオ" pitchFamily="50" charset="-128"/>
            </a:endParaRPr>
          </a:p>
        </p:txBody>
      </p:sp>
      <p:cxnSp>
        <p:nvCxnSpPr>
          <p:cNvPr id="432" name="直線コネクタ 431"/>
          <p:cNvCxnSpPr/>
          <p:nvPr/>
        </p:nvCxnSpPr>
        <p:spPr bwMode="auto">
          <a:xfrm flipV="1">
            <a:off x="216971" y="2034410"/>
            <a:ext cx="9038671" cy="0"/>
          </a:xfrm>
          <a:prstGeom prst="line">
            <a:avLst/>
          </a:prstGeom>
          <a:noFill/>
          <a:ln w="38100" cap="flat" cmpd="sng" algn="ctr">
            <a:solidFill>
              <a:schemeClr val="bg1">
                <a:lumMod val="75000"/>
              </a:schemeClr>
            </a:solidFill>
            <a:prstDash val="sysDot"/>
            <a:round/>
            <a:headEnd type="none" w="med" len="med"/>
            <a:tailEnd type="none" w="med" len="med"/>
          </a:ln>
          <a:effectLst/>
        </p:spPr>
      </p:cxnSp>
      <p:sp>
        <p:nvSpPr>
          <p:cNvPr id="433" name="星 12 432"/>
          <p:cNvSpPr/>
          <p:nvPr/>
        </p:nvSpPr>
        <p:spPr bwMode="auto">
          <a:xfrm>
            <a:off x="5569854" y="673399"/>
            <a:ext cx="1548000" cy="1348586"/>
          </a:xfrm>
          <a:prstGeom prst="star12">
            <a:avLst>
              <a:gd name="adj" fmla="val 39554"/>
            </a:avLst>
          </a:prstGeom>
          <a:gradFill flip="none" rotWithShape="1">
            <a:gsLst>
              <a:gs pos="0">
                <a:schemeClr val="tx1"/>
              </a:gs>
              <a:gs pos="50000">
                <a:schemeClr val="bg1">
                  <a:lumMod val="50000"/>
                  <a:shade val="67500"/>
                  <a:satMod val="115000"/>
                </a:schemeClr>
              </a:gs>
              <a:gs pos="100000">
                <a:schemeClr val="bg1">
                  <a:lumMod val="50000"/>
                  <a:shade val="100000"/>
                  <a:satMod val="115000"/>
                </a:schemeClr>
              </a:gs>
            </a:gsLst>
            <a:path path="circle">
              <a:fillToRect l="50000" t="50000" r="50000" b="50000"/>
            </a:path>
            <a:tileRect/>
          </a:gradFill>
          <a:ln w="38100">
            <a:solidFill>
              <a:schemeClr val="bg1"/>
            </a:solidFill>
            <a:miter lim="800000"/>
            <a:headEnd/>
            <a:tailEnd/>
          </a:ln>
          <a:effectLst/>
        </p:spPr>
        <p:txBody>
          <a:bodyPr wrap="square" lIns="0" tIns="0" rIns="0" bIns="0" rtlCol="0" anchor="ctr" anchorCtr="0">
            <a:noAutofit/>
          </a:bodyPr>
          <a:lstStyle/>
          <a:p>
            <a:pPr algn="ctr" rtl="0">
              <a:lnSpc>
                <a:spcPct val="100000"/>
              </a:lnSpc>
            </a:pPr>
            <a:r>
              <a:rPr kumimoji="1" lang="en-US" sz="900" b="1" i="0" u="none" dirty="0">
                <a:solidFill>
                  <a:schemeClr val="bg1"/>
                </a:solidFill>
                <a:latin typeface="Arial" panose="020B0604020202020204" pitchFamily="34" charset="0"/>
                <a:ea typeface="メイリオ" pitchFamily="50" charset="-128"/>
              </a:rPr>
              <a:t>Can </a:t>
            </a:r>
            <a:r>
              <a:rPr kumimoji="1" lang="en-US" sz="900" b="1" i="0" u="none" dirty="0" smtClean="0">
                <a:solidFill>
                  <a:schemeClr val="bg1"/>
                </a:solidFill>
                <a:latin typeface="Arial" panose="020B0604020202020204" pitchFamily="34" charset="0"/>
                <a:ea typeface="メイリオ" pitchFamily="50" charset="-128"/>
              </a:rPr>
              <a:t>you </a:t>
            </a:r>
            <a:r>
              <a:rPr kumimoji="1" lang="en-US" sz="900" b="1" i="0" u="none" dirty="0">
                <a:solidFill>
                  <a:schemeClr val="bg1"/>
                </a:solidFill>
                <a:latin typeface="Arial" panose="020B0604020202020204" pitchFamily="34" charset="0"/>
                <a:ea typeface="メイリオ" pitchFamily="50" charset="-128"/>
              </a:rPr>
              <a:t>perform maintenance at </a:t>
            </a:r>
            <a:r>
              <a:rPr kumimoji="1" lang="en-US" sz="900" b="1" i="0" u="none" dirty="0" smtClean="0">
                <a:solidFill>
                  <a:schemeClr val="bg1"/>
                </a:solidFill>
                <a:latin typeface="Arial" panose="020B0604020202020204" pitchFamily="34" charset="0"/>
                <a:ea typeface="メイリオ" pitchFamily="50" charset="-128"/>
              </a:rPr>
              <a:t>your own responsibility?</a:t>
            </a:r>
            <a:endParaRPr kumimoji="1" lang="en-US" sz="900" b="1" i="0" u="none" dirty="0">
              <a:solidFill>
                <a:schemeClr val="bg1"/>
              </a:solidFill>
              <a:latin typeface="Arial" panose="020B0604020202020204" pitchFamily="34" charset="0"/>
              <a:ea typeface="メイリオ" pitchFamily="50" charset="-128"/>
            </a:endParaRPr>
          </a:p>
        </p:txBody>
      </p:sp>
      <p:sp>
        <p:nvSpPr>
          <p:cNvPr id="434" name="星 12 433"/>
          <p:cNvSpPr/>
          <p:nvPr/>
        </p:nvSpPr>
        <p:spPr bwMode="auto">
          <a:xfrm>
            <a:off x="6774439" y="613169"/>
            <a:ext cx="1440000" cy="1296000"/>
          </a:xfrm>
          <a:prstGeom prst="star12">
            <a:avLst>
              <a:gd name="adj" fmla="val 41607"/>
            </a:avLst>
          </a:prstGeom>
          <a:gradFill flip="none" rotWithShape="1">
            <a:gsLst>
              <a:gs pos="0">
                <a:schemeClr val="tx1"/>
              </a:gs>
              <a:gs pos="50000">
                <a:schemeClr val="bg1">
                  <a:lumMod val="50000"/>
                  <a:shade val="67500"/>
                  <a:satMod val="115000"/>
                </a:schemeClr>
              </a:gs>
              <a:gs pos="100000">
                <a:schemeClr val="bg1">
                  <a:lumMod val="50000"/>
                  <a:shade val="100000"/>
                  <a:satMod val="115000"/>
                </a:schemeClr>
              </a:gs>
            </a:gsLst>
            <a:path path="circle">
              <a:fillToRect l="50000" t="50000" r="50000" b="50000"/>
            </a:path>
            <a:tileRect/>
          </a:gradFill>
          <a:ln w="38100">
            <a:solidFill>
              <a:schemeClr val="bg1"/>
            </a:solidFill>
            <a:miter lim="800000"/>
            <a:headEnd/>
            <a:tailEnd/>
          </a:ln>
          <a:effectLst/>
        </p:spPr>
        <p:txBody>
          <a:bodyPr wrap="square" lIns="0" tIns="0" rIns="0" bIns="0" rtlCol="0" anchor="ctr" anchorCtr="0">
            <a:noAutofit/>
          </a:bodyPr>
          <a:lstStyle/>
          <a:p>
            <a:pPr algn="ctr" rtl="0">
              <a:lnSpc>
                <a:spcPct val="100000"/>
              </a:lnSpc>
            </a:pPr>
            <a:r>
              <a:rPr kumimoji="1" lang="en-US" sz="1000" b="1" i="0" u="none" dirty="0">
                <a:solidFill>
                  <a:schemeClr val="bg1"/>
                </a:solidFill>
                <a:latin typeface="Arial" panose="020B0604020202020204" pitchFamily="34" charset="0"/>
                <a:ea typeface="メイリオ" pitchFamily="50" charset="-128"/>
              </a:rPr>
              <a:t>What are the </a:t>
            </a:r>
            <a:r>
              <a:rPr lang="en-US" sz="1000" b="1" i="0" u="none" dirty="0">
                <a:solidFill>
                  <a:schemeClr val="bg1"/>
                </a:solidFill>
                <a:latin typeface="Arial" panose="020B0604020202020204" pitchFamily="34" charset="0"/>
                <a:ea typeface="メイリオ" pitchFamily="50" charset="-128"/>
              </a:rPr>
              <a:t>customer </a:t>
            </a:r>
            <a:r>
              <a:rPr lang="en-US" sz="1000" b="1" i="0" u="none" spc="-30" dirty="0">
                <a:solidFill>
                  <a:schemeClr val="bg1"/>
                </a:solidFill>
                <a:latin typeface="Arial" panose="020B0604020202020204" pitchFamily="34" charset="0"/>
                <a:ea typeface="メイリオ" pitchFamily="50" charset="-128"/>
              </a:rPr>
              <a:t>requirements?</a:t>
            </a:r>
            <a:endParaRPr kumimoji="1" lang="en-US" altLang="en-US" sz="1000" b="1" spc="-30" dirty="0" smtClean="0">
              <a:solidFill>
                <a:schemeClr val="bg1"/>
              </a:solidFill>
              <a:latin typeface="Arial" panose="020B0604020202020204" pitchFamily="34" charset="0"/>
              <a:ea typeface="メイリオ" pitchFamily="50" charset="-128"/>
            </a:endParaRPr>
          </a:p>
        </p:txBody>
      </p:sp>
      <p:sp>
        <p:nvSpPr>
          <p:cNvPr id="435" name="星 12 434"/>
          <p:cNvSpPr/>
          <p:nvPr/>
        </p:nvSpPr>
        <p:spPr bwMode="auto">
          <a:xfrm>
            <a:off x="7964882" y="721895"/>
            <a:ext cx="1321727" cy="1321727"/>
          </a:xfrm>
          <a:prstGeom prst="star12">
            <a:avLst>
              <a:gd name="adj" fmla="val 41607"/>
            </a:avLst>
          </a:prstGeom>
          <a:gradFill flip="none" rotWithShape="1">
            <a:gsLst>
              <a:gs pos="0">
                <a:schemeClr val="tx1"/>
              </a:gs>
              <a:gs pos="50000">
                <a:schemeClr val="bg1">
                  <a:lumMod val="50000"/>
                  <a:shade val="67500"/>
                  <a:satMod val="115000"/>
                </a:schemeClr>
              </a:gs>
              <a:gs pos="100000">
                <a:schemeClr val="bg1">
                  <a:lumMod val="50000"/>
                  <a:shade val="100000"/>
                  <a:satMod val="115000"/>
                </a:schemeClr>
              </a:gs>
            </a:gsLst>
            <a:path path="circle">
              <a:fillToRect l="50000" t="50000" r="50000" b="50000"/>
            </a:path>
            <a:tileRect/>
          </a:gradFill>
          <a:ln w="38100">
            <a:solidFill>
              <a:schemeClr val="bg1"/>
            </a:solidFill>
            <a:miter lim="800000"/>
            <a:headEnd/>
            <a:tailEnd/>
          </a:ln>
          <a:effectLst/>
        </p:spPr>
        <p:txBody>
          <a:bodyPr wrap="square" lIns="0" tIns="0" rIns="0" bIns="0" rtlCol="0" anchor="ctr" anchorCtr="0">
            <a:noAutofit/>
          </a:bodyPr>
          <a:lstStyle/>
          <a:p>
            <a:pPr algn="ctr" rtl="0">
              <a:lnSpc>
                <a:spcPct val="100000"/>
              </a:lnSpc>
            </a:pPr>
            <a:r>
              <a:rPr kumimoji="1" lang="en-US" sz="1000" b="1" i="0" u="none" dirty="0">
                <a:solidFill>
                  <a:schemeClr val="bg1"/>
                </a:solidFill>
                <a:latin typeface="Arial" panose="020B0604020202020204" pitchFamily="34" charset="0"/>
                <a:ea typeface="メイリオ" pitchFamily="50" charset="-128"/>
              </a:rPr>
              <a:t>What </a:t>
            </a:r>
            <a:r>
              <a:rPr kumimoji="1" lang="en-US" sz="1000" b="1" i="0" u="none" dirty="0" smtClean="0">
                <a:solidFill>
                  <a:schemeClr val="bg1"/>
                </a:solidFill>
                <a:latin typeface="Arial" panose="020B0604020202020204" pitchFamily="34" charset="0"/>
                <a:ea typeface="メイリオ" pitchFamily="50" charset="-128"/>
              </a:rPr>
              <a:t>community </a:t>
            </a:r>
            <a:r>
              <a:rPr lang="en-US" sz="1000" b="1" i="0" u="none" dirty="0">
                <a:solidFill>
                  <a:schemeClr val="bg1"/>
                </a:solidFill>
                <a:latin typeface="Arial" panose="020B0604020202020204" pitchFamily="34" charset="0"/>
                <a:ea typeface="メイリオ" pitchFamily="50" charset="-128"/>
              </a:rPr>
              <a:t>information is available?</a:t>
            </a:r>
            <a:endParaRPr kumimoji="1" lang="en-US" altLang="en-US" sz="1000" b="1" dirty="0" smtClean="0">
              <a:solidFill>
                <a:schemeClr val="bg1"/>
              </a:solidFill>
              <a:latin typeface="Arial" panose="020B0604020202020204" pitchFamily="34" charset="0"/>
              <a:ea typeface="メイリオ" pitchFamily="50" charset="-128"/>
            </a:endParaRPr>
          </a:p>
        </p:txBody>
      </p:sp>
      <p:sp>
        <p:nvSpPr>
          <p:cNvPr id="185" name="テキスト ボックス 184"/>
          <p:cNvSpPr txBox="1"/>
          <p:nvPr/>
        </p:nvSpPr>
        <p:spPr>
          <a:xfrm>
            <a:off x="302078" y="591550"/>
            <a:ext cx="5706835" cy="535531"/>
          </a:xfrm>
          <a:prstGeom prst="rect">
            <a:avLst/>
          </a:prstGeom>
          <a:noFill/>
        </p:spPr>
        <p:txBody>
          <a:bodyPr wrap="square" rtlCol="0">
            <a:noAutofit/>
          </a:bodyPr>
          <a:lstStyle/>
          <a:p>
            <a:pPr marL="342900" indent="-342900" algn="l" rtl="0">
              <a:buSzPct val="89000"/>
              <a:buFont typeface="+mj-lt"/>
              <a:buAutoNum type="arabicPeriod" startAt="3"/>
            </a:pPr>
            <a:r>
              <a:rPr lang="en-US" sz="1600" b="1" i="0" u="none" dirty="0" smtClean="0">
                <a:solidFill>
                  <a:srgbClr val="F6167B"/>
                </a:solidFill>
                <a:latin typeface="Arial" panose="020B0604020202020204" pitchFamily="34" charset="0"/>
                <a:ea typeface="メイリオ" pitchFamily="50" charset="-128"/>
              </a:rPr>
              <a:t>Examine OSS functionality, quality, </a:t>
            </a:r>
            <a:br>
              <a:rPr lang="en-US" sz="1600" b="1" i="0" u="none" dirty="0" smtClean="0">
                <a:solidFill>
                  <a:srgbClr val="F6167B"/>
                </a:solidFill>
                <a:latin typeface="Arial" panose="020B0604020202020204" pitchFamily="34" charset="0"/>
                <a:ea typeface="メイリオ" pitchFamily="50" charset="-128"/>
              </a:rPr>
            </a:br>
            <a:r>
              <a:rPr lang="en-US" sz="1600" b="1" i="0" u="none" dirty="0" smtClean="0">
                <a:solidFill>
                  <a:srgbClr val="F6167B"/>
                </a:solidFill>
                <a:latin typeface="Arial" panose="020B0604020202020204" pitchFamily="34" charset="0"/>
                <a:ea typeface="メイリオ" pitchFamily="50" charset="-128"/>
              </a:rPr>
              <a:t>maintainability, and vulnerabilities</a:t>
            </a:r>
            <a:endParaRPr lang="en-US" sz="1600" b="1" i="0" u="none" dirty="0">
              <a:solidFill>
                <a:srgbClr val="F6167B"/>
              </a:solidFill>
              <a:latin typeface="Arial" panose="020B0604020202020204" pitchFamily="34" charset="0"/>
              <a:ea typeface="メイリオ" pitchFamily="50" charset="-128"/>
            </a:endParaRPr>
          </a:p>
        </p:txBody>
      </p:sp>
    </p:spTree>
    <p:extLst>
      <p:ext uri="{BB962C8B-B14F-4D97-AF65-F5344CB8AC3E}">
        <p14:creationId xmlns:p14="http://schemas.microsoft.com/office/powerpoint/2010/main" val="8601116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4027" y="207820"/>
            <a:ext cx="8984664" cy="348557"/>
          </a:xfrm>
        </p:spPr>
        <p:txBody>
          <a:bodyPr wrap="square">
            <a:noAutofit/>
          </a:bodyPr>
          <a:lstStyle/>
          <a:p>
            <a:r>
              <a:rPr lang="en-US" spc="0" dirty="0">
                <a:latin typeface="Arial" panose="020B0604020202020204" pitchFamily="34" charset="0"/>
              </a:rPr>
              <a:t>5</a:t>
            </a:r>
            <a:r>
              <a:rPr lang="en-US" b="1" i="0" u="none" spc="0" dirty="0" smtClean="0">
                <a:latin typeface="Arial" panose="020B0604020202020204" pitchFamily="34" charset="0"/>
              </a:rPr>
              <a:t>-5 Considerations and Implementation Items </a:t>
            </a:r>
            <a:r>
              <a:rPr lang="en-US" b="1" i="0" u="none" spc="0" dirty="0">
                <a:latin typeface="Arial" panose="020B0604020202020204" pitchFamily="34" charset="0"/>
              </a:rPr>
              <a:t>When </a:t>
            </a:r>
            <a:r>
              <a:rPr lang="en-US" b="1" i="0" u="none" spc="0" dirty="0" smtClean="0">
                <a:latin typeface="Arial" panose="020B0604020202020204" pitchFamily="34" charset="0"/>
              </a:rPr>
              <a:t>Deploying OSS </a:t>
            </a:r>
            <a:r>
              <a:rPr lang="en-US" b="1" i="0" u="none" spc="0" dirty="0" smtClean="0">
                <a:latin typeface="Arial" panose="020B0604020202020204" pitchFamily="34" charset="0"/>
                <a:sym typeface="Wingdings"/>
              </a:rPr>
              <a:t></a:t>
            </a:r>
            <a:endParaRPr lang="en-US" altLang="en-US" spc="0" dirty="0">
              <a:latin typeface="Arial" panose="020B0604020202020204" pitchFamily="34" charset="0"/>
            </a:endParaRPr>
          </a:p>
        </p:txBody>
      </p:sp>
      <p:sp>
        <p:nvSpPr>
          <p:cNvPr id="7" name="正方形/長方形 6"/>
          <p:cNvSpPr/>
          <p:nvPr/>
        </p:nvSpPr>
        <p:spPr>
          <a:xfrm>
            <a:off x="155856" y="5079232"/>
            <a:ext cx="7684127" cy="276999"/>
          </a:xfrm>
          <a:prstGeom prst="rect">
            <a:avLst/>
          </a:prstGeom>
        </p:spPr>
        <p:txBody>
          <a:bodyPr wrap="square">
            <a:noAutofit/>
          </a:bodyPr>
          <a:lstStyle/>
          <a:p>
            <a:pPr marL="180000" indent="-180000" algn="l" rtl="0" fontAlgn="auto">
              <a:lnSpc>
                <a:spcPct val="100000"/>
              </a:lnSpc>
              <a:spcBef>
                <a:spcPts val="0"/>
              </a:spcBef>
              <a:spcAft>
                <a:spcPts val="0"/>
              </a:spcAft>
              <a:defRPr/>
            </a:pPr>
            <a:r>
              <a:rPr lang="en-US" sz="1200" b="1" i="0" u="none" dirty="0">
                <a:solidFill>
                  <a:schemeClr val="tx1">
                    <a:lumMod val="75000"/>
                    <a:lumOff val="25000"/>
                  </a:schemeClr>
                </a:solidFill>
                <a:latin typeface="Arial" panose="020B0604020202020204" pitchFamily="34" charset="0"/>
                <a:ea typeface="メイリオ" pitchFamily="50" charset="-128"/>
              </a:rPr>
              <a:t>(*1) Calling and linking methods used between components from a Based </a:t>
            </a:r>
            <a:r>
              <a:rPr lang="en-US" sz="1200" b="1" i="0" u="none" dirty="0" smtClean="0">
                <a:solidFill>
                  <a:schemeClr val="tx1">
                    <a:lumMod val="75000"/>
                    <a:lumOff val="25000"/>
                  </a:schemeClr>
                </a:solidFill>
                <a:latin typeface="Arial" panose="020B0604020202020204" pitchFamily="34" charset="0"/>
                <a:ea typeface="メイリオ" pitchFamily="50" charset="-128"/>
              </a:rPr>
              <a:t>on/Used perspective</a:t>
            </a:r>
            <a:r>
              <a:rPr lang="en-US" sz="1200" b="1" i="0" u="none" dirty="0">
                <a:solidFill>
                  <a:schemeClr val="tx1">
                    <a:lumMod val="75000"/>
                    <a:lumOff val="25000"/>
                  </a:schemeClr>
                </a:solidFill>
                <a:latin typeface="Arial" panose="020B0604020202020204" pitchFamily="34" charset="0"/>
                <a:ea typeface="メイリオ" pitchFamily="50" charset="-128"/>
              </a:rPr>
              <a:t>.</a:t>
            </a:r>
            <a:endParaRPr lang="en-US" altLang="ja-JP" sz="1200" b="1" dirty="0" smtClean="0">
              <a:solidFill>
                <a:schemeClr val="tx1">
                  <a:lumMod val="75000"/>
                  <a:lumOff val="25000"/>
                </a:schemeClr>
              </a:solidFill>
              <a:latin typeface="Arial" panose="020B0604020202020204" pitchFamily="34" charset="0"/>
              <a:ea typeface="メイリオ" pitchFamily="50" charset="-128"/>
            </a:endParaRPr>
          </a:p>
        </p:txBody>
      </p:sp>
      <p:graphicFrame>
        <p:nvGraphicFramePr>
          <p:cNvPr id="16" name="表 15"/>
          <p:cNvGraphicFramePr>
            <a:graphicFrameLocks noGrp="1"/>
          </p:cNvGraphicFramePr>
          <p:nvPr>
            <p:extLst>
              <p:ext uri="{D42A27DB-BD31-4B8C-83A1-F6EECF244321}">
                <p14:modId xmlns:p14="http://schemas.microsoft.com/office/powerpoint/2010/main" val="689868897"/>
              </p:ext>
            </p:extLst>
          </p:nvPr>
        </p:nvGraphicFramePr>
        <p:xfrm>
          <a:off x="237243" y="2457150"/>
          <a:ext cx="8998127" cy="2548850"/>
        </p:xfrm>
        <a:graphic>
          <a:graphicData uri="http://schemas.openxmlformats.org/drawingml/2006/table">
            <a:tbl>
              <a:tblPr firstRow="1" bandRow="1">
                <a:tableStyleId>{5C22544A-7EE6-4342-B048-85BDC9FD1C3A}</a:tableStyleId>
              </a:tblPr>
              <a:tblGrid>
                <a:gridCol w="317473">
                  <a:extLst>
                    <a:ext uri="{9D8B030D-6E8A-4147-A177-3AD203B41FA5}">
                      <a16:colId xmlns:a16="http://schemas.microsoft.com/office/drawing/2014/main" val="20000"/>
                    </a:ext>
                  </a:extLst>
                </a:gridCol>
                <a:gridCol w="2456841">
                  <a:extLst>
                    <a:ext uri="{9D8B030D-6E8A-4147-A177-3AD203B41FA5}">
                      <a16:colId xmlns:a16="http://schemas.microsoft.com/office/drawing/2014/main" val="20001"/>
                    </a:ext>
                  </a:extLst>
                </a:gridCol>
                <a:gridCol w="6223813">
                  <a:extLst>
                    <a:ext uri="{9D8B030D-6E8A-4147-A177-3AD203B41FA5}">
                      <a16:colId xmlns:a16="http://schemas.microsoft.com/office/drawing/2014/main" val="20002"/>
                    </a:ext>
                  </a:extLst>
                </a:gridCol>
              </a:tblGrid>
              <a:tr h="115293">
                <a:tc>
                  <a:txBody>
                    <a:bodyPr/>
                    <a:lstStyle/>
                    <a:p>
                      <a:pPr algn="ctr" rtl="0">
                        <a:lnSpc>
                          <a:spcPct val="100000"/>
                        </a:lnSpc>
                      </a:pPr>
                      <a:r>
                        <a:rPr kumimoji="1" lang="en-US" sz="1200" b="1" i="0" u="none" spc="0" dirty="0">
                          <a:latin typeface="Arial" pitchFamily="34" charset="0"/>
                          <a:ea typeface="メイリオ" pitchFamily="50" charset="-128"/>
                        </a:rPr>
                        <a:t>#</a:t>
                      </a:r>
                      <a:endParaRPr kumimoji="1" lang="en-US" altLang="en-US" sz="1200" b="1" spc="0" baseline="0" dirty="0">
                        <a:latin typeface="Arial" pitchFamily="34" charset="0"/>
                        <a:ea typeface="メイリオ" pitchFamily="50" charset="-128"/>
                      </a:endParaRPr>
                    </a:p>
                  </a:txBody>
                  <a:tcPr marL="72000" marR="72000" marT="36000" marB="36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75000"/>
                        <a:lumOff val="25000"/>
                      </a:schemeClr>
                    </a:solidFill>
                  </a:tcPr>
                </a:tc>
                <a:tc>
                  <a:txBody>
                    <a:bodyPr/>
                    <a:lstStyle/>
                    <a:p>
                      <a:pPr algn="ctr" rtl="0">
                        <a:lnSpc>
                          <a:spcPct val="100000"/>
                        </a:lnSpc>
                      </a:pPr>
                      <a:r>
                        <a:rPr kumimoji="1" lang="en-US" sz="1200" b="1" i="0" u="none" spc="0" dirty="0">
                          <a:latin typeface="Arial" pitchFamily="34" charset="0"/>
                          <a:ea typeface="メイリオ" pitchFamily="50" charset="-128"/>
                        </a:rPr>
                        <a:t>Status</a:t>
                      </a:r>
                      <a:endParaRPr kumimoji="1" lang="en-US" altLang="en-US" sz="1200" b="1" spc="0" baseline="0" dirty="0">
                        <a:latin typeface="Arial" pitchFamily="34" charset="0"/>
                        <a:ea typeface="メイリオ" pitchFamily="50" charset="-128"/>
                      </a:endParaRPr>
                    </a:p>
                  </a:txBody>
                  <a:tcPr marL="72000" marR="72000" marT="36000" marB="36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75000"/>
                        <a:lumOff val="25000"/>
                      </a:schemeClr>
                    </a:solidFill>
                  </a:tcPr>
                </a:tc>
                <a:tc>
                  <a:txBody>
                    <a:bodyPr/>
                    <a:lstStyle/>
                    <a:p>
                      <a:pPr algn="ctr" rtl="0">
                        <a:lnSpc>
                          <a:spcPct val="100000"/>
                        </a:lnSpc>
                      </a:pPr>
                      <a:r>
                        <a:rPr kumimoji="1" lang="en-US" sz="1200" b="1" i="0" u="none" spc="0" dirty="0">
                          <a:latin typeface="Arial" pitchFamily="34" charset="0"/>
                          <a:ea typeface="メイリオ" pitchFamily="50" charset="-128"/>
                        </a:rPr>
                        <a:t>Items to be </a:t>
                      </a:r>
                      <a:r>
                        <a:rPr kumimoji="1" lang="en-US" sz="1200" b="1" i="0" u="none" spc="0" dirty="0" smtClean="0">
                          <a:latin typeface="Arial" pitchFamily="34" charset="0"/>
                          <a:ea typeface="メイリオ" pitchFamily="50" charset="-128"/>
                        </a:rPr>
                        <a:t>considered and implemented</a:t>
                      </a:r>
                      <a:endParaRPr kumimoji="1" lang="en-US" altLang="en-US" sz="1200" b="1" spc="0" baseline="0" dirty="0">
                        <a:latin typeface="Arial" pitchFamily="34" charset="0"/>
                        <a:ea typeface="メイリオ" pitchFamily="50" charset="-128"/>
                      </a:endParaRPr>
                    </a:p>
                  </a:txBody>
                  <a:tcPr marL="72000" marR="72000" marT="36000" marB="36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0"/>
                  </a:ext>
                </a:extLst>
              </a:tr>
              <a:tr h="117045">
                <a:tc>
                  <a:txBody>
                    <a:bodyPr/>
                    <a:lstStyle/>
                    <a:p>
                      <a:pPr algn="ctr" rtl="0">
                        <a:lnSpc>
                          <a:spcPct val="100000"/>
                        </a:lnSpc>
                      </a:pPr>
                      <a:r>
                        <a:rPr kumimoji="1" lang="en-US" sz="1200" b="1" i="0" u="none" spc="0" dirty="0">
                          <a:latin typeface="Arial" pitchFamily="34" charset="0"/>
                          <a:ea typeface="メイリオ" pitchFamily="50" charset="-128"/>
                        </a:rPr>
                        <a:t>1</a:t>
                      </a:r>
                      <a:endParaRPr kumimoji="1" lang="en-US" altLang="en-US" sz="1200" b="1" spc="0" baseline="0" dirty="0">
                        <a:latin typeface="Arial" pitchFamily="34" charset="0"/>
                        <a:ea typeface="メイリオ" pitchFamily="50" charset="-128"/>
                      </a:endParaRPr>
                    </a:p>
                  </a:txBody>
                  <a:tcPr marL="72000" marR="72000" marT="36000" marB="36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EAEA"/>
                    </a:solidFill>
                  </a:tcPr>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200" b="1" i="0" u="none" spc="0" dirty="0">
                          <a:latin typeface="Arial" pitchFamily="34" charset="0"/>
                          <a:ea typeface="メイリオ" pitchFamily="50" charset="-128"/>
                        </a:rPr>
                        <a:t>When distributing </a:t>
                      </a:r>
                      <a:r>
                        <a:rPr lang="en-US" sz="1200" b="1" i="0" u="none" spc="0" dirty="0" smtClean="0">
                          <a:latin typeface="Arial" pitchFamily="34" charset="0"/>
                          <a:ea typeface="メイリオ" pitchFamily="50" charset="-128"/>
                        </a:rPr>
                        <a:t>OSS of the </a:t>
                      </a:r>
                      <a:r>
                        <a:rPr lang="en-US" sz="1200" b="1" i="0" u="none" spc="0" dirty="0" smtClean="0">
                          <a:solidFill>
                            <a:schemeClr val="tx1"/>
                          </a:solidFill>
                          <a:latin typeface="Arial" pitchFamily="34" charset="0"/>
                          <a:ea typeface="メイリオ" pitchFamily="50" charset="-128"/>
                        </a:rPr>
                        <a:t>copyleft type</a:t>
                      </a:r>
                      <a:endParaRPr kumimoji="1" lang="en-US" altLang="en-US" sz="1200" b="1" spc="0" baseline="0" dirty="0" smtClean="0">
                        <a:solidFill>
                          <a:schemeClr val="tx1">
                            <a:lumMod val="75000"/>
                            <a:lumOff val="25000"/>
                          </a:schemeClr>
                        </a:solidFill>
                        <a:latin typeface="Arial" pitchFamily="34" charset="0"/>
                        <a:ea typeface="メイリオ" pitchFamily="50" charset="-128"/>
                      </a:endParaRPr>
                    </a:p>
                  </a:txBody>
                  <a:tcPr marL="72000" marR="72000" marT="36000" marB="36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EAEA"/>
                    </a:solidFill>
                  </a:tcPr>
                </a:tc>
                <a:tc>
                  <a:txBody>
                    <a:bodyPr/>
                    <a:lstStyle/>
                    <a:p>
                      <a:pPr marL="180000" marR="0" indent="-18000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1" i="0" u="none" strike="noStrike" kern="0" cap="none" spc="0" normalizeH="0" dirty="0">
                          <a:ln>
                            <a:noFill/>
                          </a:ln>
                          <a:solidFill>
                            <a:srgbClr val="F6167B"/>
                          </a:solidFill>
                          <a:effectLst/>
                          <a:uLnTx/>
                          <a:uFillTx/>
                          <a:latin typeface="Arial" pitchFamily="34" charset="0"/>
                          <a:ea typeface="メイリオ" pitchFamily="50" charset="-128"/>
                        </a:rPr>
                        <a:t>Measures to preserve </a:t>
                      </a:r>
                      <a:r>
                        <a:rPr kumimoji="0" lang="en-US" sz="1200" b="1" i="0" u="none" strike="noStrike" kern="0" cap="none" spc="0" normalizeH="0" dirty="0" smtClean="0">
                          <a:ln>
                            <a:noFill/>
                          </a:ln>
                          <a:solidFill>
                            <a:srgbClr val="F6167B"/>
                          </a:solidFill>
                          <a:effectLst/>
                          <a:uLnTx/>
                          <a:uFillTx/>
                          <a:latin typeface="Arial" pitchFamily="34" charset="0"/>
                          <a:ea typeface="メイリオ" pitchFamily="50" charset="-128"/>
                        </a:rPr>
                        <a:t>original work</a:t>
                      </a:r>
                      <a:endParaRPr kumimoji="0" lang="en-US" sz="1200" b="1" i="0" u="none" strike="noStrike" kern="0" cap="none" spc="0" normalizeH="0" dirty="0">
                        <a:ln>
                          <a:noFill/>
                        </a:ln>
                        <a:solidFill>
                          <a:srgbClr val="F6167B"/>
                        </a:solidFill>
                        <a:effectLst/>
                        <a:uLnTx/>
                        <a:uFillTx/>
                        <a:latin typeface="Arial" pitchFamily="34" charset="0"/>
                        <a:ea typeface="メイリオ" pitchFamily="50" charset="-128"/>
                      </a:endParaRPr>
                    </a:p>
                    <a:p>
                      <a:pPr marL="179388" marR="0" indent="-179388" algn="l" defTabSz="914400" rtl="0" eaLnBrk="1" fontAlgn="auto" latinLnBrk="0" hangingPunct="1">
                        <a:lnSpc>
                          <a:spcPct val="100000"/>
                        </a:lnSpc>
                        <a:spcBef>
                          <a:spcPts val="0"/>
                        </a:spcBef>
                        <a:spcAft>
                          <a:spcPts val="0"/>
                        </a:spcAft>
                        <a:buClrTx/>
                        <a:buSzTx/>
                        <a:buFont typeface="Arial" pitchFamily="34" charset="0"/>
                        <a:buNone/>
                        <a:tabLst>
                          <a:tab pos="271463" algn="l"/>
                        </a:tabLst>
                        <a:defRPr/>
                      </a:pPr>
                      <a:r>
                        <a:rPr kumimoji="0" lang="en-US" sz="1200" b="0" i="0" u="none" strike="noStrike" kern="0" cap="none" spc="0" normalizeH="0" dirty="0">
                          <a:ln>
                            <a:noFill/>
                          </a:ln>
                          <a:solidFill>
                            <a:schemeClr val="tx1"/>
                          </a:solidFill>
                          <a:effectLst/>
                          <a:uLnTx/>
                          <a:uFillTx/>
                          <a:latin typeface="Arial" pitchFamily="34" charset="0"/>
                          <a:ea typeface="メイリオ" pitchFamily="50" charset="-128"/>
                        </a:rPr>
                        <a:t>　</a:t>
                      </a:r>
                      <a:r>
                        <a:rPr kumimoji="0" lang="en-US" sz="1200" b="1" i="0" u="none" strike="noStrike" kern="0" cap="none" spc="0" normalizeH="0" dirty="0" smtClean="0">
                          <a:ln>
                            <a:noFill/>
                          </a:ln>
                          <a:solidFill>
                            <a:schemeClr val="tx1"/>
                          </a:solidFill>
                          <a:effectLst/>
                          <a:uLnTx/>
                          <a:uFillTx/>
                          <a:latin typeface="Arial" pitchFamily="34" charset="0"/>
                          <a:ea typeface="メイリオ" pitchFamily="50" charset="-128"/>
                        </a:rPr>
                        <a:t>-	Clearly distinguish between originally </a:t>
                      </a:r>
                      <a:r>
                        <a:rPr kumimoji="0" lang="en-US" sz="1200" b="1" i="0" u="none" strike="noStrike" kern="0" cap="none" spc="0" normalizeH="0" dirty="0">
                          <a:ln>
                            <a:noFill/>
                          </a:ln>
                          <a:solidFill>
                            <a:schemeClr val="tx1"/>
                          </a:solidFill>
                          <a:effectLst/>
                          <a:uLnTx/>
                          <a:uFillTx/>
                          <a:latin typeface="Arial" pitchFamily="34" charset="0"/>
                          <a:ea typeface="メイリオ" pitchFamily="50" charset="-128"/>
                        </a:rPr>
                        <a:t>developed </a:t>
                      </a:r>
                      <a:r>
                        <a:rPr kumimoji="0" lang="en-US" sz="1200" b="1" i="0" u="none" strike="noStrike" kern="0" cap="none" spc="0" normalizeH="0" dirty="0" smtClean="0">
                          <a:ln>
                            <a:noFill/>
                          </a:ln>
                          <a:solidFill>
                            <a:schemeClr val="tx1"/>
                          </a:solidFill>
                          <a:effectLst/>
                          <a:uLnTx/>
                          <a:uFillTx/>
                          <a:latin typeface="Arial" pitchFamily="34" charset="0"/>
                          <a:ea typeface="メイリオ" pitchFamily="50" charset="-128"/>
                        </a:rPr>
                        <a:t>content and the content </a:t>
                      </a:r>
                      <a:br>
                        <a:rPr kumimoji="0" lang="en-US" sz="1200" b="1" i="0" u="none" strike="noStrike" kern="0" cap="none" spc="0" normalizeH="0" dirty="0" smtClean="0">
                          <a:ln>
                            <a:noFill/>
                          </a:ln>
                          <a:solidFill>
                            <a:schemeClr val="tx1"/>
                          </a:solidFill>
                          <a:effectLst/>
                          <a:uLnTx/>
                          <a:uFillTx/>
                          <a:latin typeface="Arial" pitchFamily="34" charset="0"/>
                          <a:ea typeface="メイリオ" pitchFamily="50" charset="-128"/>
                        </a:rPr>
                      </a:br>
                      <a:r>
                        <a:rPr kumimoji="0" lang="en-US" sz="1200" b="1" i="0" u="none" strike="noStrike" kern="0" cap="none" spc="0" normalizeH="0" dirty="0" smtClean="0">
                          <a:ln>
                            <a:noFill/>
                          </a:ln>
                          <a:solidFill>
                            <a:schemeClr val="tx1"/>
                          </a:solidFill>
                          <a:effectLst/>
                          <a:uLnTx/>
                          <a:uFillTx/>
                          <a:latin typeface="Arial" pitchFamily="34" charset="0"/>
                          <a:ea typeface="メイリオ" pitchFamily="50" charset="-128"/>
                        </a:rPr>
                        <a:t>   developed by using </a:t>
                      </a:r>
                      <a:r>
                        <a:rPr kumimoji="0" lang="en-US" sz="1200" b="1" i="0" u="none" strike="noStrike" kern="0" cap="none" spc="0" normalizeH="0" dirty="0">
                          <a:ln>
                            <a:noFill/>
                          </a:ln>
                          <a:solidFill>
                            <a:schemeClr val="tx1"/>
                          </a:solidFill>
                          <a:effectLst/>
                          <a:uLnTx/>
                          <a:uFillTx/>
                          <a:latin typeface="Arial" pitchFamily="34" charset="0"/>
                          <a:ea typeface="メイリオ" pitchFamily="50" charset="-128"/>
                        </a:rPr>
                        <a:t>the OSS source code</a:t>
                      </a:r>
                    </a:p>
                    <a:p>
                      <a:pPr marL="180000" marR="0" indent="-180000" algn="l" defTabSz="914400" rtl="0" eaLnBrk="1" fontAlgn="auto" latinLnBrk="0" hangingPunct="1">
                        <a:lnSpc>
                          <a:spcPct val="100000"/>
                        </a:lnSpc>
                        <a:spcBef>
                          <a:spcPts val="0"/>
                        </a:spcBef>
                        <a:spcAft>
                          <a:spcPts val="0"/>
                        </a:spcAft>
                        <a:buClrTx/>
                        <a:buSzTx/>
                        <a:buFont typeface="Arial" pitchFamily="34" charset="0"/>
                        <a:buNone/>
                        <a:tabLst>
                          <a:tab pos="271463" algn="l"/>
                        </a:tabLst>
                        <a:defRPr/>
                      </a:pPr>
                      <a:r>
                        <a:rPr kumimoji="0" lang="en-US" sz="1200" b="0" i="0" u="none" strike="noStrike" kern="0" cap="none" spc="0" normalizeH="0" dirty="0">
                          <a:ln>
                            <a:noFill/>
                          </a:ln>
                          <a:solidFill>
                            <a:schemeClr val="tx1"/>
                          </a:solidFill>
                          <a:effectLst/>
                          <a:uLnTx/>
                          <a:uFillTx/>
                          <a:latin typeface="Arial" pitchFamily="34" charset="0"/>
                          <a:ea typeface="メイリオ" pitchFamily="50" charset="-128"/>
                        </a:rPr>
                        <a:t>　</a:t>
                      </a:r>
                      <a:r>
                        <a:rPr kumimoji="0" lang="en-US" sz="1200" b="1" i="0" u="none" strike="noStrike" kern="0" cap="none" spc="0" normalizeH="0" dirty="0" smtClean="0">
                          <a:ln>
                            <a:noFill/>
                          </a:ln>
                          <a:solidFill>
                            <a:schemeClr val="tx1"/>
                          </a:solidFill>
                          <a:effectLst/>
                          <a:uLnTx/>
                          <a:uFillTx/>
                          <a:latin typeface="Arial" pitchFamily="34" charset="0"/>
                          <a:ea typeface="メイリオ" pitchFamily="50" charset="-128"/>
                        </a:rPr>
                        <a:t>-	Limit</a:t>
                      </a:r>
                      <a:r>
                        <a:rPr kumimoji="0" lang="en-US" sz="1200" b="1" i="0" u="none" strike="noStrike" kern="0" cap="none" spc="0" normalizeH="0" baseline="0" dirty="0" smtClean="0">
                          <a:ln>
                            <a:noFill/>
                          </a:ln>
                          <a:solidFill>
                            <a:schemeClr val="tx1"/>
                          </a:solidFill>
                          <a:effectLst/>
                          <a:uLnTx/>
                          <a:uFillTx/>
                          <a:latin typeface="Arial" pitchFamily="34" charset="0"/>
                          <a:ea typeface="メイリオ" pitchFamily="50" charset="-128"/>
                        </a:rPr>
                        <a:t> the use of OSS for development and implementation</a:t>
                      </a:r>
                      <a:endParaRPr kumimoji="0" lang="en-US" sz="1200" b="1" i="0" u="none" strike="noStrike" kern="0" cap="none" spc="0" normalizeH="0" dirty="0">
                        <a:ln>
                          <a:noFill/>
                        </a:ln>
                        <a:solidFill>
                          <a:schemeClr val="tx1"/>
                        </a:solidFill>
                        <a:effectLst/>
                        <a:uLnTx/>
                        <a:uFillTx/>
                        <a:latin typeface="Arial" pitchFamily="34" charset="0"/>
                        <a:ea typeface="メイリオ" pitchFamily="50" charset="-128"/>
                      </a:endParaRPr>
                    </a:p>
                    <a:p>
                      <a:pPr marL="180000" marR="0" indent="-180000" algn="l" defTabSz="914400" rtl="0" eaLnBrk="1" fontAlgn="auto" latinLnBrk="0" hangingPunct="1">
                        <a:lnSpc>
                          <a:spcPct val="100000"/>
                        </a:lnSpc>
                        <a:spcBef>
                          <a:spcPts val="0"/>
                        </a:spcBef>
                        <a:spcAft>
                          <a:spcPts val="0"/>
                        </a:spcAft>
                        <a:buClrTx/>
                        <a:buSzTx/>
                        <a:buFont typeface="Arial" pitchFamily="34" charset="0"/>
                        <a:buNone/>
                        <a:tabLst>
                          <a:tab pos="271463" algn="l"/>
                        </a:tabLst>
                        <a:defRPr/>
                      </a:pPr>
                      <a:r>
                        <a:rPr kumimoji="0" lang="en-US" sz="1200" b="0" i="0" u="none" strike="noStrike" kern="0" cap="none" spc="0" normalizeH="0" dirty="0">
                          <a:ln>
                            <a:noFill/>
                          </a:ln>
                          <a:solidFill>
                            <a:schemeClr val="tx1"/>
                          </a:solidFill>
                          <a:effectLst/>
                          <a:uLnTx/>
                          <a:uFillTx/>
                          <a:latin typeface="Arial" pitchFamily="34" charset="0"/>
                          <a:ea typeface="メイリオ" pitchFamily="50" charset="-128"/>
                        </a:rPr>
                        <a:t>　</a:t>
                      </a:r>
                      <a:r>
                        <a:rPr kumimoji="0" lang="en-US" sz="1200" b="1" i="0" u="none" strike="noStrike" kern="0" cap="none" spc="0" normalizeH="0" dirty="0" smtClean="0">
                          <a:ln>
                            <a:noFill/>
                          </a:ln>
                          <a:solidFill>
                            <a:schemeClr val="tx1"/>
                          </a:solidFill>
                          <a:effectLst/>
                          <a:uLnTx/>
                          <a:uFillTx/>
                          <a:latin typeface="Arial" pitchFamily="34" charset="0"/>
                          <a:ea typeface="メイリオ" pitchFamily="50" charset="-128"/>
                        </a:rPr>
                        <a:t>-	Prepare </a:t>
                      </a:r>
                      <a:r>
                        <a:rPr kumimoji="0" lang="en-US" sz="1200" b="1" i="0" u="none" strike="noStrike" kern="0" cap="none" spc="0" normalizeH="0" dirty="0">
                          <a:ln>
                            <a:noFill/>
                          </a:ln>
                          <a:solidFill>
                            <a:schemeClr val="tx1"/>
                          </a:solidFill>
                          <a:effectLst/>
                          <a:uLnTx/>
                          <a:uFillTx/>
                          <a:latin typeface="Arial" pitchFamily="34" charset="0"/>
                          <a:ea typeface="メイリオ" pitchFamily="50" charset="-128"/>
                        </a:rPr>
                        <a:t>and keep development records </a:t>
                      </a:r>
                      <a:r>
                        <a:rPr kumimoji="0" lang="en-US" sz="1200" b="1" i="0" u="none" strike="noStrike" kern="0" cap="none" spc="0" normalizeH="0" dirty="0" smtClean="0">
                          <a:ln>
                            <a:noFill/>
                          </a:ln>
                          <a:solidFill>
                            <a:schemeClr val="tx1"/>
                          </a:solidFill>
                          <a:effectLst/>
                          <a:uLnTx/>
                          <a:uFillTx/>
                          <a:latin typeface="Arial" pitchFamily="34" charset="0"/>
                          <a:ea typeface="メイリオ" pitchFamily="50" charset="-128"/>
                        </a:rPr>
                        <a:t>of </a:t>
                      </a:r>
                      <a:r>
                        <a:rPr kumimoji="0" lang="en-US" sz="1200" b="1" i="0" u="none" strike="noStrike" kern="0" cap="none" spc="0" normalizeH="0" dirty="0">
                          <a:ln>
                            <a:noFill/>
                          </a:ln>
                          <a:solidFill>
                            <a:schemeClr val="tx1"/>
                          </a:solidFill>
                          <a:effectLst/>
                          <a:uLnTx/>
                          <a:uFillTx/>
                          <a:latin typeface="Arial" pitchFamily="34" charset="0"/>
                          <a:ea typeface="メイリオ" pitchFamily="50" charset="-128"/>
                        </a:rPr>
                        <a:t>products, etc.</a:t>
                      </a:r>
                    </a:p>
                  </a:txBody>
                  <a:tcPr marL="72000" marR="72000" marT="0" marB="36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EAEA"/>
                    </a:solidFill>
                  </a:tcPr>
                </a:tc>
                <a:extLst>
                  <a:ext uri="{0D108BD9-81ED-4DB2-BD59-A6C34878D82A}">
                    <a16:rowId xmlns:a16="http://schemas.microsoft.com/office/drawing/2014/main" val="10001"/>
                  </a:ext>
                </a:extLst>
              </a:tr>
              <a:tr h="1343570">
                <a:tc>
                  <a:txBody>
                    <a:bodyPr/>
                    <a:lstStyle/>
                    <a:p>
                      <a:pPr algn="ctr" rtl="0">
                        <a:lnSpc>
                          <a:spcPct val="100000"/>
                        </a:lnSpc>
                      </a:pPr>
                      <a:r>
                        <a:rPr kumimoji="1" lang="en-US" sz="1200" b="1" i="0" u="none" spc="0" dirty="0">
                          <a:latin typeface="Arial" pitchFamily="34" charset="0"/>
                          <a:ea typeface="メイリオ" pitchFamily="50" charset="-128"/>
                        </a:rPr>
                        <a:t>2</a:t>
                      </a:r>
                      <a:endParaRPr kumimoji="1" lang="en-US" altLang="en-US" sz="1200" b="1" spc="0" baseline="0" dirty="0">
                        <a:latin typeface="Arial" pitchFamily="34" charset="0"/>
                        <a:ea typeface="メイリオ" pitchFamily="50" charset="-128"/>
                      </a:endParaRPr>
                    </a:p>
                  </a:txBody>
                  <a:tcPr marL="72000" marR="72000" marT="36000" marB="36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EAEA"/>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u="none" spc="0" dirty="0">
                          <a:solidFill>
                            <a:schemeClr val="tx1"/>
                          </a:solidFill>
                          <a:latin typeface="Arial" pitchFamily="34" charset="0"/>
                          <a:ea typeface="メイリオ" pitchFamily="50" charset="-128"/>
                        </a:rPr>
                        <a:t>There is </a:t>
                      </a:r>
                      <a:r>
                        <a:rPr lang="en-US" sz="1100" b="1" i="0" u="none" spc="0" dirty="0" smtClean="0">
                          <a:solidFill>
                            <a:schemeClr val="tx1"/>
                          </a:solidFill>
                          <a:latin typeface="Arial" pitchFamily="34" charset="0"/>
                          <a:ea typeface="メイリオ" pitchFamily="50" charset="-128"/>
                        </a:rPr>
                        <a:t>a </a:t>
                      </a:r>
                      <a:r>
                        <a:rPr lang="en-US" sz="1100" b="1" i="0" u="none" spc="0" dirty="0">
                          <a:solidFill>
                            <a:schemeClr val="tx1"/>
                          </a:solidFill>
                          <a:latin typeface="Arial" pitchFamily="34" charset="0"/>
                          <a:ea typeface="メイリオ" pitchFamily="50" charset="-128"/>
                        </a:rPr>
                        <a:t>risk that </a:t>
                      </a:r>
                      <a:r>
                        <a:rPr lang="en-US" sz="1100" b="1" i="0" u="none" spc="0" dirty="0" smtClean="0">
                          <a:solidFill>
                            <a:schemeClr val="tx1"/>
                          </a:solidFill>
                          <a:latin typeface="Arial" pitchFamily="34" charset="0"/>
                          <a:ea typeface="メイリオ" pitchFamily="50" charset="-128"/>
                        </a:rPr>
                        <a:t>your company might </a:t>
                      </a:r>
                      <a:r>
                        <a:rPr lang="en-US" sz="1100" b="1" i="0" u="none" spc="0" dirty="0">
                          <a:solidFill>
                            <a:schemeClr val="tx1"/>
                          </a:solidFill>
                          <a:latin typeface="Arial" pitchFamily="34" charset="0"/>
                          <a:ea typeface="メイリオ" pitchFamily="50" charset="-128"/>
                        </a:rPr>
                        <a:t>be obligated </a:t>
                      </a:r>
                      <a:r>
                        <a:rPr lang="en-US" sz="1100" b="1" i="0" u="none" spc="0" dirty="0" smtClean="0">
                          <a:solidFill>
                            <a:schemeClr val="tx1"/>
                          </a:solidFill>
                          <a:latin typeface="Arial" pitchFamily="34" charset="0"/>
                          <a:ea typeface="メイリオ" pitchFamily="50" charset="-128"/>
                        </a:rPr>
                        <a:t>to disclose parts of the OSS source code modified by</a:t>
                      </a:r>
                      <a:r>
                        <a:rPr lang="en-US" sz="1100" b="1" i="0" u="none" spc="0" baseline="0" dirty="0" smtClean="0">
                          <a:solidFill>
                            <a:schemeClr val="tx1"/>
                          </a:solidFill>
                          <a:latin typeface="Arial" pitchFamily="34" charset="0"/>
                          <a:ea typeface="メイリオ" pitchFamily="50" charset="-128"/>
                        </a:rPr>
                        <a:t> your company or, in the worst case scenario, disclose all of the source code of your company’s product.</a:t>
                      </a:r>
                      <a:endParaRPr lang="en-US" sz="1100" b="1" i="0" u="none" spc="0" dirty="0">
                        <a:solidFill>
                          <a:schemeClr val="tx1">
                            <a:lumMod val="75000"/>
                            <a:lumOff val="25000"/>
                          </a:schemeClr>
                        </a:solidFill>
                        <a:latin typeface="Arial" pitchFamily="34" charset="0"/>
                        <a:ea typeface="メイリオ" pitchFamily="50" charset="-128"/>
                      </a:endParaRPr>
                    </a:p>
                  </a:txBody>
                  <a:tcPr marL="72000" marR="72000" marT="36000" marB="36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EAEA"/>
                    </a:solidFill>
                  </a:tcPr>
                </a:tc>
                <a:tc>
                  <a:txBody>
                    <a:bodyPr/>
                    <a:lstStyle/>
                    <a:p>
                      <a:pPr marL="180000" marR="0" indent="-18000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1" lang="en-US" sz="1200" b="1" i="0" u="none" spc="0" dirty="0">
                          <a:solidFill>
                            <a:srgbClr val="F6167B"/>
                          </a:solidFill>
                          <a:latin typeface="Arial" pitchFamily="34" charset="0"/>
                          <a:ea typeface="メイリオ" pitchFamily="50" charset="-128"/>
                        </a:rPr>
                        <a:t>Measures to prevent the </a:t>
                      </a:r>
                      <a:r>
                        <a:rPr kumimoji="1" lang="en-US" sz="1200" b="1" i="0" u="none" spc="0" dirty="0" smtClean="0">
                          <a:solidFill>
                            <a:srgbClr val="F6167B"/>
                          </a:solidFill>
                          <a:latin typeface="Arial" pitchFamily="34" charset="0"/>
                          <a:ea typeface="メイリオ" pitchFamily="50" charset="-128"/>
                        </a:rPr>
                        <a:t>leakage of </a:t>
                      </a:r>
                      <a:r>
                        <a:rPr kumimoji="1" lang="en-US" sz="1200" b="1" i="0" u="none" spc="0" dirty="0">
                          <a:solidFill>
                            <a:srgbClr val="F6167B"/>
                          </a:solidFill>
                          <a:latin typeface="Arial" pitchFamily="34" charset="0"/>
                          <a:ea typeface="メイリオ" pitchFamily="50" charset="-128"/>
                        </a:rPr>
                        <a:t>proprietary technologies</a:t>
                      </a:r>
                    </a:p>
                    <a:p>
                      <a:pPr marL="180000" marR="0" indent="-180000" algn="l" defTabSz="914400" rtl="0" eaLnBrk="1" fontAlgn="auto" latinLnBrk="0" hangingPunct="1">
                        <a:lnSpc>
                          <a:spcPct val="100000"/>
                        </a:lnSpc>
                        <a:spcBef>
                          <a:spcPts val="0"/>
                        </a:spcBef>
                        <a:spcAft>
                          <a:spcPts val="0"/>
                        </a:spcAft>
                        <a:buClrTx/>
                        <a:buSzTx/>
                        <a:buFont typeface="Arial" pitchFamily="34" charset="0"/>
                        <a:buNone/>
                        <a:tabLst>
                          <a:tab pos="271463" algn="l"/>
                        </a:tabLst>
                        <a:defRPr/>
                      </a:pPr>
                      <a:r>
                        <a:rPr kumimoji="1" lang="en-US" sz="1200" b="0" i="0" u="none" spc="0" dirty="0">
                          <a:solidFill>
                            <a:schemeClr val="tx1"/>
                          </a:solidFill>
                          <a:latin typeface="Arial" pitchFamily="34" charset="0"/>
                          <a:ea typeface="メイリオ" pitchFamily="50" charset="-128"/>
                        </a:rPr>
                        <a:t>　</a:t>
                      </a:r>
                      <a:r>
                        <a:rPr kumimoji="1" lang="en-US" sz="1200" b="1" i="0" u="none" spc="0" dirty="0" smtClean="0">
                          <a:solidFill>
                            <a:schemeClr val="tx1"/>
                          </a:solidFill>
                          <a:latin typeface="Arial" pitchFamily="34" charset="0"/>
                          <a:ea typeface="メイリオ" pitchFamily="50" charset="-128"/>
                        </a:rPr>
                        <a:t>-	Review </a:t>
                      </a:r>
                      <a:r>
                        <a:rPr kumimoji="1" lang="en-US" sz="1200" b="1" i="0" u="none" spc="0" dirty="0">
                          <a:solidFill>
                            <a:schemeClr val="tx1"/>
                          </a:solidFill>
                          <a:latin typeface="Arial" pitchFamily="34" charset="0"/>
                          <a:ea typeface="メイリオ" pitchFamily="50" charset="-128"/>
                        </a:rPr>
                        <a:t>and confirm how software is used between Hitachi-developed software </a:t>
                      </a:r>
                      <a:r>
                        <a:rPr kumimoji="1" lang="en-US" sz="1200" b="1" i="0" u="none" spc="0" dirty="0" smtClean="0">
                          <a:solidFill>
                            <a:schemeClr val="tx1"/>
                          </a:solidFill>
                          <a:latin typeface="Arial" pitchFamily="34" charset="0"/>
                          <a:ea typeface="メイリオ" pitchFamily="50" charset="-128"/>
                        </a:rPr>
                        <a:t>	and </a:t>
                      </a:r>
                      <a:r>
                        <a:rPr kumimoji="1" lang="en-US" sz="1200" b="1" i="0" u="none" spc="0" dirty="0">
                          <a:solidFill>
                            <a:schemeClr val="tx1"/>
                          </a:solidFill>
                          <a:latin typeface="Arial" pitchFamily="34" charset="0"/>
                          <a:ea typeface="メイリオ" pitchFamily="50" charset="-128"/>
                        </a:rPr>
                        <a:t>the OSS software</a:t>
                      </a:r>
                      <a:r>
                        <a:rPr kumimoji="1" lang="en-US" sz="1200" b="1" i="0" u="none" spc="0" baseline="30000" dirty="0">
                          <a:solidFill>
                            <a:schemeClr val="tx1"/>
                          </a:solidFill>
                          <a:latin typeface="Arial" pitchFamily="34" charset="0"/>
                          <a:ea typeface="メイリオ" pitchFamily="50" charset="-128"/>
                        </a:rPr>
                        <a:t> (*1)</a:t>
                      </a:r>
                    </a:p>
                    <a:p>
                      <a:pPr marL="180000" marR="0" indent="-18000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1" lang="en-US" sz="1200" b="1" i="0" u="none" spc="0" dirty="0" smtClean="0">
                          <a:solidFill>
                            <a:srgbClr val="F6167B"/>
                          </a:solidFill>
                          <a:latin typeface="Arial" pitchFamily="34" charset="0"/>
                          <a:ea typeface="メイリオ" pitchFamily="50" charset="-128"/>
                        </a:rPr>
                        <a:t>Verify the license </a:t>
                      </a:r>
                      <a:r>
                        <a:rPr kumimoji="1" lang="en-US" sz="1200" b="1" i="0" u="none" spc="0" dirty="0">
                          <a:solidFill>
                            <a:srgbClr val="F6167B"/>
                          </a:solidFill>
                          <a:latin typeface="Arial" pitchFamily="34" charset="0"/>
                          <a:ea typeface="メイリオ" pitchFamily="50" charset="-128"/>
                        </a:rPr>
                        <a:t>provisions </a:t>
                      </a:r>
                      <a:r>
                        <a:rPr kumimoji="1" lang="en-US" sz="1200" b="1" i="0" u="none" spc="0" dirty="0" smtClean="0">
                          <a:solidFill>
                            <a:srgbClr val="F6167B"/>
                          </a:solidFill>
                          <a:latin typeface="Arial" pitchFamily="34" charset="0"/>
                          <a:ea typeface="メイリオ" pitchFamily="50" charset="-128"/>
                        </a:rPr>
                        <a:t>(and individual </a:t>
                      </a:r>
                      <a:r>
                        <a:rPr kumimoji="1" lang="en-US" sz="1200" b="1" i="0" u="none" spc="0" dirty="0">
                          <a:solidFill>
                            <a:srgbClr val="F6167B"/>
                          </a:solidFill>
                          <a:latin typeface="Arial" pitchFamily="34" charset="0"/>
                          <a:ea typeface="メイリオ" pitchFamily="50" charset="-128"/>
                        </a:rPr>
                        <a:t>exemptions)</a:t>
                      </a:r>
                    </a:p>
                  </a:txBody>
                  <a:tcPr marL="72000" marR="72000" marT="0" marB="36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EAEA"/>
                    </a:solidFill>
                  </a:tcPr>
                </a:tc>
                <a:extLst>
                  <a:ext uri="{0D108BD9-81ED-4DB2-BD59-A6C34878D82A}">
                    <a16:rowId xmlns:a16="http://schemas.microsoft.com/office/drawing/2014/main" val="10002"/>
                  </a:ext>
                </a:extLst>
              </a:tr>
            </a:tbl>
          </a:graphicData>
        </a:graphic>
      </p:graphicFrame>
      <p:sp>
        <p:nvSpPr>
          <p:cNvPr id="24" name="下矢印 23"/>
          <p:cNvSpPr/>
          <p:nvPr/>
        </p:nvSpPr>
        <p:spPr bwMode="auto">
          <a:xfrm>
            <a:off x="1600350" y="3393354"/>
            <a:ext cx="347719" cy="252000"/>
          </a:xfrm>
          <a:prstGeom prst="downArrow">
            <a:avLst>
              <a:gd name="adj1" fmla="val 50000"/>
              <a:gd name="adj2" fmla="val 70966"/>
            </a:avLst>
          </a:prstGeom>
          <a:solidFill>
            <a:srgbClr val="F6167B"/>
          </a:solidFill>
          <a:ln w="38100">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25" name="グループ化 24"/>
          <p:cNvGrpSpPr/>
          <p:nvPr/>
        </p:nvGrpSpPr>
        <p:grpSpPr>
          <a:xfrm>
            <a:off x="261258" y="595995"/>
            <a:ext cx="8931698" cy="325539"/>
            <a:chOff x="293914" y="620486"/>
            <a:chExt cx="8931698" cy="481693"/>
          </a:xfrm>
        </p:grpSpPr>
        <p:sp>
          <p:nvSpPr>
            <p:cNvPr id="26" name="フリーフォーム 25"/>
            <p:cNvSpPr/>
            <p:nvPr/>
          </p:nvSpPr>
          <p:spPr bwMode="auto">
            <a:xfrm>
              <a:off x="293914" y="620486"/>
              <a:ext cx="3184072" cy="481693"/>
            </a:xfrm>
            <a:custGeom>
              <a:avLst/>
              <a:gdLst>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Lst>
              <a:ahLst/>
              <a:cxnLst>
                <a:cxn ang="0">
                  <a:pos x="connsiteX0" y="connsiteY0"/>
                </a:cxn>
                <a:cxn ang="0">
                  <a:pos x="connsiteX1" y="connsiteY1"/>
                </a:cxn>
                <a:cxn ang="0">
                  <a:pos x="connsiteX2" y="connsiteY2"/>
                </a:cxn>
                <a:cxn ang="0">
                  <a:pos x="connsiteX3" y="connsiteY3"/>
                </a:cxn>
              </a:cxnLst>
              <a:rect l="l" t="t" r="r" b="b"/>
              <a:pathLst>
                <a:path w="3184072" h="481693">
                  <a:moveTo>
                    <a:pt x="0" y="481693"/>
                  </a:moveTo>
                  <a:lnTo>
                    <a:pt x="24493" y="130628"/>
                  </a:lnTo>
                  <a:cubicBezTo>
                    <a:pt x="40096" y="56605"/>
                    <a:pt x="93799" y="7983"/>
                    <a:pt x="155122" y="0"/>
                  </a:cubicBezTo>
                  <a:lnTo>
                    <a:pt x="3184072" y="8164"/>
                  </a:lnTo>
                </a:path>
              </a:pathLst>
            </a:custGeom>
            <a:noFill/>
            <a:ln w="38100" cap="flat" cmpd="sng" algn="ctr">
              <a:solidFill>
                <a:schemeClr val="bg1">
                  <a:lumMod val="75000"/>
                </a:schemeClr>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sp>
          <p:nvSpPr>
            <p:cNvPr id="27" name="フリーフォーム 26"/>
            <p:cNvSpPr/>
            <p:nvPr/>
          </p:nvSpPr>
          <p:spPr bwMode="auto">
            <a:xfrm flipH="1">
              <a:off x="2324057" y="620486"/>
              <a:ext cx="4190880" cy="481693"/>
            </a:xfrm>
            <a:custGeom>
              <a:avLst/>
              <a:gdLst>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Lst>
              <a:ahLst/>
              <a:cxnLst>
                <a:cxn ang="0">
                  <a:pos x="connsiteX0" y="connsiteY0"/>
                </a:cxn>
                <a:cxn ang="0">
                  <a:pos x="connsiteX1" y="connsiteY1"/>
                </a:cxn>
                <a:cxn ang="0">
                  <a:pos x="connsiteX2" y="connsiteY2"/>
                </a:cxn>
                <a:cxn ang="0">
                  <a:pos x="connsiteX3" y="connsiteY3"/>
                </a:cxn>
              </a:cxnLst>
              <a:rect l="l" t="t" r="r" b="b"/>
              <a:pathLst>
                <a:path w="3184072" h="481693">
                  <a:moveTo>
                    <a:pt x="0" y="481693"/>
                  </a:moveTo>
                  <a:lnTo>
                    <a:pt x="24493" y="130628"/>
                  </a:lnTo>
                  <a:cubicBezTo>
                    <a:pt x="40096" y="56605"/>
                    <a:pt x="93799" y="7983"/>
                    <a:pt x="155122" y="0"/>
                  </a:cubicBezTo>
                  <a:lnTo>
                    <a:pt x="3184072" y="8164"/>
                  </a:lnTo>
                </a:path>
              </a:pathLst>
            </a:custGeom>
            <a:noFill/>
            <a:ln w="38100" cap="flat" cmpd="sng" algn="ctr">
              <a:solidFill>
                <a:schemeClr val="bg1">
                  <a:lumMod val="75000"/>
                </a:schemeClr>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cxnSp>
          <p:nvCxnSpPr>
            <p:cNvPr id="28" name="直線コネクタ 27"/>
            <p:cNvCxnSpPr/>
            <p:nvPr/>
          </p:nvCxnSpPr>
          <p:spPr bwMode="auto">
            <a:xfrm>
              <a:off x="6505884" y="1080728"/>
              <a:ext cx="2719728" cy="0"/>
            </a:xfrm>
            <a:prstGeom prst="line">
              <a:avLst/>
            </a:prstGeom>
            <a:noFill/>
            <a:ln w="38100" cap="flat" cmpd="sng" algn="ctr">
              <a:solidFill>
                <a:schemeClr val="bg1">
                  <a:lumMod val="75000"/>
                </a:schemeClr>
              </a:solidFill>
              <a:prstDash val="solid"/>
              <a:round/>
              <a:headEnd type="none" w="med" len="med"/>
              <a:tailEnd type="none" w="med" len="med"/>
            </a:ln>
            <a:effectLst/>
          </p:spPr>
        </p:cxnSp>
      </p:grpSp>
      <p:sp>
        <p:nvSpPr>
          <p:cNvPr id="29" name="テキスト ボックス 28"/>
          <p:cNvSpPr txBox="1"/>
          <p:nvPr/>
        </p:nvSpPr>
        <p:spPr>
          <a:xfrm>
            <a:off x="293026" y="609656"/>
            <a:ext cx="6171149" cy="590931"/>
          </a:xfrm>
          <a:prstGeom prst="rect">
            <a:avLst/>
          </a:prstGeom>
          <a:noFill/>
        </p:spPr>
        <p:txBody>
          <a:bodyPr wrap="square" rtlCol="0">
            <a:noAutofit/>
          </a:bodyPr>
          <a:lstStyle/>
          <a:p>
            <a:pPr marL="342900" indent="-342900" algn="l" rtl="0">
              <a:buSzPct val="89000"/>
              <a:buFont typeface="+mj-lt"/>
              <a:buAutoNum type="arabicPeriod" startAt="4"/>
            </a:pPr>
            <a:r>
              <a:rPr lang="en-US" sz="1800" b="1" i="0" u="none" dirty="0" smtClean="0">
                <a:solidFill>
                  <a:srgbClr val="F6167B"/>
                </a:solidFill>
                <a:latin typeface="Arial" panose="020B0604020202020204" pitchFamily="34" charset="0"/>
                <a:ea typeface="メイリオ" pitchFamily="50" charset="-128"/>
              </a:rPr>
              <a:t>Consider measures </a:t>
            </a:r>
            <a:r>
              <a:rPr lang="en-US" sz="1800" b="1" i="0" u="none" dirty="0">
                <a:solidFill>
                  <a:srgbClr val="F6167B"/>
                </a:solidFill>
                <a:latin typeface="Arial" panose="020B0604020202020204" pitchFamily="34" charset="0"/>
                <a:ea typeface="メイリオ" pitchFamily="50" charset="-128"/>
              </a:rPr>
              <a:t>to preserve </a:t>
            </a:r>
            <a:r>
              <a:rPr lang="en-US" sz="1800" b="1" i="0" u="none" dirty="0" smtClean="0">
                <a:solidFill>
                  <a:srgbClr val="F6167B"/>
                </a:solidFill>
                <a:latin typeface="Arial" panose="020B0604020202020204" pitchFamily="34" charset="0"/>
                <a:ea typeface="メイリオ" pitchFamily="50" charset="-128"/>
              </a:rPr>
              <a:t>original work and  prevent </a:t>
            </a:r>
            <a:r>
              <a:rPr lang="en-US" sz="1800" b="1" i="0" u="none" dirty="0">
                <a:solidFill>
                  <a:srgbClr val="F6167B"/>
                </a:solidFill>
                <a:latin typeface="Arial" panose="020B0604020202020204" pitchFamily="34" charset="0"/>
                <a:ea typeface="メイリオ" pitchFamily="50" charset="-128"/>
              </a:rPr>
              <a:t>the </a:t>
            </a:r>
            <a:r>
              <a:rPr lang="en-US" sz="1800" b="1" i="0" u="none" dirty="0" smtClean="0">
                <a:solidFill>
                  <a:srgbClr val="F6167B"/>
                </a:solidFill>
                <a:latin typeface="Arial" panose="020B0604020202020204" pitchFamily="34" charset="0"/>
                <a:ea typeface="メイリオ" pitchFamily="50" charset="-128"/>
              </a:rPr>
              <a:t>leakage of </a:t>
            </a:r>
            <a:r>
              <a:rPr lang="en-US" sz="1800" b="1" i="0" u="none" dirty="0">
                <a:solidFill>
                  <a:srgbClr val="F6167B"/>
                </a:solidFill>
                <a:latin typeface="Arial" panose="020B0604020202020204" pitchFamily="34" charset="0"/>
                <a:ea typeface="メイリオ" pitchFamily="50" charset="-128"/>
              </a:rPr>
              <a:t>proprietary technology</a:t>
            </a:r>
          </a:p>
        </p:txBody>
      </p:sp>
      <p:sp>
        <p:nvSpPr>
          <p:cNvPr id="59" name="正方形/長方形 58"/>
          <p:cNvSpPr/>
          <p:nvPr/>
        </p:nvSpPr>
        <p:spPr bwMode="auto">
          <a:xfrm>
            <a:off x="404260" y="1317882"/>
            <a:ext cx="8681988" cy="994243"/>
          </a:xfrm>
          <a:prstGeom prst="rect">
            <a:avLst/>
          </a:prstGeom>
          <a:noFill/>
          <a:ln w="9525">
            <a:noFill/>
            <a:miter lim="800000"/>
            <a:headEnd/>
            <a:tailEnd/>
          </a:ln>
          <a:effectLst/>
        </p:spPr>
        <p:txBody>
          <a:bodyPr wrap="square" lIns="0" tIns="36000" rIns="0" bIns="36000" rtlCol="0" anchor="t" anchorCtr="0">
            <a:noAutofit/>
          </a:bodyPr>
          <a:lstStyle/>
          <a:p>
            <a:pPr algn="l" rtl="0">
              <a:lnSpc>
                <a:spcPct val="100000"/>
              </a:lnSpc>
            </a:pPr>
            <a:r>
              <a:rPr lang="en-US" sz="1200" b="1" i="0" u="none" dirty="0" smtClean="0">
                <a:solidFill>
                  <a:schemeClr val="tx1">
                    <a:lumMod val="75000"/>
                    <a:lumOff val="25000"/>
                  </a:schemeClr>
                </a:solidFill>
                <a:latin typeface="Arial" panose="020B0604020202020204" pitchFamily="34" charset="0"/>
                <a:ea typeface="メイリオ" pitchFamily="50" charset="-128"/>
              </a:rPr>
              <a:t>When distributing OSS of the </a:t>
            </a:r>
            <a:r>
              <a:rPr lang="en-US" sz="1200" b="1" i="0" u="none" dirty="0">
                <a:solidFill>
                  <a:schemeClr val="tx1">
                    <a:lumMod val="75000"/>
                    <a:lumOff val="25000"/>
                  </a:schemeClr>
                </a:solidFill>
                <a:latin typeface="Arial" panose="020B0604020202020204" pitchFamily="34" charset="0"/>
                <a:ea typeface="メイリオ" pitchFamily="50" charset="-128"/>
              </a:rPr>
              <a:t>copyleft </a:t>
            </a:r>
            <a:r>
              <a:rPr lang="en-US" sz="1200" b="1" i="0" u="none" dirty="0" smtClean="0">
                <a:solidFill>
                  <a:schemeClr val="tx1">
                    <a:lumMod val="75000"/>
                    <a:lumOff val="25000"/>
                  </a:schemeClr>
                </a:solidFill>
                <a:latin typeface="Arial" panose="020B0604020202020204" pitchFamily="34" charset="0"/>
                <a:ea typeface="メイリオ" pitchFamily="50" charset="-128"/>
              </a:rPr>
              <a:t>type, </a:t>
            </a:r>
            <a:r>
              <a:rPr lang="en-US" altLang="ja-JP" sz="1200" b="1" i="0" u="none" dirty="0" smtClean="0">
                <a:solidFill>
                  <a:schemeClr val="tx1">
                    <a:lumMod val="75000"/>
                    <a:lumOff val="25000"/>
                  </a:schemeClr>
                </a:solidFill>
                <a:latin typeface="Arial" panose="020B0604020202020204" pitchFamily="34" charset="0"/>
                <a:ea typeface="メイリオ" pitchFamily="50" charset="-128"/>
              </a:rPr>
              <a:t>Hitachi</a:t>
            </a:r>
            <a:r>
              <a:rPr lang="en-US" sz="1200" b="1" i="0" u="none" dirty="0" smtClean="0">
                <a:solidFill>
                  <a:schemeClr val="tx1">
                    <a:lumMod val="75000"/>
                    <a:lumOff val="25000"/>
                  </a:schemeClr>
                </a:solidFill>
                <a:latin typeface="Arial" panose="020B0604020202020204" pitchFamily="34" charset="0"/>
                <a:ea typeface="メイリオ" pitchFamily="50" charset="-128"/>
              </a:rPr>
              <a:t> is subject to th</a:t>
            </a:r>
            <a:r>
              <a:rPr lang="en-US" sz="1200" b="1" dirty="0" smtClean="0">
                <a:solidFill>
                  <a:schemeClr val="tx1">
                    <a:lumMod val="75000"/>
                    <a:lumOff val="25000"/>
                  </a:schemeClr>
                </a:solidFill>
                <a:latin typeface="Arial" panose="020B0604020202020204" pitchFamily="34" charset="0"/>
                <a:ea typeface="メイリオ" pitchFamily="50" charset="-128"/>
              </a:rPr>
              <a:t>e</a:t>
            </a:r>
            <a:r>
              <a:rPr lang="en-US" sz="1200" b="1" i="0" u="none" dirty="0" smtClean="0">
                <a:solidFill>
                  <a:schemeClr val="tx1">
                    <a:lumMod val="75000"/>
                    <a:lumOff val="25000"/>
                  </a:schemeClr>
                </a:solidFill>
                <a:latin typeface="Arial" panose="020B0604020202020204" pitchFamily="34" charset="0"/>
                <a:ea typeface="メイリオ" pitchFamily="50" charset="-128"/>
              </a:rPr>
              <a:t> </a:t>
            </a:r>
            <a:r>
              <a:rPr lang="en-US" sz="1200" b="1" dirty="0">
                <a:solidFill>
                  <a:srgbClr val="F6167B"/>
                </a:solidFill>
                <a:latin typeface="Arial" panose="020B0604020202020204" pitchFamily="34" charset="0"/>
                <a:ea typeface="メイリオ" pitchFamily="50" charset="-128"/>
              </a:rPr>
              <a:t>risk</a:t>
            </a:r>
            <a:r>
              <a:rPr lang="en-US" sz="1200" b="1" i="0" u="none" dirty="0">
                <a:solidFill>
                  <a:schemeClr val="tx1">
                    <a:lumMod val="75000"/>
                    <a:lumOff val="25000"/>
                  </a:schemeClr>
                </a:solidFill>
                <a:latin typeface="Arial" panose="020B0604020202020204" pitchFamily="34" charset="0"/>
                <a:ea typeface="メイリオ" pitchFamily="50" charset="-128"/>
              </a:rPr>
              <a:t> that </a:t>
            </a:r>
            <a:r>
              <a:rPr lang="en-US" altLang="ja-JP" sz="1200" b="1" i="0" u="none" dirty="0" smtClean="0">
                <a:solidFill>
                  <a:schemeClr val="tx1">
                    <a:lumMod val="75000"/>
                    <a:lumOff val="25000"/>
                  </a:schemeClr>
                </a:solidFill>
                <a:latin typeface="Arial" panose="020B0604020202020204" pitchFamily="34" charset="0"/>
                <a:ea typeface="メイリオ" pitchFamily="50" charset="-128"/>
              </a:rPr>
              <a:t>Hitachi</a:t>
            </a:r>
            <a:r>
              <a:rPr lang="en-US" sz="1200" b="1" i="0" u="none" dirty="0" smtClean="0">
                <a:solidFill>
                  <a:schemeClr val="tx1">
                    <a:lumMod val="75000"/>
                    <a:lumOff val="25000"/>
                  </a:schemeClr>
                </a:solidFill>
                <a:latin typeface="Arial" panose="020B0604020202020204" pitchFamily="34" charset="0"/>
                <a:ea typeface="メイリオ" pitchFamily="50" charset="-128"/>
              </a:rPr>
              <a:t> might be </a:t>
            </a:r>
            <a:r>
              <a:rPr lang="en-US" sz="1200" b="1" i="0" u="none" dirty="0">
                <a:solidFill>
                  <a:srgbClr val="F6167B"/>
                </a:solidFill>
                <a:latin typeface="Arial" panose="020B0604020202020204" pitchFamily="34" charset="0"/>
                <a:ea typeface="メイリオ" pitchFamily="50" charset="-128"/>
              </a:rPr>
              <a:t>obligated to disclose </a:t>
            </a:r>
            <a:r>
              <a:rPr lang="en-US" sz="1200" b="1" i="0" u="none" dirty="0">
                <a:solidFill>
                  <a:schemeClr val="tx1">
                    <a:lumMod val="75000"/>
                    <a:lumOff val="25000"/>
                  </a:schemeClr>
                </a:solidFill>
                <a:latin typeface="Arial" panose="020B0604020202020204" pitchFamily="34" charset="0"/>
                <a:ea typeface="メイリオ" pitchFamily="50" charset="-128"/>
              </a:rPr>
              <a:t>parts of</a:t>
            </a:r>
            <a:r>
              <a:rPr lang="en-US" sz="1200" b="1" i="0" u="none" dirty="0">
                <a:solidFill>
                  <a:schemeClr val="tx1"/>
                </a:solidFill>
                <a:latin typeface="Arial" panose="020B0604020202020204" pitchFamily="34" charset="0"/>
                <a:ea typeface="メイリオ" pitchFamily="50" charset="-128"/>
              </a:rPr>
              <a:t> </a:t>
            </a:r>
            <a:r>
              <a:rPr lang="en-US" sz="1200" b="1" i="0" u="none" dirty="0">
                <a:solidFill>
                  <a:srgbClr val="F6167B"/>
                </a:solidFill>
                <a:latin typeface="Arial" panose="020B0604020202020204" pitchFamily="34" charset="0"/>
                <a:ea typeface="メイリオ" pitchFamily="50" charset="-128"/>
              </a:rPr>
              <a:t>the OSS source code </a:t>
            </a:r>
            <a:r>
              <a:rPr lang="en-US" sz="1200" b="1" i="0" u="none" dirty="0">
                <a:solidFill>
                  <a:schemeClr val="tx1">
                    <a:lumMod val="75000"/>
                    <a:lumOff val="25000"/>
                  </a:schemeClr>
                </a:solidFill>
                <a:latin typeface="Arial" panose="020B0604020202020204" pitchFamily="34" charset="0"/>
                <a:ea typeface="メイリオ" pitchFamily="50" charset="-128"/>
              </a:rPr>
              <a:t>modified by </a:t>
            </a:r>
            <a:r>
              <a:rPr lang="en-US" altLang="ja-JP" sz="1200" b="1" i="0" u="none" dirty="0" smtClean="0">
                <a:solidFill>
                  <a:schemeClr val="tx1">
                    <a:lumMod val="75000"/>
                    <a:lumOff val="25000"/>
                  </a:schemeClr>
                </a:solidFill>
                <a:latin typeface="Arial" panose="020B0604020202020204" pitchFamily="34" charset="0"/>
                <a:ea typeface="メイリオ" pitchFamily="50" charset="-128"/>
              </a:rPr>
              <a:t>Hitachi</a:t>
            </a:r>
            <a:r>
              <a:rPr lang="en-US" sz="1200" b="1" i="0" u="none" dirty="0" smtClean="0">
                <a:solidFill>
                  <a:schemeClr val="tx1">
                    <a:lumMod val="75000"/>
                    <a:lumOff val="25000"/>
                  </a:schemeClr>
                </a:solidFill>
                <a:latin typeface="Arial" panose="020B0604020202020204" pitchFamily="34" charset="0"/>
                <a:ea typeface="メイリオ" pitchFamily="50" charset="-128"/>
              </a:rPr>
              <a:t> or</a:t>
            </a:r>
            <a:r>
              <a:rPr lang="en-US" sz="1200" b="1" i="0" u="none" dirty="0">
                <a:solidFill>
                  <a:schemeClr val="tx1">
                    <a:lumMod val="75000"/>
                    <a:lumOff val="25000"/>
                  </a:schemeClr>
                </a:solidFill>
                <a:latin typeface="Arial" panose="020B0604020202020204" pitchFamily="34" charset="0"/>
                <a:ea typeface="メイリオ" pitchFamily="50" charset="-128"/>
              </a:rPr>
              <a:t>, in </a:t>
            </a:r>
            <a:r>
              <a:rPr lang="en-US" sz="1200" b="1" i="0" u="none" dirty="0" smtClean="0">
                <a:solidFill>
                  <a:schemeClr val="tx1">
                    <a:lumMod val="75000"/>
                    <a:lumOff val="25000"/>
                  </a:schemeClr>
                </a:solidFill>
                <a:latin typeface="Arial" panose="020B0604020202020204" pitchFamily="34" charset="0"/>
                <a:ea typeface="メイリオ" pitchFamily="50" charset="-128"/>
              </a:rPr>
              <a:t>the </a:t>
            </a:r>
            <a:r>
              <a:rPr lang="en-US" sz="1200" b="1" i="0" u="none" dirty="0">
                <a:solidFill>
                  <a:schemeClr val="tx1">
                    <a:lumMod val="75000"/>
                    <a:lumOff val="25000"/>
                  </a:schemeClr>
                </a:solidFill>
                <a:latin typeface="Arial" panose="020B0604020202020204" pitchFamily="34" charset="0"/>
                <a:ea typeface="メイリオ" pitchFamily="50" charset="-128"/>
              </a:rPr>
              <a:t>worst case scenario, </a:t>
            </a:r>
            <a:r>
              <a:rPr lang="en-US" sz="1200" b="1" i="0" u="none" dirty="0" smtClean="0">
                <a:solidFill>
                  <a:schemeClr val="tx1">
                    <a:lumMod val="75000"/>
                    <a:lumOff val="25000"/>
                  </a:schemeClr>
                </a:solidFill>
                <a:latin typeface="Arial" panose="020B0604020202020204" pitchFamily="34" charset="0"/>
                <a:ea typeface="メイリオ" pitchFamily="50" charset="-128"/>
              </a:rPr>
              <a:t>disclose the </a:t>
            </a:r>
            <a:r>
              <a:rPr lang="en-US" sz="1200" b="1" i="0" u="none" dirty="0">
                <a:solidFill>
                  <a:schemeClr val="tx1">
                    <a:lumMod val="75000"/>
                    <a:lumOff val="25000"/>
                  </a:schemeClr>
                </a:solidFill>
                <a:latin typeface="Arial" panose="020B0604020202020204" pitchFamily="34" charset="0"/>
                <a:ea typeface="メイリオ" pitchFamily="50" charset="-128"/>
              </a:rPr>
              <a:t>entire source code </a:t>
            </a:r>
            <a:r>
              <a:rPr lang="en-US" sz="1200" b="1" i="0" u="none" dirty="0" smtClean="0">
                <a:solidFill>
                  <a:schemeClr val="tx1">
                    <a:lumMod val="75000"/>
                    <a:lumOff val="25000"/>
                  </a:schemeClr>
                </a:solidFill>
                <a:latin typeface="Arial" panose="020B0604020202020204" pitchFamily="34" charset="0"/>
                <a:ea typeface="メイリオ" pitchFamily="50" charset="-128"/>
              </a:rPr>
              <a:t>of the Hitachi product. You must </a:t>
            </a:r>
            <a:r>
              <a:rPr lang="en-US" sz="1200" b="1" i="0" u="none" dirty="0" smtClean="0">
                <a:solidFill>
                  <a:srgbClr val="F6167B"/>
                </a:solidFill>
                <a:latin typeface="Arial" panose="020B0604020202020204" pitchFamily="34" charset="0"/>
                <a:ea typeface="メイリオ" pitchFamily="50" charset="-128"/>
              </a:rPr>
              <a:t>define specific measures to </a:t>
            </a:r>
            <a:r>
              <a:rPr lang="en-US" sz="1200" b="1" i="0" u="none" dirty="0">
                <a:solidFill>
                  <a:srgbClr val="F6167B"/>
                </a:solidFill>
                <a:latin typeface="Arial" panose="020B0604020202020204" pitchFamily="34" charset="0"/>
                <a:ea typeface="メイリオ" pitchFamily="50" charset="-128"/>
              </a:rPr>
              <a:t>preserve </a:t>
            </a:r>
            <a:r>
              <a:rPr lang="en-US" sz="1200" b="1" i="0" u="none" dirty="0" smtClean="0">
                <a:solidFill>
                  <a:srgbClr val="F6167B"/>
                </a:solidFill>
                <a:latin typeface="Arial" panose="020B0604020202020204" pitchFamily="34" charset="0"/>
                <a:ea typeface="メイリオ" pitchFamily="50" charset="-128"/>
              </a:rPr>
              <a:t>the original work </a:t>
            </a:r>
            <a:r>
              <a:rPr lang="en-US" sz="1200" b="1" i="0" u="none" dirty="0">
                <a:solidFill>
                  <a:srgbClr val="F6167B"/>
                </a:solidFill>
                <a:latin typeface="Arial" panose="020B0604020202020204" pitchFamily="34" charset="0"/>
                <a:ea typeface="メイリオ" pitchFamily="50" charset="-128"/>
              </a:rPr>
              <a:t>of Hitachi products and </a:t>
            </a:r>
            <a:r>
              <a:rPr lang="en-US" sz="1200" b="1" i="0" u="none" dirty="0" smtClean="0">
                <a:solidFill>
                  <a:srgbClr val="F6167B"/>
                </a:solidFill>
                <a:latin typeface="Arial" panose="020B0604020202020204" pitchFamily="34" charset="0"/>
                <a:ea typeface="メイリオ" pitchFamily="50" charset="-128"/>
              </a:rPr>
              <a:t>prevent </a:t>
            </a:r>
            <a:r>
              <a:rPr lang="en-US" sz="1200" b="1" i="0" u="none" dirty="0">
                <a:solidFill>
                  <a:srgbClr val="F6167B"/>
                </a:solidFill>
                <a:latin typeface="Arial" panose="020B0604020202020204" pitchFamily="34" charset="0"/>
                <a:ea typeface="メイリオ" pitchFamily="50" charset="-128"/>
              </a:rPr>
              <a:t>proprietary technologies from </a:t>
            </a:r>
            <a:r>
              <a:rPr lang="en-US" sz="1200" b="1" i="0" u="none" dirty="0" smtClean="0">
                <a:solidFill>
                  <a:srgbClr val="F6167B"/>
                </a:solidFill>
                <a:latin typeface="Arial" panose="020B0604020202020204" pitchFamily="34" charset="0"/>
                <a:ea typeface="メイリオ" pitchFamily="50" charset="-128"/>
              </a:rPr>
              <a:t>leaking </a:t>
            </a:r>
            <a:r>
              <a:rPr lang="en-US" sz="1200" b="1" i="0" u="none" dirty="0" smtClean="0">
                <a:solidFill>
                  <a:schemeClr val="tx1">
                    <a:lumMod val="75000"/>
                    <a:lumOff val="25000"/>
                  </a:schemeClr>
                </a:solidFill>
                <a:latin typeface="Arial" panose="020B0604020202020204" pitchFamily="34" charset="0"/>
                <a:ea typeface="メイリオ" pitchFamily="50" charset="-128"/>
              </a:rPr>
              <a:t>at the </a:t>
            </a:r>
            <a:r>
              <a:rPr lang="en-US" sz="1200" b="1" i="0" u="none" dirty="0">
                <a:solidFill>
                  <a:schemeClr val="tx1">
                    <a:lumMod val="75000"/>
                    <a:lumOff val="25000"/>
                  </a:schemeClr>
                </a:solidFill>
                <a:latin typeface="Arial" panose="020B0604020202020204" pitchFamily="34" charset="0"/>
                <a:ea typeface="メイリオ" pitchFamily="50" charset="-128"/>
              </a:rPr>
              <a:t>product development implementation level in order to avoid </a:t>
            </a:r>
            <a:r>
              <a:rPr lang="en-US" sz="1200" b="1" i="0" u="none" dirty="0" smtClean="0">
                <a:solidFill>
                  <a:schemeClr val="tx1">
                    <a:lumMod val="75000"/>
                    <a:lumOff val="25000"/>
                  </a:schemeClr>
                </a:solidFill>
                <a:latin typeface="Arial" panose="020B0604020202020204" pitchFamily="34" charset="0"/>
                <a:ea typeface="メイリオ" pitchFamily="50" charset="-128"/>
              </a:rPr>
              <a:t>unnecessary </a:t>
            </a:r>
            <a:r>
              <a:rPr lang="en-US" sz="1200" b="1" i="0" u="none" dirty="0">
                <a:solidFill>
                  <a:schemeClr val="tx1">
                    <a:lumMod val="75000"/>
                    <a:lumOff val="25000"/>
                  </a:schemeClr>
                </a:solidFill>
                <a:latin typeface="Arial" panose="020B0604020202020204" pitchFamily="34" charset="0"/>
                <a:ea typeface="メイリオ" pitchFamily="50" charset="-128"/>
              </a:rPr>
              <a:t>disclosure of </a:t>
            </a:r>
            <a:r>
              <a:rPr lang="en-US" altLang="ja-JP" sz="1200" b="1" i="0" u="none" dirty="0" smtClean="0">
                <a:solidFill>
                  <a:schemeClr val="tx1">
                    <a:lumMod val="75000"/>
                    <a:lumOff val="25000"/>
                  </a:schemeClr>
                </a:solidFill>
                <a:latin typeface="Arial" panose="020B0604020202020204" pitchFamily="34" charset="0"/>
                <a:ea typeface="メイリオ" pitchFamily="50" charset="-128"/>
              </a:rPr>
              <a:t>Hitachi’s</a:t>
            </a:r>
            <a:r>
              <a:rPr lang="en-US" sz="1200" b="1" i="0" u="none" dirty="0" smtClean="0">
                <a:solidFill>
                  <a:schemeClr val="tx1">
                    <a:lumMod val="75000"/>
                    <a:lumOff val="25000"/>
                  </a:schemeClr>
                </a:solidFill>
                <a:latin typeface="Arial" panose="020B0604020202020204" pitchFamily="34" charset="0"/>
                <a:ea typeface="メイリオ" pitchFamily="50" charset="-128"/>
              </a:rPr>
              <a:t> technical information.</a:t>
            </a:r>
            <a:endParaRPr lang="en-US" sz="1200" b="1" i="0" u="none" dirty="0">
              <a:solidFill>
                <a:schemeClr val="tx1">
                  <a:lumMod val="75000"/>
                  <a:lumOff val="25000"/>
                </a:schemeClr>
              </a:solidFill>
              <a:latin typeface="Arial" panose="020B0604020202020204" pitchFamily="34" charset="0"/>
              <a:ea typeface="メイリオ" pitchFamily="50" charset="-128"/>
            </a:endParaRPr>
          </a:p>
        </p:txBody>
      </p:sp>
      <p:cxnSp>
        <p:nvCxnSpPr>
          <p:cNvPr id="60" name="直線コネクタ 59"/>
          <p:cNvCxnSpPr/>
          <p:nvPr/>
        </p:nvCxnSpPr>
        <p:spPr bwMode="auto">
          <a:xfrm flipV="1">
            <a:off x="216971" y="2341227"/>
            <a:ext cx="9038671" cy="0"/>
          </a:xfrm>
          <a:prstGeom prst="line">
            <a:avLst/>
          </a:prstGeom>
          <a:noFill/>
          <a:ln w="38100" cap="flat" cmpd="sng" algn="ctr">
            <a:solidFill>
              <a:schemeClr val="bg1">
                <a:lumMod val="75000"/>
              </a:schemeClr>
            </a:solidFill>
            <a:prstDash val="sysDot"/>
            <a:round/>
            <a:headEnd type="none" w="med" len="med"/>
            <a:tailEnd type="none" w="med" len="med"/>
          </a:ln>
          <a:effectLst/>
        </p:spPr>
      </p:cxnSp>
    </p:spTree>
    <p:extLst>
      <p:ext uri="{BB962C8B-B14F-4D97-AF65-F5344CB8AC3E}">
        <p14:creationId xmlns:p14="http://schemas.microsoft.com/office/powerpoint/2010/main" val="34237167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4027" y="207820"/>
            <a:ext cx="8984664" cy="590931"/>
          </a:xfrm>
        </p:spPr>
        <p:txBody>
          <a:bodyPr wrap="square">
            <a:noAutofit/>
          </a:bodyPr>
          <a:lstStyle/>
          <a:p>
            <a:pPr marL="533400" indent="-533400"/>
            <a:r>
              <a:rPr lang="en-US" altLang="ja-JP" spc="0" dirty="0">
                <a:latin typeface="Arial" panose="020B0604020202020204" pitchFamily="34" charset="0"/>
              </a:rPr>
              <a:t>5</a:t>
            </a:r>
            <a:r>
              <a:rPr lang="en-US" altLang="ja-JP" spc="0" dirty="0" smtClean="0">
                <a:latin typeface="Arial" panose="020B0604020202020204" pitchFamily="34" charset="0"/>
              </a:rPr>
              <a:t>-6	Considerations and Implementation Items</a:t>
            </a:r>
            <a:r>
              <a:rPr lang="en-US" b="1" i="0" u="none" spc="0" dirty="0" smtClean="0">
                <a:latin typeface="Arial" panose="020B0604020202020204" pitchFamily="34" charset="0"/>
              </a:rPr>
              <a:t> </a:t>
            </a:r>
            <a:r>
              <a:rPr lang="en-US" b="1" i="0" u="none" spc="0" dirty="0">
                <a:latin typeface="Arial" panose="020B0604020202020204" pitchFamily="34" charset="0"/>
              </a:rPr>
              <a:t>When Developing/Selling Products That Use </a:t>
            </a:r>
            <a:r>
              <a:rPr lang="en-US" b="1" i="0" u="none" spc="0" dirty="0" smtClean="0">
                <a:latin typeface="Arial" panose="020B0604020202020204" pitchFamily="34" charset="0"/>
              </a:rPr>
              <a:t>OSS </a:t>
            </a:r>
            <a:r>
              <a:rPr lang="en-US" b="1" i="0" u="none" spc="0" dirty="0" smtClean="0">
                <a:latin typeface="Arial" panose="020B0604020202020204" pitchFamily="34" charset="0"/>
                <a:sym typeface="Wingdings"/>
              </a:rPr>
              <a:t></a:t>
            </a:r>
            <a:endParaRPr lang="en-US" altLang="en-US" spc="0" dirty="0">
              <a:latin typeface="Arial" panose="020B0604020202020204" pitchFamily="34" charset="0"/>
            </a:endParaRPr>
          </a:p>
        </p:txBody>
      </p:sp>
      <p:sp>
        <p:nvSpPr>
          <p:cNvPr id="62" name="正方形/長方形 61"/>
          <p:cNvSpPr/>
          <p:nvPr/>
        </p:nvSpPr>
        <p:spPr bwMode="auto">
          <a:xfrm>
            <a:off x="257440" y="787485"/>
            <a:ext cx="8957732" cy="959151"/>
          </a:xfrm>
          <a:prstGeom prst="rect">
            <a:avLst/>
          </a:prstGeom>
          <a:solidFill>
            <a:srgbClr val="71C9E5"/>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63" name="Text Box 31"/>
          <p:cNvSpPr txBox="1">
            <a:spLocks noChangeArrowheads="1"/>
          </p:cNvSpPr>
          <p:nvPr/>
        </p:nvSpPr>
        <p:spPr bwMode="gray">
          <a:xfrm>
            <a:off x="376422" y="926974"/>
            <a:ext cx="8459465" cy="425513"/>
          </a:xfrm>
          <a:prstGeom prst="rect">
            <a:avLst/>
          </a:prstGeom>
          <a:noFill/>
          <a:ln w="3175" cap="rnd">
            <a:noFill/>
            <a:miter lim="800000"/>
            <a:headEnd/>
            <a:tailEnd/>
          </a:ln>
          <a:effectLst/>
        </p:spPr>
        <p:txBody>
          <a:bodyPr wrap="square" lIns="72000" tIns="0" rIns="144000" bIns="0" anchor="t">
            <a:noAutofit/>
          </a:bodyPr>
          <a:lstStyle/>
          <a:p>
            <a:pPr>
              <a:lnSpc>
                <a:spcPct val="150000"/>
              </a:lnSpc>
              <a:buClr>
                <a:srgbClr val="C00000"/>
              </a:buClr>
              <a:defRPr/>
            </a:pPr>
            <a:r>
              <a:rPr lang="en-US" altLang="ja-JP" sz="1200" b="1" dirty="0" smtClean="0">
                <a:solidFill>
                  <a:schemeClr val="tx1">
                    <a:lumMod val="75000"/>
                    <a:lumOff val="25000"/>
                  </a:schemeClr>
                </a:solidFill>
                <a:latin typeface="Arial" panose="020B0604020202020204" pitchFamily="34" charset="0"/>
                <a:ea typeface="メイリオ" pitchFamily="50" charset="-128"/>
              </a:rPr>
              <a:t>From </a:t>
            </a:r>
            <a:r>
              <a:rPr lang="en-US" altLang="ja-JP" sz="1200" b="1" dirty="0">
                <a:solidFill>
                  <a:schemeClr val="tx1">
                    <a:lumMod val="75000"/>
                    <a:lumOff val="25000"/>
                  </a:schemeClr>
                </a:solidFill>
                <a:latin typeface="Arial" panose="020B0604020202020204" pitchFamily="34" charset="0"/>
                <a:ea typeface="メイリオ" pitchFamily="50" charset="-128"/>
              </a:rPr>
              <a:t>the next </a:t>
            </a:r>
            <a:r>
              <a:rPr lang="en-US" altLang="ja-JP" sz="1200" b="1" dirty="0" smtClean="0">
                <a:solidFill>
                  <a:schemeClr val="tx1">
                    <a:lumMod val="75000"/>
                    <a:lumOff val="25000"/>
                  </a:schemeClr>
                </a:solidFill>
                <a:latin typeface="Arial" panose="020B0604020202020204" pitchFamily="34" charset="0"/>
                <a:ea typeface="メイリオ" pitchFamily="50" charset="-128"/>
              </a:rPr>
              <a:t>page, details are described from the perspective of the considerations </a:t>
            </a:r>
            <a:r>
              <a:rPr lang="en-US" altLang="ja-JP" sz="1200" b="1" dirty="0">
                <a:solidFill>
                  <a:schemeClr val="tx1">
                    <a:lumMod val="75000"/>
                    <a:lumOff val="25000"/>
                  </a:schemeClr>
                </a:solidFill>
                <a:latin typeface="Arial" panose="020B0604020202020204" pitchFamily="34" charset="0"/>
                <a:ea typeface="メイリオ" pitchFamily="50" charset="-128"/>
              </a:rPr>
              <a:t>and </a:t>
            </a:r>
            <a:r>
              <a:rPr lang="en-US" altLang="ja-JP" sz="1200" b="1" dirty="0" smtClean="0">
                <a:solidFill>
                  <a:schemeClr val="tx1">
                    <a:lumMod val="75000"/>
                    <a:lumOff val="25000"/>
                  </a:schemeClr>
                </a:solidFill>
                <a:latin typeface="Arial" panose="020B0604020202020204" pitchFamily="34" charset="0"/>
                <a:ea typeface="メイリオ" pitchFamily="50" charset="-128"/>
              </a:rPr>
              <a:t>implementation </a:t>
            </a:r>
            <a:r>
              <a:rPr lang="en-US" altLang="ja-JP" sz="1200" b="1" dirty="0">
                <a:solidFill>
                  <a:schemeClr val="tx1">
                    <a:lumMod val="75000"/>
                    <a:lumOff val="25000"/>
                  </a:schemeClr>
                </a:solidFill>
                <a:latin typeface="Arial" panose="020B0604020202020204" pitchFamily="34" charset="0"/>
                <a:ea typeface="メイリオ" pitchFamily="50" charset="-128"/>
              </a:rPr>
              <a:t>items </a:t>
            </a:r>
            <a:r>
              <a:rPr lang="en-US" altLang="ja-JP" sz="1200" b="1" dirty="0" smtClean="0">
                <a:solidFill>
                  <a:schemeClr val="tx1">
                    <a:lumMod val="75000"/>
                    <a:lumOff val="25000"/>
                  </a:schemeClr>
                </a:solidFill>
                <a:latin typeface="Arial" panose="020B0604020202020204" pitchFamily="34" charset="0"/>
                <a:ea typeface="メイリオ" pitchFamily="50" charset="-128"/>
              </a:rPr>
              <a:t>when developing or selling products that use OSS.</a:t>
            </a:r>
            <a:r>
              <a:rPr lang="en-US" altLang="ja-JP" sz="1200" b="1" dirty="0">
                <a:solidFill>
                  <a:schemeClr val="tx1">
                    <a:lumMod val="75000"/>
                    <a:lumOff val="25000"/>
                  </a:schemeClr>
                </a:solidFill>
                <a:latin typeface="Arial" panose="020B0604020202020204" pitchFamily="34" charset="0"/>
                <a:ea typeface="メイリオ" pitchFamily="50" charset="-128"/>
              </a:rPr>
              <a:t> </a:t>
            </a:r>
            <a:endParaRPr lang="ja-JP" altLang="en-US" sz="1200" b="1" dirty="0">
              <a:solidFill>
                <a:schemeClr val="tx1">
                  <a:lumMod val="75000"/>
                  <a:lumOff val="25000"/>
                </a:schemeClr>
              </a:solidFill>
              <a:latin typeface="Arial" panose="020B0604020202020204" pitchFamily="34" charset="0"/>
              <a:ea typeface="メイリオ" pitchFamily="50" charset="-128"/>
            </a:endParaRPr>
          </a:p>
        </p:txBody>
      </p:sp>
      <p:cxnSp>
        <p:nvCxnSpPr>
          <p:cNvPr id="64" name="直線コネクタ 63"/>
          <p:cNvCxnSpPr/>
          <p:nvPr/>
        </p:nvCxnSpPr>
        <p:spPr bwMode="auto">
          <a:xfrm>
            <a:off x="350573" y="855217"/>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77" name="直線コネクタ 76"/>
          <p:cNvCxnSpPr/>
          <p:nvPr/>
        </p:nvCxnSpPr>
        <p:spPr bwMode="auto">
          <a:xfrm>
            <a:off x="350573" y="1685705"/>
            <a:ext cx="8771467" cy="0"/>
          </a:xfrm>
          <a:prstGeom prst="line">
            <a:avLst/>
          </a:prstGeom>
          <a:noFill/>
          <a:ln w="19050" cap="flat" cmpd="sng" algn="ctr">
            <a:solidFill>
              <a:schemeClr val="bg1"/>
            </a:solidFill>
            <a:prstDash val="dash"/>
            <a:round/>
            <a:headEnd type="none" w="med" len="med"/>
            <a:tailEnd type="none" w="med" len="med"/>
          </a:ln>
          <a:effectLst/>
        </p:spPr>
      </p:cxnSp>
      <p:pic>
        <p:nvPicPr>
          <p:cNvPr id="78" name="図 77" descr="1.png"/>
          <p:cNvPicPr>
            <a:picLocks noChangeAspect="1"/>
          </p:cNvPicPr>
          <p:nvPr/>
        </p:nvPicPr>
        <p:blipFill>
          <a:blip r:embed="rId3"/>
          <a:srcRect l="31330" t="20530" r="18955" b="33399"/>
          <a:stretch>
            <a:fillRect/>
          </a:stretch>
        </p:blipFill>
        <p:spPr>
          <a:xfrm flipH="1">
            <a:off x="8123464" y="1565476"/>
            <a:ext cx="944246" cy="875055"/>
          </a:xfrm>
          <a:prstGeom prst="rect">
            <a:avLst/>
          </a:prstGeom>
        </p:spPr>
      </p:pic>
      <p:sp>
        <p:nvSpPr>
          <p:cNvPr id="79" name="角丸四角形 78"/>
          <p:cNvSpPr/>
          <p:nvPr/>
        </p:nvSpPr>
        <p:spPr>
          <a:xfrm>
            <a:off x="267245" y="1974352"/>
            <a:ext cx="7552451" cy="468086"/>
          </a:xfrm>
          <a:prstGeom prst="roundRect">
            <a:avLst>
              <a:gd name="adj" fmla="val 11049"/>
            </a:avLst>
          </a:prstGeom>
          <a:solidFill>
            <a:srgbClr val="F6167B"/>
          </a:solidFill>
        </p:spPr>
        <p:txBody>
          <a:bodyPr wrap="square">
            <a:noAutofit/>
          </a:bodyPr>
          <a:lstStyle/>
          <a:p>
            <a:pPr algn="l" rtl="0">
              <a:lnSpc>
                <a:spcPct val="100000"/>
              </a:lnSpc>
            </a:pPr>
            <a:r>
              <a:rPr lang="en-US" sz="1300" b="1" i="0" u="none" dirty="0" smtClean="0">
                <a:solidFill>
                  <a:schemeClr val="bg1"/>
                </a:solidFill>
                <a:latin typeface="Arial" panose="020B0604020202020204" pitchFamily="34" charset="0"/>
                <a:ea typeface="メイリオ" pitchFamily="50" charset="-128"/>
              </a:rPr>
              <a:t>Considerations and implementation items when developing or selling </a:t>
            </a:r>
            <a:r>
              <a:rPr lang="en-US" sz="1300" b="1" i="0" u="none" dirty="0">
                <a:solidFill>
                  <a:schemeClr val="bg1"/>
                </a:solidFill>
                <a:latin typeface="Arial" panose="020B0604020202020204" pitchFamily="34" charset="0"/>
                <a:ea typeface="メイリオ" pitchFamily="50" charset="-128"/>
              </a:rPr>
              <a:t>products that use </a:t>
            </a:r>
            <a:r>
              <a:rPr lang="en-US" sz="1300" b="1" i="0" u="none" dirty="0" smtClean="0">
                <a:solidFill>
                  <a:schemeClr val="bg1"/>
                </a:solidFill>
                <a:latin typeface="Arial" panose="020B0604020202020204" pitchFamily="34" charset="0"/>
                <a:ea typeface="メイリオ" pitchFamily="50" charset="-128"/>
              </a:rPr>
              <a:t>OSS</a:t>
            </a:r>
            <a:endParaRPr lang="en-US" altLang="en-US" sz="1300" b="1" dirty="0">
              <a:solidFill>
                <a:schemeClr val="bg1"/>
              </a:solidFill>
              <a:latin typeface="Arial" panose="020B0604020202020204" pitchFamily="34" charset="0"/>
              <a:ea typeface="メイリオ" pitchFamily="50" charset="-128"/>
            </a:endParaRPr>
          </a:p>
        </p:txBody>
      </p:sp>
      <p:graphicFrame>
        <p:nvGraphicFramePr>
          <p:cNvPr id="80" name="表 79"/>
          <p:cNvGraphicFramePr>
            <a:graphicFrameLocks noGrp="1"/>
          </p:cNvGraphicFramePr>
          <p:nvPr>
            <p:extLst/>
          </p:nvPr>
        </p:nvGraphicFramePr>
        <p:xfrm>
          <a:off x="258195" y="2412982"/>
          <a:ext cx="8956222" cy="2713188"/>
        </p:xfrm>
        <a:graphic>
          <a:graphicData uri="http://schemas.openxmlformats.org/drawingml/2006/table">
            <a:tbl>
              <a:tblPr firstRow="1" bandRow="1">
                <a:tableStyleId>{5C22544A-7EE6-4342-B048-85BDC9FD1C3A}</a:tableStyleId>
              </a:tblPr>
              <a:tblGrid>
                <a:gridCol w="3659287">
                  <a:extLst>
                    <a:ext uri="{9D8B030D-6E8A-4147-A177-3AD203B41FA5}">
                      <a16:colId xmlns:a16="http://schemas.microsoft.com/office/drawing/2014/main" val="20000"/>
                    </a:ext>
                  </a:extLst>
                </a:gridCol>
                <a:gridCol w="5296935">
                  <a:extLst>
                    <a:ext uri="{9D8B030D-6E8A-4147-A177-3AD203B41FA5}">
                      <a16:colId xmlns:a16="http://schemas.microsoft.com/office/drawing/2014/main" val="20001"/>
                    </a:ext>
                  </a:extLst>
                </a:gridCol>
              </a:tblGrid>
              <a:tr h="437760">
                <a:tc>
                  <a:txBody>
                    <a:bodyPr/>
                    <a:lstStyle/>
                    <a:p>
                      <a:pPr marL="342900" indent="-342900" algn="l" rtl="0">
                        <a:lnSpc>
                          <a:spcPct val="100000"/>
                        </a:lnSpc>
                        <a:buClr>
                          <a:srgbClr val="F6167B"/>
                        </a:buClr>
                        <a:buSzPct val="81000"/>
                        <a:buFont typeface="+mj-lt"/>
                        <a:buAutoNum type="arabicPeriod"/>
                      </a:pPr>
                      <a:r>
                        <a:rPr lang="en-US" sz="1400" b="1" i="0" u="none" spc="0" baseline="0" dirty="0" smtClean="0">
                          <a:solidFill>
                            <a:srgbClr val="F6167B"/>
                          </a:solidFill>
                          <a:latin typeface="Arial" pitchFamily="34" charset="0"/>
                          <a:ea typeface="メイリオ" pitchFamily="50" charset="-128"/>
                          <a:cs typeface="Times New Roman" pitchFamily="18" charset="0"/>
                        </a:rPr>
                        <a:t>Prepare contracts and other information, and provide explanations and reach agreements with the customer</a:t>
                      </a:r>
                      <a:endParaRPr lang="en-US" sz="1400" b="1" i="0" u="none" spc="0" baseline="0" dirty="0">
                        <a:solidFill>
                          <a:srgbClr val="F6167B"/>
                        </a:solidFill>
                        <a:latin typeface="Arial" pitchFamily="34" charset="0"/>
                        <a:ea typeface="メイリオ" pitchFamily="50" charset="-128"/>
                        <a:cs typeface="Times New Roman" pitchFamily="18" charset="0"/>
                      </a:endParaRPr>
                    </a:p>
                  </a:txBody>
                  <a:tcPr marL="144000" marR="144000" marT="72000" marB="72000" anchor="ctr">
                    <a:lnL w="28575" cap="flat" cmpd="sng" algn="ctr">
                      <a:no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EE4E6"/>
                    </a:solidFill>
                  </a:tcPr>
                </a:tc>
                <a:tc>
                  <a:txBody>
                    <a:bodyPr/>
                    <a:lstStyle/>
                    <a:p>
                      <a:pPr marL="180000" indent="-180000" algn="l" rtl="0">
                        <a:lnSpc>
                          <a:spcPct val="100000"/>
                        </a:lnSpc>
                        <a:buFont typeface="Wingdings" pitchFamily="2" charset="2"/>
                        <a:buChar char=""/>
                      </a:pPr>
                      <a:r>
                        <a:rPr lang="en-US" sz="1200" b="1" i="0" u="none" spc="0" baseline="0" dirty="0">
                          <a:solidFill>
                            <a:schemeClr val="tx1">
                              <a:lumMod val="75000"/>
                              <a:lumOff val="25000"/>
                            </a:schemeClr>
                          </a:solidFill>
                          <a:latin typeface="Arial" pitchFamily="34" charset="0"/>
                          <a:ea typeface="メイリオ" pitchFamily="50" charset="-128"/>
                        </a:rPr>
                        <a:t>Prepare sales contracts by taking OSS license conditions into </a:t>
                      </a:r>
                      <a:r>
                        <a:rPr lang="en-US" sz="1200" b="1" i="0" u="none" spc="0" baseline="0" dirty="0" smtClean="0">
                          <a:solidFill>
                            <a:schemeClr val="tx1">
                              <a:lumMod val="75000"/>
                              <a:lumOff val="25000"/>
                            </a:schemeClr>
                          </a:solidFill>
                          <a:latin typeface="Arial" pitchFamily="34" charset="0"/>
                          <a:ea typeface="メイリオ" pitchFamily="50" charset="-128"/>
                        </a:rPr>
                        <a:t>consideration.</a:t>
                      </a:r>
                      <a:endParaRPr lang="en-US" sz="1200" b="1" i="0" u="none" spc="0" baseline="0" dirty="0">
                        <a:solidFill>
                          <a:schemeClr val="tx1">
                            <a:lumMod val="75000"/>
                            <a:lumOff val="25000"/>
                          </a:schemeClr>
                        </a:solidFill>
                        <a:latin typeface="Arial" pitchFamily="34" charset="0"/>
                        <a:ea typeface="メイリオ" pitchFamily="50" charset="-128"/>
                      </a:endParaRPr>
                    </a:p>
                    <a:p>
                      <a:pPr marL="180000" indent="-180000" algn="l" rtl="0">
                        <a:lnSpc>
                          <a:spcPct val="100000"/>
                        </a:lnSpc>
                        <a:buFont typeface="Wingdings" pitchFamily="2" charset="2"/>
                        <a:buChar char=""/>
                      </a:pPr>
                      <a:r>
                        <a:rPr lang="en-US" sz="1200" b="1" i="0" u="none" spc="0" baseline="0" dirty="0">
                          <a:solidFill>
                            <a:schemeClr val="tx1">
                              <a:lumMod val="75000"/>
                              <a:lumOff val="25000"/>
                            </a:schemeClr>
                          </a:solidFill>
                          <a:latin typeface="Arial" pitchFamily="34" charset="0"/>
                          <a:ea typeface="メイリオ" pitchFamily="50" charset="-128"/>
                        </a:rPr>
                        <a:t>Explain the risks of OSS use and the extent to which Hitachi can be held responsible to customers, and have them agree to such provisions in contract </a:t>
                      </a:r>
                      <a:r>
                        <a:rPr lang="en-US" sz="1200" b="1" i="0" u="none" spc="0" baseline="0" dirty="0" smtClean="0">
                          <a:solidFill>
                            <a:schemeClr val="tx1">
                              <a:lumMod val="75000"/>
                              <a:lumOff val="25000"/>
                            </a:schemeClr>
                          </a:solidFill>
                          <a:latin typeface="Arial" pitchFamily="34" charset="0"/>
                          <a:ea typeface="メイリオ" pitchFamily="50" charset="-128"/>
                        </a:rPr>
                        <a:t>form.</a:t>
                      </a:r>
                      <a:endParaRPr lang="en-US" sz="1200" b="1" i="0" u="none" spc="0" baseline="0" dirty="0">
                        <a:solidFill>
                          <a:schemeClr val="tx1">
                            <a:lumMod val="75000"/>
                            <a:lumOff val="25000"/>
                          </a:schemeClr>
                        </a:solidFill>
                        <a:latin typeface="Arial" pitchFamily="34" charset="0"/>
                        <a:ea typeface="メイリオ" pitchFamily="50" charset="-128"/>
                      </a:endParaRPr>
                    </a:p>
                  </a:txBody>
                  <a:tcPr marL="144000" marR="144000" marT="72000" marB="72000" anchor="ctr">
                    <a:lnL w="9525" cap="flat" cmpd="sng" algn="ctr">
                      <a:noFill/>
                      <a:prstDash val="solid"/>
                      <a:round/>
                      <a:headEnd type="none" w="med" len="med"/>
                      <a:tailEnd type="none" w="med" len="med"/>
                    </a:lnL>
                    <a:lnR w="2857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EE4E6"/>
                    </a:solidFill>
                  </a:tcPr>
                </a:tc>
                <a:extLst>
                  <a:ext uri="{0D108BD9-81ED-4DB2-BD59-A6C34878D82A}">
                    <a16:rowId xmlns:a16="http://schemas.microsoft.com/office/drawing/2014/main" val="10000"/>
                  </a:ext>
                </a:extLst>
              </a:tr>
              <a:tr h="352127">
                <a:tc>
                  <a:txBody>
                    <a:bodyPr/>
                    <a:lstStyle/>
                    <a:p>
                      <a:pPr marL="342900" marR="0" lvl="1" indent="-342900" algn="l" defTabSz="914400" rtl="0" eaLnBrk="1" fontAlgn="auto" latinLnBrk="0" hangingPunct="1">
                        <a:lnSpc>
                          <a:spcPct val="100000"/>
                        </a:lnSpc>
                        <a:spcBef>
                          <a:spcPts val="0"/>
                        </a:spcBef>
                        <a:spcAft>
                          <a:spcPts val="0"/>
                        </a:spcAft>
                        <a:buClr>
                          <a:srgbClr val="F6167B"/>
                        </a:buClr>
                        <a:buSzPct val="81000"/>
                        <a:buFont typeface="+mj-lt"/>
                        <a:buAutoNum type="arabicPeriod" startAt="2"/>
                        <a:tabLst/>
                        <a:defRPr/>
                      </a:pPr>
                      <a:r>
                        <a:rPr lang="en-US" sz="1400" b="1" i="0" u="none" spc="0" baseline="0" dirty="0" smtClean="0">
                          <a:solidFill>
                            <a:srgbClr val="F6167B"/>
                          </a:solidFill>
                          <a:latin typeface="Arial" pitchFamily="34" charset="0"/>
                          <a:ea typeface="メイリオ" pitchFamily="50" charset="-128"/>
                          <a:cs typeface="Times New Roman" pitchFamily="18" charset="0"/>
                        </a:rPr>
                        <a:t>Address </a:t>
                      </a:r>
                      <a:r>
                        <a:rPr lang="en-US" sz="1400" b="1" i="0" u="none" spc="0" baseline="0" dirty="0">
                          <a:solidFill>
                            <a:srgbClr val="F6167B"/>
                          </a:solidFill>
                          <a:latin typeface="Arial" pitchFamily="34" charset="0"/>
                          <a:ea typeface="メイリオ" pitchFamily="50" charset="-128"/>
                          <a:cs typeface="Times New Roman" pitchFamily="18" charset="0"/>
                        </a:rPr>
                        <a:t>patent risks</a:t>
                      </a:r>
                    </a:p>
                  </a:txBody>
                  <a:tcPr marL="144000" marR="144000" marT="72000" marB="72000" anchor="ctr">
                    <a:lnL w="28575" cap="flat" cmpd="sng" algn="ctr">
                      <a:no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EE4E6"/>
                    </a:solidFill>
                  </a:tcPr>
                </a:tc>
                <a:tc>
                  <a:txBody>
                    <a:bodyPr/>
                    <a:lstStyle/>
                    <a:p>
                      <a:pPr marL="180000" marR="0" lvl="1" indent="-1800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b="1" i="0" u="none" spc="0" baseline="0" dirty="0">
                          <a:solidFill>
                            <a:schemeClr val="tx1">
                              <a:lumMod val="75000"/>
                              <a:lumOff val="25000"/>
                            </a:schemeClr>
                          </a:solidFill>
                          <a:latin typeface="Arial" pitchFamily="34" charset="0"/>
                          <a:ea typeface="メイリオ" pitchFamily="50" charset="-128"/>
                          <a:cs typeface="Times New Roman" pitchFamily="18" charset="0"/>
                        </a:rPr>
                        <a:t>Make a comprehensive </a:t>
                      </a:r>
                      <a:r>
                        <a:rPr kumimoji="1" lang="en-US" sz="1200" b="1" i="0" u="none" kern="1200" spc="0" baseline="0" dirty="0">
                          <a:solidFill>
                            <a:schemeClr val="tx1">
                              <a:lumMod val="75000"/>
                              <a:lumOff val="25000"/>
                            </a:schemeClr>
                          </a:solidFill>
                          <a:latin typeface="Arial" pitchFamily="34" charset="0"/>
                          <a:ea typeface="メイリオ" pitchFamily="50" charset="-128"/>
                          <a:cs typeface="Times New Roman" pitchFamily="18" charset="0"/>
                        </a:rPr>
                        <a:t>judgment weighing up the </a:t>
                      </a:r>
                      <a:r>
                        <a:rPr kumimoji="1" lang="en-US" sz="1200" b="1" i="0" u="none" kern="1200" spc="0" baseline="0" dirty="0" smtClean="0">
                          <a:solidFill>
                            <a:schemeClr val="tx1">
                              <a:lumMod val="75000"/>
                              <a:lumOff val="25000"/>
                            </a:schemeClr>
                          </a:solidFill>
                          <a:latin typeface="Arial" pitchFamily="34" charset="0"/>
                          <a:ea typeface="メイリオ" pitchFamily="50" charset="-128"/>
                          <a:cs typeface="Times New Roman" pitchFamily="18" charset="0"/>
                        </a:rPr>
                        <a:t>risks </a:t>
                      </a:r>
                      <a:r>
                        <a:rPr kumimoji="1" lang="en-US" sz="1200" b="1" i="0" u="none" kern="1200" spc="0" baseline="0" dirty="0">
                          <a:solidFill>
                            <a:schemeClr val="tx1">
                              <a:lumMod val="75000"/>
                              <a:lumOff val="25000"/>
                            </a:schemeClr>
                          </a:solidFill>
                          <a:latin typeface="Arial" pitchFamily="34" charset="0"/>
                          <a:ea typeface="メイリオ" pitchFamily="50" charset="-128"/>
                          <a:cs typeface="Times New Roman" pitchFamily="18" charset="0"/>
                        </a:rPr>
                        <a:t>of third party patent right </a:t>
                      </a:r>
                      <a:r>
                        <a:rPr kumimoji="1" lang="en-US" sz="1200" b="1" i="0" u="none" kern="1200" spc="0" baseline="0" dirty="0" smtClean="0">
                          <a:solidFill>
                            <a:schemeClr val="tx1">
                              <a:lumMod val="75000"/>
                              <a:lumOff val="25000"/>
                            </a:schemeClr>
                          </a:solidFill>
                          <a:latin typeface="Arial" pitchFamily="34" charset="0"/>
                          <a:ea typeface="メイリオ" pitchFamily="50" charset="-128"/>
                          <a:cs typeface="Times New Roman" pitchFamily="18" charset="0"/>
                        </a:rPr>
                        <a:t>infringements </a:t>
                      </a:r>
                      <a:r>
                        <a:rPr lang="en-US" sz="1200" b="1" i="0" u="none" spc="0" baseline="0" dirty="0" smtClean="0">
                          <a:solidFill>
                            <a:schemeClr val="tx1">
                              <a:lumMod val="75000"/>
                              <a:lumOff val="25000"/>
                            </a:schemeClr>
                          </a:solidFill>
                          <a:latin typeface="Arial" pitchFamily="34" charset="0"/>
                          <a:ea typeface="メイリオ" pitchFamily="50" charset="-128"/>
                          <a:cs typeface="Times New Roman" pitchFamily="18" charset="0"/>
                        </a:rPr>
                        <a:t>and of, in effect, providing free licensing of Hitachi’s or Hitachi Group’s patents, and comparing these risks with the </a:t>
                      </a:r>
                      <a:r>
                        <a:rPr lang="en-US" sz="1200" b="1" i="0" u="none" spc="0" baseline="0" dirty="0">
                          <a:solidFill>
                            <a:schemeClr val="tx1">
                              <a:lumMod val="75000"/>
                              <a:lumOff val="25000"/>
                            </a:schemeClr>
                          </a:solidFill>
                          <a:latin typeface="Arial" pitchFamily="34" charset="0"/>
                          <a:ea typeface="メイリオ" pitchFamily="50" charset="-128"/>
                          <a:cs typeface="Times New Roman" pitchFamily="18" charset="0"/>
                        </a:rPr>
                        <a:t>business-related benefits of OSS </a:t>
                      </a:r>
                      <a:r>
                        <a:rPr lang="en-US" sz="1200" b="1" i="0" u="none" spc="0" baseline="0" dirty="0" smtClean="0">
                          <a:solidFill>
                            <a:schemeClr val="tx1">
                              <a:lumMod val="75000"/>
                              <a:lumOff val="25000"/>
                            </a:schemeClr>
                          </a:solidFill>
                          <a:latin typeface="Arial" pitchFamily="34" charset="0"/>
                          <a:ea typeface="メイリオ" pitchFamily="50" charset="-128"/>
                          <a:cs typeface="Times New Roman" pitchFamily="18" charset="0"/>
                        </a:rPr>
                        <a:t>use. Then </a:t>
                      </a:r>
                      <a:r>
                        <a:rPr lang="en-US" sz="1200" b="1" i="0" u="none" spc="0" baseline="0" dirty="0">
                          <a:solidFill>
                            <a:schemeClr val="tx1">
                              <a:lumMod val="75000"/>
                              <a:lumOff val="25000"/>
                            </a:schemeClr>
                          </a:solidFill>
                          <a:latin typeface="Arial" pitchFamily="34" charset="0"/>
                          <a:ea typeface="メイリオ" pitchFamily="50" charset="-128"/>
                          <a:cs typeface="Times New Roman" pitchFamily="18" charset="0"/>
                        </a:rPr>
                        <a:t>implement a response based on </a:t>
                      </a:r>
                      <a:r>
                        <a:rPr lang="en-US" sz="1200" b="1" i="0" u="none" spc="0" baseline="0" dirty="0" smtClean="0">
                          <a:solidFill>
                            <a:schemeClr val="tx1">
                              <a:lumMod val="75000"/>
                              <a:lumOff val="25000"/>
                            </a:schemeClr>
                          </a:solidFill>
                          <a:latin typeface="Arial" pitchFamily="34" charset="0"/>
                          <a:ea typeface="メイリオ" pitchFamily="50" charset="-128"/>
                          <a:cs typeface="Times New Roman" pitchFamily="18" charset="0"/>
                        </a:rPr>
                        <a:t>this judgment.</a:t>
                      </a:r>
                      <a:endParaRPr lang="en-US" sz="1200" b="1" i="0" u="none" spc="0" baseline="0" dirty="0">
                        <a:solidFill>
                          <a:schemeClr val="tx1">
                            <a:lumMod val="75000"/>
                            <a:lumOff val="25000"/>
                          </a:schemeClr>
                        </a:solidFill>
                        <a:latin typeface="Arial" pitchFamily="34" charset="0"/>
                        <a:ea typeface="メイリオ" pitchFamily="50" charset="-128"/>
                        <a:cs typeface="Times New Roman" pitchFamily="18" charset="0"/>
                      </a:endParaRPr>
                    </a:p>
                  </a:txBody>
                  <a:tcPr marL="144000" marR="144000" marT="72000" marB="72000" anchor="ctr">
                    <a:lnL w="9525" cap="flat" cmpd="sng" algn="ctr">
                      <a:noFill/>
                      <a:prstDash val="solid"/>
                      <a:round/>
                      <a:headEnd type="none" w="med" len="med"/>
                      <a:tailEnd type="none" w="med" len="med"/>
                    </a:lnL>
                    <a:lnR w="2857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EE4E6"/>
                    </a:solidFill>
                  </a:tcPr>
                </a:tc>
                <a:extLst>
                  <a:ext uri="{0D108BD9-81ED-4DB2-BD59-A6C34878D82A}">
                    <a16:rowId xmlns:a16="http://schemas.microsoft.com/office/drawing/2014/main" val="10001"/>
                  </a:ext>
                </a:extLst>
              </a:tr>
              <a:tr h="596388">
                <a:tc>
                  <a:txBody>
                    <a:bodyPr/>
                    <a:lstStyle/>
                    <a:p>
                      <a:pPr marL="342900" marR="0" lvl="1" indent="-342900" algn="l" defTabSz="914400" rtl="0" eaLnBrk="1" fontAlgn="auto" latinLnBrk="0" hangingPunct="1">
                        <a:lnSpc>
                          <a:spcPct val="100000"/>
                        </a:lnSpc>
                        <a:spcBef>
                          <a:spcPts val="0"/>
                        </a:spcBef>
                        <a:spcAft>
                          <a:spcPts val="0"/>
                        </a:spcAft>
                        <a:buClr>
                          <a:srgbClr val="F6167B"/>
                        </a:buClr>
                        <a:buSzPct val="81000"/>
                        <a:buFont typeface="+mj-lt"/>
                        <a:buAutoNum type="arabicPeriod" startAt="3"/>
                        <a:tabLst/>
                        <a:defRPr/>
                      </a:pPr>
                      <a:r>
                        <a:rPr lang="en-US" sz="1400" b="1" i="0" u="none" spc="0" baseline="0" dirty="0">
                          <a:solidFill>
                            <a:srgbClr val="F6167B"/>
                          </a:solidFill>
                          <a:latin typeface="Arial" pitchFamily="34" charset="0"/>
                          <a:ea typeface="メイリオ" pitchFamily="50" charset="-128"/>
                          <a:cs typeface="Times New Roman" pitchFamily="18" charset="0"/>
                        </a:rPr>
                        <a:t>Implement export control</a:t>
                      </a:r>
                    </a:p>
                  </a:txBody>
                  <a:tcPr marL="144000" marR="144000" marT="72000" marB="72000" anchor="ctr">
                    <a:lnL w="28575" cap="flat" cmpd="sng" algn="ctr">
                      <a:no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EE4E6"/>
                    </a:solidFill>
                  </a:tcPr>
                </a:tc>
                <a:tc>
                  <a:txBody>
                    <a:bodyPr/>
                    <a:lstStyle/>
                    <a:p>
                      <a:pPr marL="180000" marR="0" lvl="1" indent="-1800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b="1" i="0" u="none" spc="0" baseline="0" dirty="0">
                          <a:solidFill>
                            <a:schemeClr val="tx1">
                              <a:lumMod val="75000"/>
                              <a:lumOff val="25000"/>
                            </a:schemeClr>
                          </a:solidFill>
                          <a:latin typeface="Arial" pitchFamily="34" charset="0"/>
                          <a:ea typeface="メイリオ" pitchFamily="50" charset="-128"/>
                          <a:cs typeface="Times New Roman" pitchFamily="18" charset="0"/>
                        </a:rPr>
                        <a:t>Implement export control if the </a:t>
                      </a:r>
                      <a:r>
                        <a:rPr lang="en-US" sz="1200" b="1" i="0" u="none" spc="0" baseline="0" dirty="0" smtClean="0">
                          <a:solidFill>
                            <a:schemeClr val="tx1">
                              <a:lumMod val="75000"/>
                              <a:lumOff val="25000"/>
                            </a:schemeClr>
                          </a:solidFill>
                          <a:latin typeface="Arial" pitchFamily="34" charset="0"/>
                          <a:ea typeface="メイリオ" pitchFamily="50" charset="-128"/>
                          <a:cs typeface="Times New Roman" pitchFamily="18" charset="0"/>
                        </a:rPr>
                        <a:t>OSS is to be exported.</a:t>
                      </a:r>
                      <a:endParaRPr lang="en-US" sz="1200" b="1" i="0" u="none" spc="0" baseline="0" dirty="0">
                        <a:solidFill>
                          <a:schemeClr val="tx1">
                            <a:lumMod val="75000"/>
                            <a:lumOff val="25000"/>
                          </a:schemeClr>
                        </a:solidFill>
                        <a:latin typeface="Arial" pitchFamily="34" charset="0"/>
                        <a:ea typeface="メイリオ" pitchFamily="50" charset="-128"/>
                        <a:cs typeface="Times New Roman" pitchFamily="18" charset="0"/>
                      </a:endParaRPr>
                    </a:p>
                  </a:txBody>
                  <a:tcPr marL="144000" marR="144000" marT="72000" marB="72000" anchor="ctr">
                    <a:lnL w="9525" cap="flat" cmpd="sng" algn="ctr">
                      <a:noFill/>
                      <a:prstDash val="solid"/>
                      <a:round/>
                      <a:headEnd type="none" w="med" len="med"/>
                      <a:tailEnd type="none" w="med" len="med"/>
                    </a:lnL>
                    <a:lnR w="2857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EE4E6"/>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496710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4027" y="153502"/>
            <a:ext cx="8984664" cy="590931"/>
          </a:xfrm>
        </p:spPr>
        <p:txBody>
          <a:bodyPr wrap="square">
            <a:noAutofit/>
          </a:bodyPr>
          <a:lstStyle/>
          <a:p>
            <a:pPr marL="533400" indent="-533400"/>
            <a:r>
              <a:rPr lang="en-US" spc="0" dirty="0">
                <a:latin typeface="Arial" panose="020B0604020202020204" pitchFamily="34" charset="0"/>
              </a:rPr>
              <a:t>5</a:t>
            </a:r>
            <a:r>
              <a:rPr lang="en-US" b="1" i="0" u="none" spc="0" dirty="0" smtClean="0">
                <a:latin typeface="Arial" panose="020B0604020202020204" pitchFamily="34" charset="0"/>
              </a:rPr>
              <a:t>-7	Considerations and Implementation Items </a:t>
            </a:r>
            <a:r>
              <a:rPr lang="en-US" b="1" i="0" u="none" spc="0" dirty="0">
                <a:latin typeface="Arial" panose="020B0604020202020204" pitchFamily="34" charset="0"/>
              </a:rPr>
              <a:t>When </a:t>
            </a:r>
            <a:r>
              <a:rPr lang="en-US" b="1" i="0" u="none" spc="0" dirty="0" smtClean="0">
                <a:latin typeface="Arial" panose="020B0604020202020204" pitchFamily="34" charset="0"/>
              </a:rPr>
              <a:t>Developing or Selling </a:t>
            </a:r>
            <a:r>
              <a:rPr lang="en-US" b="1" i="0" u="none" spc="0" dirty="0">
                <a:latin typeface="Arial" panose="020B0604020202020204" pitchFamily="34" charset="0"/>
              </a:rPr>
              <a:t>Products That Use </a:t>
            </a:r>
            <a:r>
              <a:rPr lang="en-US" b="1" i="0" u="none" spc="0" dirty="0" smtClean="0">
                <a:latin typeface="Arial" panose="020B0604020202020204" pitchFamily="34" charset="0"/>
              </a:rPr>
              <a:t>OSS </a:t>
            </a:r>
            <a:r>
              <a:rPr lang="en-US" b="1" i="0" u="none" spc="0" dirty="0" smtClean="0">
                <a:latin typeface="Arial" panose="020B0604020202020204" pitchFamily="34" charset="0"/>
                <a:sym typeface="Wingdings"/>
              </a:rPr>
              <a:t></a:t>
            </a:r>
            <a:endParaRPr lang="en-US" altLang="en-US" spc="0" dirty="0">
              <a:latin typeface="Arial" panose="020B0604020202020204" pitchFamily="34" charset="0"/>
            </a:endParaRPr>
          </a:p>
        </p:txBody>
      </p:sp>
      <p:sp>
        <p:nvSpPr>
          <p:cNvPr id="2053" name="AutoShape 5" descr="「ソフトウェアアイコン」の画像検索結果"/>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noAutofit/>
          </a:bodyPr>
          <a:lstStyle/>
          <a:p>
            <a:endParaRPr lang="en-US" altLang="en-US" dirty="0">
              <a:latin typeface="Arial" panose="020B0604020202020204" pitchFamily="34" charset="0"/>
            </a:endParaRPr>
          </a:p>
        </p:txBody>
      </p:sp>
      <p:grpSp>
        <p:nvGrpSpPr>
          <p:cNvPr id="239" name="グループ化 238"/>
          <p:cNvGrpSpPr/>
          <p:nvPr/>
        </p:nvGrpSpPr>
        <p:grpSpPr>
          <a:xfrm>
            <a:off x="261258" y="731790"/>
            <a:ext cx="8931698" cy="325539"/>
            <a:chOff x="293914" y="620486"/>
            <a:chExt cx="8931698" cy="481693"/>
          </a:xfrm>
        </p:grpSpPr>
        <p:sp>
          <p:nvSpPr>
            <p:cNvPr id="240" name="フリーフォーム 239"/>
            <p:cNvSpPr/>
            <p:nvPr/>
          </p:nvSpPr>
          <p:spPr bwMode="auto">
            <a:xfrm>
              <a:off x="293914" y="620486"/>
              <a:ext cx="3184072" cy="481693"/>
            </a:xfrm>
            <a:custGeom>
              <a:avLst/>
              <a:gdLst>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Lst>
              <a:ahLst/>
              <a:cxnLst>
                <a:cxn ang="0">
                  <a:pos x="connsiteX0" y="connsiteY0"/>
                </a:cxn>
                <a:cxn ang="0">
                  <a:pos x="connsiteX1" y="connsiteY1"/>
                </a:cxn>
                <a:cxn ang="0">
                  <a:pos x="connsiteX2" y="connsiteY2"/>
                </a:cxn>
                <a:cxn ang="0">
                  <a:pos x="connsiteX3" y="connsiteY3"/>
                </a:cxn>
              </a:cxnLst>
              <a:rect l="l" t="t" r="r" b="b"/>
              <a:pathLst>
                <a:path w="3184072" h="481693">
                  <a:moveTo>
                    <a:pt x="0" y="481693"/>
                  </a:moveTo>
                  <a:lnTo>
                    <a:pt x="24493" y="130628"/>
                  </a:lnTo>
                  <a:cubicBezTo>
                    <a:pt x="40096" y="56605"/>
                    <a:pt x="93799" y="7983"/>
                    <a:pt x="155122" y="0"/>
                  </a:cubicBezTo>
                  <a:lnTo>
                    <a:pt x="3184072" y="8164"/>
                  </a:lnTo>
                </a:path>
              </a:pathLst>
            </a:custGeom>
            <a:noFill/>
            <a:ln w="38100" cap="flat" cmpd="sng" algn="ctr">
              <a:solidFill>
                <a:schemeClr val="bg1">
                  <a:lumMod val="75000"/>
                </a:schemeClr>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sp>
          <p:nvSpPr>
            <p:cNvPr id="241" name="フリーフォーム 240"/>
            <p:cNvSpPr/>
            <p:nvPr/>
          </p:nvSpPr>
          <p:spPr bwMode="auto">
            <a:xfrm flipH="1">
              <a:off x="2119956" y="620486"/>
              <a:ext cx="5526663" cy="481693"/>
            </a:xfrm>
            <a:custGeom>
              <a:avLst/>
              <a:gdLst>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Lst>
              <a:ahLst/>
              <a:cxnLst>
                <a:cxn ang="0">
                  <a:pos x="connsiteX0" y="connsiteY0"/>
                </a:cxn>
                <a:cxn ang="0">
                  <a:pos x="connsiteX1" y="connsiteY1"/>
                </a:cxn>
                <a:cxn ang="0">
                  <a:pos x="connsiteX2" y="connsiteY2"/>
                </a:cxn>
                <a:cxn ang="0">
                  <a:pos x="connsiteX3" y="connsiteY3"/>
                </a:cxn>
              </a:cxnLst>
              <a:rect l="l" t="t" r="r" b="b"/>
              <a:pathLst>
                <a:path w="3184072" h="481693">
                  <a:moveTo>
                    <a:pt x="0" y="481693"/>
                  </a:moveTo>
                  <a:lnTo>
                    <a:pt x="24493" y="130628"/>
                  </a:lnTo>
                  <a:cubicBezTo>
                    <a:pt x="40096" y="56605"/>
                    <a:pt x="93799" y="7983"/>
                    <a:pt x="155122" y="0"/>
                  </a:cubicBezTo>
                  <a:lnTo>
                    <a:pt x="3184072" y="8164"/>
                  </a:lnTo>
                </a:path>
              </a:pathLst>
            </a:custGeom>
            <a:noFill/>
            <a:ln w="38100" cap="flat" cmpd="sng" algn="ctr">
              <a:solidFill>
                <a:schemeClr val="bg1">
                  <a:lumMod val="75000"/>
                </a:schemeClr>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cxnSp>
          <p:nvCxnSpPr>
            <p:cNvPr id="242" name="直線コネクタ 241"/>
            <p:cNvCxnSpPr/>
            <p:nvPr/>
          </p:nvCxnSpPr>
          <p:spPr bwMode="auto">
            <a:xfrm>
              <a:off x="7655674" y="1080728"/>
              <a:ext cx="1569938" cy="0"/>
            </a:xfrm>
            <a:prstGeom prst="line">
              <a:avLst/>
            </a:prstGeom>
            <a:noFill/>
            <a:ln w="38100" cap="flat" cmpd="sng" algn="ctr">
              <a:solidFill>
                <a:schemeClr val="bg1">
                  <a:lumMod val="75000"/>
                </a:schemeClr>
              </a:solidFill>
              <a:prstDash val="solid"/>
              <a:round/>
              <a:headEnd type="none" w="med" len="med"/>
              <a:tailEnd type="none" w="med" len="med"/>
            </a:ln>
            <a:effectLst/>
          </p:spPr>
        </p:cxnSp>
      </p:grpSp>
      <p:sp>
        <p:nvSpPr>
          <p:cNvPr id="245" name="テキスト ボックス 244"/>
          <p:cNvSpPr txBox="1"/>
          <p:nvPr/>
        </p:nvSpPr>
        <p:spPr>
          <a:xfrm>
            <a:off x="293027" y="736396"/>
            <a:ext cx="7443063" cy="590931"/>
          </a:xfrm>
          <a:prstGeom prst="rect">
            <a:avLst/>
          </a:prstGeom>
          <a:noFill/>
        </p:spPr>
        <p:txBody>
          <a:bodyPr wrap="square" rtlCol="0">
            <a:noAutofit/>
          </a:bodyPr>
          <a:lstStyle/>
          <a:p>
            <a:pPr marL="342900" indent="-342900" algn="l" rtl="0">
              <a:buSzPct val="89000"/>
              <a:buFont typeface="+mj-lt"/>
              <a:buAutoNum type="arabicPeriod"/>
            </a:pPr>
            <a:r>
              <a:rPr lang="en-US" sz="1800" b="1" i="0" u="none" dirty="0" smtClean="0">
                <a:solidFill>
                  <a:srgbClr val="F6167B"/>
                </a:solidFill>
                <a:latin typeface="Arial" panose="020B0604020202020204" pitchFamily="34" charset="0"/>
                <a:ea typeface="メイリオ" pitchFamily="50" charset="-128"/>
                <a:cs typeface="Times New Roman" pitchFamily="18" charset="0"/>
              </a:rPr>
              <a:t>Prepare contracts and other information, provide explanations</a:t>
            </a:r>
            <a:br>
              <a:rPr lang="en-US" sz="1800" b="1" i="0" u="none" dirty="0" smtClean="0">
                <a:solidFill>
                  <a:srgbClr val="F6167B"/>
                </a:solidFill>
                <a:latin typeface="Arial" panose="020B0604020202020204" pitchFamily="34" charset="0"/>
                <a:ea typeface="メイリオ" pitchFamily="50" charset="-128"/>
                <a:cs typeface="Times New Roman" pitchFamily="18" charset="0"/>
              </a:rPr>
            </a:br>
            <a:r>
              <a:rPr lang="en-US" sz="1800" b="1" i="0" u="none" dirty="0" smtClean="0">
                <a:solidFill>
                  <a:srgbClr val="F6167B"/>
                </a:solidFill>
                <a:latin typeface="Arial" panose="020B0604020202020204" pitchFamily="34" charset="0"/>
                <a:ea typeface="メイリオ" pitchFamily="50" charset="-128"/>
                <a:cs typeface="Times New Roman" pitchFamily="18" charset="0"/>
              </a:rPr>
              <a:t>and reach agreements </a:t>
            </a:r>
            <a:r>
              <a:rPr lang="en-US" sz="1800" b="1" i="0" u="none" dirty="0">
                <a:solidFill>
                  <a:srgbClr val="F6167B"/>
                </a:solidFill>
                <a:latin typeface="Arial" panose="020B0604020202020204" pitchFamily="34" charset="0"/>
                <a:ea typeface="メイリオ" pitchFamily="50" charset="-128"/>
                <a:cs typeface="Times New Roman" pitchFamily="18" charset="0"/>
              </a:rPr>
              <a:t>with </a:t>
            </a:r>
            <a:r>
              <a:rPr lang="en-US" sz="1800" b="1" i="0" u="none" dirty="0" smtClean="0">
                <a:solidFill>
                  <a:srgbClr val="F6167B"/>
                </a:solidFill>
                <a:latin typeface="Arial" panose="020B0604020202020204" pitchFamily="34" charset="0"/>
                <a:ea typeface="メイリオ" pitchFamily="50" charset="-128"/>
                <a:cs typeface="Times New Roman" pitchFamily="18" charset="0"/>
              </a:rPr>
              <a:t>the customer</a:t>
            </a:r>
            <a:endParaRPr lang="en-US" sz="1800" b="1" i="0" u="none" dirty="0">
              <a:solidFill>
                <a:srgbClr val="F6167B"/>
              </a:solidFill>
              <a:latin typeface="Arial" panose="020B0604020202020204" pitchFamily="34" charset="0"/>
              <a:ea typeface="メイリオ" pitchFamily="50" charset="-128"/>
              <a:cs typeface="Times New Roman" pitchFamily="18" charset="0"/>
            </a:endParaRPr>
          </a:p>
        </p:txBody>
      </p:sp>
      <p:sp>
        <p:nvSpPr>
          <p:cNvPr id="351" name="正方形/長方形 350"/>
          <p:cNvSpPr/>
          <p:nvPr/>
        </p:nvSpPr>
        <p:spPr bwMode="auto">
          <a:xfrm>
            <a:off x="549109" y="1250981"/>
            <a:ext cx="8085440" cy="692648"/>
          </a:xfrm>
          <a:prstGeom prst="rect">
            <a:avLst/>
          </a:prstGeom>
          <a:noFill/>
          <a:ln w="9525">
            <a:noFill/>
            <a:miter lim="800000"/>
            <a:headEnd/>
            <a:tailEnd/>
          </a:ln>
          <a:effectLst/>
        </p:spPr>
        <p:txBody>
          <a:bodyPr wrap="square" lIns="0" tIns="36000" rIns="0" bIns="36000" rtlCol="0" anchor="t" anchorCtr="0">
            <a:noAutofit/>
          </a:bodyPr>
          <a:lstStyle/>
          <a:p>
            <a:pPr>
              <a:lnSpc>
                <a:spcPct val="100000"/>
              </a:lnSpc>
            </a:pPr>
            <a:r>
              <a:rPr lang="en-US" sz="1200" b="1" i="0" u="none" dirty="0" smtClean="0">
                <a:solidFill>
                  <a:schemeClr val="tx1">
                    <a:lumMod val="75000"/>
                    <a:lumOff val="25000"/>
                  </a:schemeClr>
                </a:solidFill>
                <a:latin typeface="Arial" panose="020B0604020202020204" pitchFamily="34" charset="0"/>
                <a:ea typeface="メイリオ" pitchFamily="50" charset="-128"/>
              </a:rPr>
              <a:t>If </a:t>
            </a:r>
            <a:r>
              <a:rPr lang="en-US" altLang="ja-JP" sz="1200" b="1" i="0" u="none" dirty="0" smtClean="0">
                <a:solidFill>
                  <a:schemeClr val="tx1">
                    <a:lumMod val="75000"/>
                    <a:lumOff val="25000"/>
                  </a:schemeClr>
                </a:solidFill>
                <a:latin typeface="Arial" panose="020B0604020202020204" pitchFamily="34" charset="0"/>
                <a:ea typeface="メイリオ" pitchFamily="50" charset="-128"/>
              </a:rPr>
              <a:t>Hitachi</a:t>
            </a:r>
            <a:r>
              <a:rPr lang="en-US" sz="1200" b="1" i="0" u="none" dirty="0" smtClean="0">
                <a:solidFill>
                  <a:schemeClr val="tx1">
                    <a:lumMod val="75000"/>
                    <a:lumOff val="25000"/>
                  </a:schemeClr>
                </a:solidFill>
                <a:latin typeface="Arial" panose="020B0604020202020204" pitchFamily="34" charset="0"/>
                <a:ea typeface="メイリオ" pitchFamily="50" charset="-128"/>
              </a:rPr>
              <a:t> sells products including OSS under the standard sales contract conditions of </a:t>
            </a:r>
            <a:r>
              <a:rPr lang="en-US" altLang="ja-JP" sz="1200" b="1" dirty="0" smtClean="0">
                <a:solidFill>
                  <a:schemeClr val="tx1">
                    <a:lumMod val="75000"/>
                    <a:lumOff val="25000"/>
                  </a:schemeClr>
                </a:solidFill>
                <a:latin typeface="Arial" panose="020B0604020202020204" pitchFamily="34" charset="0"/>
                <a:ea typeface="メイリオ" pitchFamily="50" charset="-128"/>
              </a:rPr>
              <a:t>Hitachi</a:t>
            </a:r>
            <a:r>
              <a:rPr lang="en-US" sz="1200" b="1" i="0" u="none" dirty="0" smtClean="0">
                <a:solidFill>
                  <a:schemeClr val="tx1">
                    <a:lumMod val="75000"/>
                    <a:lumOff val="25000"/>
                  </a:schemeClr>
                </a:solidFill>
                <a:latin typeface="Arial" panose="020B0604020202020204" pitchFamily="34" charset="0"/>
                <a:ea typeface="メイリオ" pitchFamily="50" charset="-128"/>
              </a:rPr>
              <a:t>, </a:t>
            </a:r>
            <a:r>
              <a:rPr lang="en-US" altLang="ja-JP" sz="1200" b="1" dirty="0" smtClean="0">
                <a:solidFill>
                  <a:schemeClr val="tx1">
                    <a:lumMod val="75000"/>
                    <a:lumOff val="25000"/>
                  </a:schemeClr>
                </a:solidFill>
                <a:latin typeface="Arial" panose="020B0604020202020204" pitchFamily="34" charset="0"/>
                <a:ea typeface="メイリオ" pitchFamily="50" charset="-128"/>
              </a:rPr>
              <a:t>Hitachi</a:t>
            </a:r>
            <a:r>
              <a:rPr lang="en-US" sz="1200" b="1" i="0" u="none" dirty="0" smtClean="0">
                <a:solidFill>
                  <a:schemeClr val="tx1">
                    <a:lumMod val="75000"/>
                    <a:lumOff val="25000"/>
                  </a:schemeClr>
                </a:solidFill>
                <a:latin typeface="Arial" panose="020B0604020202020204" pitchFamily="34" charset="0"/>
                <a:ea typeface="メイリオ" pitchFamily="50" charset="-128"/>
              </a:rPr>
              <a:t> will be subject to excessively high risks because OSS is </a:t>
            </a:r>
            <a:r>
              <a:rPr lang="en-US" sz="1200" b="1" i="0" u="none" dirty="0">
                <a:solidFill>
                  <a:schemeClr val="tx1">
                    <a:lumMod val="75000"/>
                    <a:lumOff val="25000"/>
                  </a:schemeClr>
                </a:solidFill>
                <a:latin typeface="Arial" panose="020B0604020202020204" pitchFamily="34" charset="0"/>
                <a:ea typeface="メイリオ" pitchFamily="50" charset="-128"/>
              </a:rPr>
              <a:t>normally provided without </a:t>
            </a:r>
            <a:r>
              <a:rPr lang="en-US" sz="1200" b="1" i="0" u="none" dirty="0" smtClean="0">
                <a:solidFill>
                  <a:schemeClr val="tx1">
                    <a:lumMod val="75000"/>
                    <a:lumOff val="25000"/>
                  </a:schemeClr>
                </a:solidFill>
                <a:latin typeface="Arial" panose="020B0604020202020204" pitchFamily="34" charset="0"/>
                <a:ea typeface="メイリオ" pitchFamily="50" charset="-128"/>
              </a:rPr>
              <a:t>warranty conditions. To mitigate those risks, </a:t>
            </a:r>
            <a:r>
              <a:rPr lang="en-US" sz="1200" b="1" dirty="0" smtClean="0">
                <a:solidFill>
                  <a:schemeClr val="tx1">
                    <a:lumMod val="75000"/>
                    <a:lumOff val="25000"/>
                  </a:schemeClr>
                </a:solidFill>
                <a:latin typeface="Arial" panose="020B0604020202020204" pitchFamily="34" charset="0"/>
                <a:ea typeface="メイリオ" pitchFamily="50" charset="-128"/>
              </a:rPr>
              <a:t>you must </a:t>
            </a:r>
            <a:r>
              <a:rPr lang="en-US" sz="1200" b="1" i="0" u="none" dirty="0" smtClean="0">
                <a:solidFill>
                  <a:srgbClr val="F6167B"/>
                </a:solidFill>
                <a:latin typeface="Arial" panose="020B0604020202020204" pitchFamily="34" charset="0"/>
                <a:ea typeface="メイリオ" pitchFamily="50" charset="-128"/>
              </a:rPr>
              <a:t>add </a:t>
            </a:r>
            <a:r>
              <a:rPr lang="en-US" sz="1200" b="1" i="0" u="none" dirty="0">
                <a:solidFill>
                  <a:srgbClr val="F6167B"/>
                </a:solidFill>
                <a:latin typeface="Arial" panose="020B0604020202020204" pitchFamily="34" charset="0"/>
                <a:ea typeface="メイリオ" pitchFamily="50" charset="-128"/>
              </a:rPr>
              <a:t>special provisions that clearly define the scope of </a:t>
            </a:r>
            <a:r>
              <a:rPr lang="en-US" altLang="ja-JP" sz="1200" b="1" dirty="0" smtClean="0">
                <a:solidFill>
                  <a:srgbClr val="F6167B"/>
                </a:solidFill>
                <a:latin typeface="Arial" panose="020B0604020202020204" pitchFamily="34" charset="0"/>
                <a:ea typeface="メイリオ" pitchFamily="50" charset="-128"/>
              </a:rPr>
              <a:t>Hitachi’s responsibility</a:t>
            </a:r>
            <a:r>
              <a:rPr lang="en-US" sz="1200" b="1" i="0" u="none" dirty="0" smtClean="0">
                <a:solidFill>
                  <a:schemeClr val="tx1">
                    <a:lumMod val="75000"/>
                    <a:lumOff val="25000"/>
                  </a:schemeClr>
                </a:solidFill>
                <a:latin typeface="Arial" panose="020B0604020202020204" pitchFamily="34" charset="0"/>
                <a:ea typeface="メイリオ" pitchFamily="50" charset="-128"/>
              </a:rPr>
              <a:t>.</a:t>
            </a:r>
            <a:endParaRPr lang="en-US" sz="1200" b="1" i="0" u="none" dirty="0">
              <a:solidFill>
                <a:schemeClr val="tx1">
                  <a:lumMod val="75000"/>
                  <a:lumOff val="25000"/>
                </a:schemeClr>
              </a:solidFill>
              <a:latin typeface="Arial" panose="020B0604020202020204" pitchFamily="34" charset="0"/>
              <a:ea typeface="メイリオ" pitchFamily="50" charset="-128"/>
            </a:endParaRPr>
          </a:p>
        </p:txBody>
      </p:sp>
      <p:cxnSp>
        <p:nvCxnSpPr>
          <p:cNvPr id="352" name="直線コネクタ 351"/>
          <p:cNvCxnSpPr/>
          <p:nvPr/>
        </p:nvCxnSpPr>
        <p:spPr bwMode="auto">
          <a:xfrm flipV="1">
            <a:off x="216971" y="1931141"/>
            <a:ext cx="9038671" cy="0"/>
          </a:xfrm>
          <a:prstGeom prst="line">
            <a:avLst/>
          </a:prstGeom>
          <a:noFill/>
          <a:ln w="38100" cap="flat" cmpd="sng" algn="ctr">
            <a:solidFill>
              <a:schemeClr val="bg1">
                <a:lumMod val="75000"/>
              </a:schemeClr>
            </a:solidFill>
            <a:prstDash val="sysDot"/>
            <a:round/>
            <a:headEnd type="none" w="med" len="med"/>
            <a:tailEnd type="none" w="med" len="med"/>
          </a:ln>
          <a:effectLst/>
        </p:spPr>
      </p:cxnSp>
      <p:pic>
        <p:nvPicPr>
          <p:cNvPr id="353" name="図 352" descr="1.png"/>
          <p:cNvPicPr>
            <a:picLocks noChangeAspect="1"/>
          </p:cNvPicPr>
          <p:nvPr/>
        </p:nvPicPr>
        <p:blipFill>
          <a:blip r:embed="rId3"/>
          <a:srcRect l="21687" t="24387" r="26670" b="32515"/>
          <a:stretch>
            <a:fillRect/>
          </a:stretch>
        </p:blipFill>
        <p:spPr>
          <a:xfrm flipH="1">
            <a:off x="8473748" y="1376412"/>
            <a:ext cx="783992" cy="654285"/>
          </a:xfrm>
          <a:prstGeom prst="rect">
            <a:avLst/>
          </a:prstGeom>
        </p:spPr>
      </p:pic>
      <p:sp>
        <p:nvSpPr>
          <p:cNvPr id="354" name="フリーフォーム 353"/>
          <p:cNvSpPr/>
          <p:nvPr/>
        </p:nvSpPr>
        <p:spPr bwMode="auto">
          <a:xfrm>
            <a:off x="193040" y="1979422"/>
            <a:ext cx="9144000" cy="1899920"/>
          </a:xfrm>
          <a:custGeom>
            <a:avLst/>
            <a:gdLst>
              <a:gd name="connsiteX0" fmla="*/ 81280 w 9144000"/>
              <a:gd name="connsiteY0" fmla="*/ 1320800 h 1320800"/>
              <a:gd name="connsiteX1" fmla="*/ 81280 w 9144000"/>
              <a:gd name="connsiteY1" fmla="*/ 1320800 h 1320800"/>
              <a:gd name="connsiteX2" fmla="*/ 0 w 9144000"/>
              <a:gd name="connsiteY2" fmla="*/ 0 h 1320800"/>
              <a:gd name="connsiteX3" fmla="*/ 9144000 w 9144000"/>
              <a:gd name="connsiteY3" fmla="*/ 50800 h 1320800"/>
              <a:gd name="connsiteX4" fmla="*/ 8930640 w 9144000"/>
              <a:gd name="connsiteY4" fmla="*/ 1300480 h 1320800"/>
              <a:gd name="connsiteX0" fmla="*/ 81280 w 9144000"/>
              <a:gd name="connsiteY0" fmla="*/ 1452880 h 1452880"/>
              <a:gd name="connsiteX1" fmla="*/ 81280 w 9144000"/>
              <a:gd name="connsiteY1" fmla="*/ 1452880 h 1452880"/>
              <a:gd name="connsiteX2" fmla="*/ 0 w 9144000"/>
              <a:gd name="connsiteY2" fmla="*/ 0 h 1452880"/>
              <a:gd name="connsiteX3" fmla="*/ 9144000 w 9144000"/>
              <a:gd name="connsiteY3" fmla="*/ 182880 h 1452880"/>
              <a:gd name="connsiteX4" fmla="*/ 8930640 w 9144000"/>
              <a:gd name="connsiteY4" fmla="*/ 1432560 h 1452880"/>
              <a:gd name="connsiteX0" fmla="*/ 81280 w 9144000"/>
              <a:gd name="connsiteY0" fmla="*/ 1452880 h 1452880"/>
              <a:gd name="connsiteX1" fmla="*/ 81280 w 9144000"/>
              <a:gd name="connsiteY1" fmla="*/ 1452880 h 1452880"/>
              <a:gd name="connsiteX2" fmla="*/ 0 w 9144000"/>
              <a:gd name="connsiteY2" fmla="*/ 0 h 1452880"/>
              <a:gd name="connsiteX3" fmla="*/ 9144000 w 9144000"/>
              <a:gd name="connsiteY3" fmla="*/ 182880 h 1452880"/>
              <a:gd name="connsiteX4" fmla="*/ 8930640 w 9144000"/>
              <a:gd name="connsiteY4" fmla="*/ 1432560 h 1452880"/>
              <a:gd name="connsiteX0" fmla="*/ 81280 w 9144000"/>
              <a:gd name="connsiteY0" fmla="*/ 1524000 h 1524000"/>
              <a:gd name="connsiteX1" fmla="*/ 81280 w 9144000"/>
              <a:gd name="connsiteY1" fmla="*/ 1524000 h 1524000"/>
              <a:gd name="connsiteX2" fmla="*/ 0 w 9144000"/>
              <a:gd name="connsiteY2" fmla="*/ 71120 h 1524000"/>
              <a:gd name="connsiteX3" fmla="*/ 9144000 w 9144000"/>
              <a:gd name="connsiteY3" fmla="*/ 60960 h 1524000"/>
              <a:gd name="connsiteX4" fmla="*/ 8930640 w 9144000"/>
              <a:gd name="connsiteY4" fmla="*/ 1503680 h 1524000"/>
              <a:gd name="connsiteX0" fmla="*/ 81280 w 9144000"/>
              <a:gd name="connsiteY0" fmla="*/ 1463040 h 1463040"/>
              <a:gd name="connsiteX1" fmla="*/ 81280 w 9144000"/>
              <a:gd name="connsiteY1" fmla="*/ 1463040 h 1463040"/>
              <a:gd name="connsiteX2" fmla="*/ 0 w 9144000"/>
              <a:gd name="connsiteY2" fmla="*/ 10160 h 1463040"/>
              <a:gd name="connsiteX3" fmla="*/ 9144000 w 9144000"/>
              <a:gd name="connsiteY3" fmla="*/ 0 h 1463040"/>
              <a:gd name="connsiteX4" fmla="*/ 8930640 w 9144000"/>
              <a:gd name="connsiteY4" fmla="*/ 1442720 h 1463040"/>
              <a:gd name="connsiteX0" fmla="*/ 81280 w 9144000"/>
              <a:gd name="connsiteY0" fmla="*/ 1463040 h 1778000"/>
              <a:gd name="connsiteX1" fmla="*/ 81280 w 9144000"/>
              <a:gd name="connsiteY1" fmla="*/ 1463040 h 1778000"/>
              <a:gd name="connsiteX2" fmla="*/ 0 w 9144000"/>
              <a:gd name="connsiteY2" fmla="*/ 10160 h 1778000"/>
              <a:gd name="connsiteX3" fmla="*/ 9144000 w 9144000"/>
              <a:gd name="connsiteY3" fmla="*/ 0 h 1778000"/>
              <a:gd name="connsiteX4" fmla="*/ 8930640 w 9144000"/>
              <a:gd name="connsiteY4" fmla="*/ 1778000 h 1778000"/>
              <a:gd name="connsiteX0" fmla="*/ 81280 w 9144000"/>
              <a:gd name="connsiteY0" fmla="*/ 1463040 h 1778000"/>
              <a:gd name="connsiteX1" fmla="*/ 81280 w 9144000"/>
              <a:gd name="connsiteY1" fmla="*/ 1727200 h 1778000"/>
              <a:gd name="connsiteX2" fmla="*/ 0 w 9144000"/>
              <a:gd name="connsiteY2" fmla="*/ 10160 h 1778000"/>
              <a:gd name="connsiteX3" fmla="*/ 9144000 w 9144000"/>
              <a:gd name="connsiteY3" fmla="*/ 0 h 1778000"/>
              <a:gd name="connsiteX4" fmla="*/ 8930640 w 9144000"/>
              <a:gd name="connsiteY4" fmla="*/ 1778000 h 1778000"/>
              <a:gd name="connsiteX0" fmla="*/ 81280 w 9144000"/>
              <a:gd name="connsiteY0" fmla="*/ 1584960 h 1899920"/>
              <a:gd name="connsiteX1" fmla="*/ 81280 w 9144000"/>
              <a:gd name="connsiteY1" fmla="*/ 1849120 h 1899920"/>
              <a:gd name="connsiteX2" fmla="*/ 0 w 9144000"/>
              <a:gd name="connsiteY2" fmla="*/ 132080 h 1899920"/>
              <a:gd name="connsiteX3" fmla="*/ 9144000 w 9144000"/>
              <a:gd name="connsiteY3" fmla="*/ 0 h 1899920"/>
              <a:gd name="connsiteX4" fmla="*/ 8930640 w 9144000"/>
              <a:gd name="connsiteY4" fmla="*/ 1899920 h 1899920"/>
              <a:gd name="connsiteX0" fmla="*/ 81280 w 9144000"/>
              <a:gd name="connsiteY0" fmla="*/ 1584960 h 1899920"/>
              <a:gd name="connsiteX1" fmla="*/ 81280 w 9144000"/>
              <a:gd name="connsiteY1" fmla="*/ 1849120 h 1899920"/>
              <a:gd name="connsiteX2" fmla="*/ 0 w 9144000"/>
              <a:gd name="connsiteY2" fmla="*/ 0 h 1899920"/>
              <a:gd name="connsiteX3" fmla="*/ 9144000 w 9144000"/>
              <a:gd name="connsiteY3" fmla="*/ 0 h 1899920"/>
              <a:gd name="connsiteX4" fmla="*/ 8930640 w 9144000"/>
              <a:gd name="connsiteY4" fmla="*/ 1899920 h 1899920"/>
              <a:gd name="connsiteX0" fmla="*/ 81280 w 9144000"/>
              <a:gd name="connsiteY0" fmla="*/ 1584960 h 1899920"/>
              <a:gd name="connsiteX1" fmla="*/ 81280 w 9144000"/>
              <a:gd name="connsiteY1" fmla="*/ 1849120 h 1899920"/>
              <a:gd name="connsiteX2" fmla="*/ 0 w 9144000"/>
              <a:gd name="connsiteY2" fmla="*/ 0 h 1899920"/>
              <a:gd name="connsiteX3" fmla="*/ 9144000 w 9144000"/>
              <a:gd name="connsiteY3" fmla="*/ 0 h 1899920"/>
              <a:gd name="connsiteX4" fmla="*/ 8930640 w 9144000"/>
              <a:gd name="connsiteY4" fmla="*/ 1899920 h 1899920"/>
              <a:gd name="connsiteX0" fmla="*/ 81280 w 9144000"/>
              <a:gd name="connsiteY0" fmla="*/ 1584960 h 1899920"/>
              <a:gd name="connsiteX1" fmla="*/ 81280 w 9144000"/>
              <a:gd name="connsiteY1" fmla="*/ 1849120 h 1899920"/>
              <a:gd name="connsiteX2" fmla="*/ 0 w 9144000"/>
              <a:gd name="connsiteY2" fmla="*/ 0 h 1899920"/>
              <a:gd name="connsiteX3" fmla="*/ 9144000 w 9144000"/>
              <a:gd name="connsiteY3" fmla="*/ 0 h 1899920"/>
              <a:gd name="connsiteX4" fmla="*/ 8930640 w 9144000"/>
              <a:gd name="connsiteY4" fmla="*/ 1899920 h 1899920"/>
              <a:gd name="connsiteX0" fmla="*/ 81280 w 9144000"/>
              <a:gd name="connsiteY0" fmla="*/ 1584960 h 1899920"/>
              <a:gd name="connsiteX1" fmla="*/ 81280 w 9144000"/>
              <a:gd name="connsiteY1" fmla="*/ 1849120 h 1899920"/>
              <a:gd name="connsiteX2" fmla="*/ 0 w 9144000"/>
              <a:gd name="connsiteY2" fmla="*/ 0 h 1899920"/>
              <a:gd name="connsiteX3" fmla="*/ 9144000 w 9144000"/>
              <a:gd name="connsiteY3" fmla="*/ 0 h 1899920"/>
              <a:gd name="connsiteX4" fmla="*/ 8930640 w 9144000"/>
              <a:gd name="connsiteY4" fmla="*/ 1899920 h 1899920"/>
              <a:gd name="connsiteX0" fmla="*/ 81280 w 9144000"/>
              <a:gd name="connsiteY0" fmla="*/ 1584960 h 1899920"/>
              <a:gd name="connsiteX1" fmla="*/ 81280 w 9144000"/>
              <a:gd name="connsiteY1" fmla="*/ 1849120 h 1899920"/>
              <a:gd name="connsiteX2" fmla="*/ 0 w 9144000"/>
              <a:gd name="connsiteY2" fmla="*/ 0 h 1899920"/>
              <a:gd name="connsiteX3" fmla="*/ 9144000 w 9144000"/>
              <a:gd name="connsiteY3" fmla="*/ 0 h 1899920"/>
              <a:gd name="connsiteX4" fmla="*/ 8930640 w 9144000"/>
              <a:gd name="connsiteY4" fmla="*/ 1899920 h 1899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899920">
                <a:moveTo>
                  <a:pt x="81280" y="1584960"/>
                </a:moveTo>
                <a:lnTo>
                  <a:pt x="81280" y="1849120"/>
                </a:lnTo>
                <a:lnTo>
                  <a:pt x="0" y="0"/>
                </a:lnTo>
                <a:cubicBezTo>
                  <a:pt x="1005840" y="152400"/>
                  <a:pt x="7244080" y="121920"/>
                  <a:pt x="9144000" y="0"/>
                </a:cubicBezTo>
                <a:lnTo>
                  <a:pt x="8930640" y="1899920"/>
                </a:lnTo>
              </a:path>
            </a:pathLst>
          </a:custGeom>
          <a:gradFill flip="none" rotWithShape="1">
            <a:gsLst>
              <a:gs pos="0">
                <a:schemeClr val="bg1">
                  <a:lumMod val="85000"/>
                </a:schemeClr>
              </a:gs>
              <a:gs pos="100000">
                <a:schemeClr val="bg1">
                  <a:lumMod val="95000"/>
                  <a:shade val="100000"/>
                  <a:satMod val="115000"/>
                  <a:alpha val="0"/>
                </a:schemeClr>
              </a:gs>
            </a:gsLst>
            <a:lin ang="5400000" scaled="1"/>
            <a:tileRect/>
          </a:gradFill>
          <a:ln w="9525" cap="flat" cmpd="sng" algn="ctr">
            <a:solidFill>
              <a:schemeClr val="bg1">
                <a:lumMod val="85000"/>
              </a:schemeClr>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pic>
        <p:nvPicPr>
          <p:cNvPr id="355" name="Picture 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56987" y="2127739"/>
            <a:ext cx="270791" cy="279123"/>
          </a:xfrm>
          <a:prstGeom prst="rect">
            <a:avLst/>
          </a:prstGeom>
          <a:noFill/>
          <a:ln w="9525">
            <a:noFill/>
            <a:miter lim="800000"/>
            <a:headEnd/>
            <a:tailEnd/>
          </a:ln>
          <a:effectLst/>
        </p:spPr>
      </p:pic>
      <p:sp>
        <p:nvSpPr>
          <p:cNvPr id="356" name="テキスト ボックス 355"/>
          <p:cNvSpPr txBox="1"/>
          <p:nvPr/>
        </p:nvSpPr>
        <p:spPr>
          <a:xfrm>
            <a:off x="413313" y="2122932"/>
            <a:ext cx="9039476" cy="1384995"/>
          </a:xfrm>
          <a:prstGeom prst="rect">
            <a:avLst/>
          </a:prstGeom>
          <a:noFill/>
        </p:spPr>
        <p:txBody>
          <a:bodyPr wrap="square" rtlCol="0">
            <a:noAutofit/>
          </a:bodyPr>
          <a:lstStyle/>
          <a:p>
            <a:pPr marL="228600" indent="-228600" algn="l" rtl="0">
              <a:lnSpc>
                <a:spcPct val="100000"/>
              </a:lnSpc>
              <a:buAutoNum type="arabicParenBoth"/>
            </a:pPr>
            <a:r>
              <a:rPr lang="en-US" sz="1200" b="1" dirty="0" smtClean="0">
                <a:solidFill>
                  <a:srgbClr val="F6167B"/>
                </a:solidFill>
                <a:latin typeface="Arial" panose="020B0604020202020204" pitchFamily="34" charset="0"/>
                <a:ea typeface="メイリオ" pitchFamily="50" charset="-128"/>
              </a:rPr>
              <a:t>Add </a:t>
            </a:r>
            <a:r>
              <a:rPr lang="en-US" sz="1200" b="1" dirty="0">
                <a:solidFill>
                  <a:srgbClr val="F6167B"/>
                </a:solidFill>
                <a:latin typeface="Arial" panose="020B0604020202020204" pitchFamily="34" charset="0"/>
                <a:ea typeface="メイリオ" pitchFamily="50" charset="-128"/>
              </a:rPr>
              <a:t>special provisions </a:t>
            </a:r>
            <a:r>
              <a:rPr lang="en-US" sz="1200" b="1" i="0" u="none" dirty="0">
                <a:solidFill>
                  <a:schemeClr val="tx1">
                    <a:lumMod val="75000"/>
                    <a:lumOff val="25000"/>
                  </a:schemeClr>
                </a:solidFill>
                <a:latin typeface="Arial" panose="020B0604020202020204" pitchFamily="34" charset="0"/>
                <a:ea typeface="メイリオ" pitchFamily="50" charset="-128"/>
              </a:rPr>
              <a:t>to the </a:t>
            </a:r>
            <a:r>
              <a:rPr lang="en-US" sz="1200" b="1" i="0" u="none" dirty="0" smtClean="0">
                <a:solidFill>
                  <a:schemeClr val="tx1">
                    <a:lumMod val="75000"/>
                    <a:lumOff val="25000"/>
                  </a:schemeClr>
                </a:solidFill>
                <a:latin typeface="Arial" panose="020B0604020202020204" pitchFamily="34" charset="0"/>
                <a:ea typeface="メイリオ" pitchFamily="50" charset="-128"/>
              </a:rPr>
              <a:t>sales contract, </a:t>
            </a:r>
            <a:r>
              <a:rPr lang="en-US" sz="1200" b="1" i="0" u="none" dirty="0" smtClean="0">
                <a:solidFill>
                  <a:srgbClr val="F6167B"/>
                </a:solidFill>
                <a:latin typeface="Arial" panose="020B0604020202020204" pitchFamily="34" charset="0"/>
                <a:ea typeface="メイリオ" pitchFamily="50" charset="-128"/>
              </a:rPr>
              <a:t>stating </a:t>
            </a:r>
            <a:r>
              <a:rPr lang="en-US" sz="1200" b="1" i="0" u="none" dirty="0">
                <a:solidFill>
                  <a:srgbClr val="F6167B"/>
                </a:solidFill>
                <a:latin typeface="Arial" panose="020B0604020202020204" pitchFamily="34" charset="0"/>
                <a:ea typeface="メイリオ" pitchFamily="50" charset="-128"/>
              </a:rPr>
              <a:t>that </a:t>
            </a:r>
            <a:r>
              <a:rPr lang="en-US" sz="1200" b="1" i="0" u="none" dirty="0" smtClean="0">
                <a:solidFill>
                  <a:srgbClr val="F6167B"/>
                </a:solidFill>
                <a:latin typeface="Arial" panose="020B0604020202020204" pitchFamily="34" charset="0"/>
                <a:ea typeface="メイリオ" pitchFamily="50" charset="-128"/>
              </a:rPr>
              <a:t>your company </a:t>
            </a:r>
            <a:r>
              <a:rPr lang="en-US" sz="1200" b="1" i="0" u="none" dirty="0">
                <a:solidFill>
                  <a:srgbClr val="F6167B"/>
                </a:solidFill>
                <a:latin typeface="Arial" panose="020B0604020202020204" pitchFamily="34" charset="0"/>
                <a:ea typeface="メイリオ" pitchFamily="50" charset="-128"/>
              </a:rPr>
              <a:t>shall bear no responsibility </a:t>
            </a:r>
            <a:r>
              <a:rPr lang="en-US" sz="1200" b="1" i="0" u="none" dirty="0" smtClean="0">
                <a:solidFill>
                  <a:srgbClr val="F6167B"/>
                </a:solidFill>
                <a:latin typeface="Arial" panose="020B0604020202020204" pitchFamily="34" charset="0"/>
                <a:ea typeface="メイリオ" pitchFamily="50" charset="-128"/>
              </a:rPr>
              <a:t>for </a:t>
            </a:r>
            <a:r>
              <a:rPr lang="en-US" sz="1200" b="1" i="0" u="none" dirty="0">
                <a:solidFill>
                  <a:srgbClr val="F6167B"/>
                </a:solidFill>
                <a:latin typeface="Arial" panose="020B0604020202020204" pitchFamily="34" charset="0"/>
                <a:ea typeface="メイリオ" pitchFamily="50" charset="-128"/>
              </a:rPr>
              <a:t>quality issues and defects caused by the </a:t>
            </a:r>
            <a:r>
              <a:rPr lang="en-US" sz="1200" b="1" i="0" u="none" dirty="0" smtClean="0">
                <a:solidFill>
                  <a:srgbClr val="F6167B"/>
                </a:solidFill>
                <a:latin typeface="Arial" panose="020B0604020202020204" pitchFamily="34" charset="0"/>
                <a:ea typeface="メイリオ" pitchFamily="50" charset="-128"/>
              </a:rPr>
              <a:t>OSS.</a:t>
            </a:r>
            <a:endParaRPr lang="en-US" altLang="ja-JP" sz="1200" b="1" dirty="0" smtClean="0">
              <a:solidFill>
                <a:srgbClr val="F6167B"/>
              </a:solidFill>
              <a:latin typeface="Arial" panose="020B0604020202020204" pitchFamily="34" charset="0"/>
              <a:ea typeface="メイリオ" pitchFamily="50" charset="-128"/>
            </a:endParaRPr>
          </a:p>
          <a:p>
            <a:pPr marL="228600" indent="-228600" algn="l" defTabSz="922355" rtl="0">
              <a:lnSpc>
                <a:spcPct val="100000"/>
              </a:lnSpc>
              <a:buAutoNum type="arabicParenBoth"/>
              <a:defRPr/>
            </a:pPr>
            <a:r>
              <a:rPr lang="en-US" sz="1200" b="1" i="0" u="none" dirty="0" smtClean="0">
                <a:solidFill>
                  <a:schemeClr val="tx1">
                    <a:lumMod val="75000"/>
                    <a:lumOff val="25000"/>
                  </a:schemeClr>
                </a:solidFill>
                <a:latin typeface="Arial" panose="020B0604020202020204" pitchFamily="34" charset="0"/>
                <a:ea typeface="メイリオ" pitchFamily="50" charset="-128"/>
              </a:rPr>
              <a:t>Include </a:t>
            </a:r>
            <a:r>
              <a:rPr lang="en-US" sz="1200" b="1" i="0" u="none" dirty="0">
                <a:solidFill>
                  <a:schemeClr val="tx1">
                    <a:lumMod val="75000"/>
                    <a:lumOff val="25000"/>
                  </a:schemeClr>
                </a:solidFill>
                <a:latin typeface="Arial" panose="020B0604020202020204" pitchFamily="34" charset="0"/>
                <a:ea typeface="メイリオ" pitchFamily="50" charset="-128"/>
              </a:rPr>
              <a:t>OSS license conditions in the sales contract.</a:t>
            </a:r>
            <a:endParaRPr lang="en-US" altLang="ja-JP" sz="1200" b="1" dirty="0" smtClean="0">
              <a:solidFill>
                <a:schemeClr val="tx1">
                  <a:lumMod val="75000"/>
                  <a:lumOff val="25000"/>
                </a:schemeClr>
              </a:solidFill>
              <a:latin typeface="Arial" panose="020B0604020202020204" pitchFamily="34" charset="0"/>
              <a:ea typeface="メイリオ" pitchFamily="50" charset="-128"/>
            </a:endParaRPr>
          </a:p>
          <a:p>
            <a:pPr marL="228600" indent="-228600" algn="l" defTabSz="922355" rtl="0">
              <a:lnSpc>
                <a:spcPct val="100000"/>
              </a:lnSpc>
              <a:buAutoNum type="arabicParenBoth"/>
              <a:defRPr/>
            </a:pPr>
            <a:r>
              <a:rPr lang="en-US" sz="1200" b="1" i="0" u="none" dirty="0">
                <a:solidFill>
                  <a:schemeClr val="tx1">
                    <a:lumMod val="75000"/>
                    <a:lumOff val="25000"/>
                  </a:schemeClr>
                </a:solidFill>
                <a:latin typeface="Arial" panose="020B0604020202020204" pitchFamily="34" charset="0"/>
                <a:ea typeface="メイリオ" pitchFamily="50" charset="-128"/>
              </a:rPr>
              <a:t>When explaining the sales contract to the customer, </a:t>
            </a:r>
            <a:r>
              <a:rPr lang="en-US" sz="1200" b="1" i="0" u="none" dirty="0" smtClean="0">
                <a:solidFill>
                  <a:schemeClr val="tx1">
                    <a:lumMod val="75000"/>
                    <a:lumOff val="25000"/>
                  </a:schemeClr>
                </a:solidFill>
                <a:latin typeface="Arial" panose="020B0604020202020204" pitchFamily="34" charset="0"/>
                <a:ea typeface="メイリオ" pitchFamily="50" charset="-128"/>
              </a:rPr>
              <a:t>explain </a:t>
            </a:r>
            <a:r>
              <a:rPr lang="en-US" sz="1200" b="1" i="0" u="none" dirty="0">
                <a:solidFill>
                  <a:schemeClr val="tx1">
                    <a:lumMod val="75000"/>
                    <a:lumOff val="25000"/>
                  </a:schemeClr>
                </a:solidFill>
                <a:latin typeface="Arial" panose="020B0604020202020204" pitchFamily="34" charset="0"/>
                <a:ea typeface="メイリオ" pitchFamily="50" charset="-128"/>
              </a:rPr>
              <a:t>that </a:t>
            </a:r>
            <a:r>
              <a:rPr lang="en-US" sz="1200" b="1" i="0" u="none" dirty="0" smtClean="0">
                <a:solidFill>
                  <a:schemeClr val="tx1">
                    <a:lumMod val="75000"/>
                    <a:lumOff val="25000"/>
                  </a:schemeClr>
                </a:solidFill>
                <a:latin typeface="Arial" panose="020B0604020202020204" pitchFamily="34" charset="0"/>
                <a:ea typeface="メイリオ" pitchFamily="50" charset="-128"/>
              </a:rPr>
              <a:t>OSS </a:t>
            </a:r>
            <a:r>
              <a:rPr lang="en-US" sz="1200" b="1" i="0" u="none" dirty="0">
                <a:solidFill>
                  <a:schemeClr val="tx1">
                    <a:lumMod val="75000"/>
                    <a:lumOff val="25000"/>
                  </a:schemeClr>
                </a:solidFill>
                <a:latin typeface="Arial" panose="020B0604020202020204" pitchFamily="34" charset="0"/>
                <a:ea typeface="メイリオ" pitchFamily="50" charset="-128"/>
              </a:rPr>
              <a:t>is included in the </a:t>
            </a:r>
            <a:r>
              <a:rPr lang="en-US" sz="1200" b="1" i="0" u="none" dirty="0" smtClean="0">
                <a:solidFill>
                  <a:schemeClr val="tx1">
                    <a:lumMod val="75000"/>
                    <a:lumOff val="25000"/>
                  </a:schemeClr>
                </a:solidFill>
                <a:latin typeface="Arial" panose="020B0604020202020204" pitchFamily="34" charset="0"/>
                <a:ea typeface="メイリオ" pitchFamily="50" charset="-128"/>
              </a:rPr>
              <a:t>product. Also explain the </a:t>
            </a:r>
            <a:r>
              <a:rPr lang="en-US" sz="1200" b="1" i="0" u="none" dirty="0">
                <a:solidFill>
                  <a:schemeClr val="tx1">
                    <a:lumMod val="75000"/>
                    <a:lumOff val="25000"/>
                  </a:schemeClr>
                </a:solidFill>
                <a:latin typeface="Arial" panose="020B0604020202020204" pitchFamily="34" charset="0"/>
                <a:ea typeface="メイリオ" pitchFamily="50" charset="-128"/>
              </a:rPr>
              <a:t>special characteristics of the OSS license conditions (no warranty, etc</a:t>
            </a:r>
            <a:r>
              <a:rPr lang="en-US" sz="1200" b="1" i="0" u="none" dirty="0" smtClean="0">
                <a:solidFill>
                  <a:schemeClr val="tx1">
                    <a:lumMod val="75000"/>
                    <a:lumOff val="25000"/>
                  </a:schemeClr>
                </a:solidFill>
                <a:latin typeface="Arial" panose="020B0604020202020204" pitchFamily="34" charset="0"/>
                <a:ea typeface="メイリオ" pitchFamily="50" charset="-128"/>
              </a:rPr>
              <a:t>.) that apply.</a:t>
            </a:r>
            <a:endParaRPr lang="en-US" altLang="ja-JP" sz="1200" b="1" dirty="0" smtClean="0">
              <a:solidFill>
                <a:schemeClr val="tx1">
                  <a:lumMod val="75000"/>
                  <a:lumOff val="25000"/>
                </a:schemeClr>
              </a:solidFill>
              <a:latin typeface="Arial" panose="020B0604020202020204" pitchFamily="34" charset="0"/>
              <a:ea typeface="メイリオ" pitchFamily="50" charset="-128"/>
            </a:endParaRPr>
          </a:p>
          <a:p>
            <a:pPr marL="228600" indent="-228600" algn="l" defTabSz="922355" rtl="0">
              <a:lnSpc>
                <a:spcPct val="100000"/>
              </a:lnSpc>
              <a:buAutoNum type="arabicParenBoth"/>
              <a:defRPr/>
            </a:pPr>
            <a:r>
              <a:rPr lang="en-US" sz="1200" b="1" i="0" u="none" dirty="0" smtClean="0">
                <a:solidFill>
                  <a:schemeClr val="tx1">
                    <a:lumMod val="75000"/>
                    <a:lumOff val="25000"/>
                  </a:schemeClr>
                </a:solidFill>
                <a:latin typeface="Arial" panose="020B0604020202020204" pitchFamily="34" charset="0"/>
                <a:ea typeface="メイリオ" pitchFamily="50" charset="-128"/>
              </a:rPr>
              <a:t>Explain </a:t>
            </a:r>
            <a:r>
              <a:rPr lang="en-US" sz="1200" b="1" i="0" u="none" dirty="0">
                <a:solidFill>
                  <a:schemeClr val="tx1">
                    <a:lumMod val="75000"/>
                    <a:lumOff val="25000"/>
                  </a:schemeClr>
                </a:solidFill>
                <a:latin typeface="Arial" panose="020B0604020202020204" pitchFamily="34" charset="0"/>
                <a:ea typeface="メイリオ" pitchFamily="50" charset="-128"/>
              </a:rPr>
              <a:t>the </a:t>
            </a:r>
            <a:r>
              <a:rPr lang="en-US" sz="1200" b="1" i="0" u="none" dirty="0" smtClean="0">
                <a:solidFill>
                  <a:schemeClr val="tx1">
                    <a:lumMod val="75000"/>
                    <a:lumOff val="25000"/>
                  </a:schemeClr>
                </a:solidFill>
                <a:latin typeface="Arial" panose="020B0604020202020204" pitchFamily="34" charset="0"/>
                <a:ea typeface="メイリオ" pitchFamily="50" charset="-128"/>
              </a:rPr>
              <a:t>terms and conditions </a:t>
            </a:r>
            <a:r>
              <a:rPr lang="en-US" sz="1200" b="1" i="0" u="none" dirty="0">
                <a:solidFill>
                  <a:schemeClr val="tx1">
                    <a:lumMod val="75000"/>
                    <a:lumOff val="25000"/>
                  </a:schemeClr>
                </a:solidFill>
                <a:latin typeface="Arial" panose="020B0604020202020204" pitchFamily="34" charset="0"/>
                <a:ea typeface="メイリオ" pitchFamily="50" charset="-128"/>
              </a:rPr>
              <a:t>of the sales contract </a:t>
            </a:r>
            <a:r>
              <a:rPr lang="en-US" sz="1200" b="1" i="0" u="none" dirty="0" smtClean="0">
                <a:solidFill>
                  <a:schemeClr val="tx1">
                    <a:lumMod val="75000"/>
                    <a:lumOff val="25000"/>
                  </a:schemeClr>
                </a:solidFill>
                <a:latin typeface="Arial" panose="020B0604020202020204" pitchFamily="34" charset="0"/>
                <a:ea typeface="メイリオ" pitchFamily="50" charset="-128"/>
              </a:rPr>
              <a:t>(see (1</a:t>
            </a:r>
            <a:r>
              <a:rPr lang="en-US" sz="1200" b="1" i="0" u="none" dirty="0">
                <a:solidFill>
                  <a:schemeClr val="tx1">
                    <a:lumMod val="75000"/>
                    <a:lumOff val="25000"/>
                  </a:schemeClr>
                </a:solidFill>
                <a:latin typeface="Arial" panose="020B0604020202020204" pitchFamily="34" charset="0"/>
                <a:ea typeface="メイリオ" pitchFamily="50" charset="-128"/>
              </a:rPr>
              <a:t>) and (2) </a:t>
            </a:r>
            <a:r>
              <a:rPr lang="en-US" sz="1200" b="1" i="0" u="none" dirty="0" smtClean="0">
                <a:solidFill>
                  <a:schemeClr val="tx1">
                    <a:lumMod val="75000"/>
                    <a:lumOff val="25000"/>
                  </a:schemeClr>
                </a:solidFill>
                <a:latin typeface="Arial" panose="020B0604020202020204" pitchFamily="34" charset="0"/>
                <a:ea typeface="メイリオ" pitchFamily="50" charset="-128"/>
              </a:rPr>
              <a:t>above), </a:t>
            </a:r>
            <a:r>
              <a:rPr lang="en-US" sz="1200" b="1" i="0" u="none" dirty="0">
                <a:solidFill>
                  <a:srgbClr val="F6167B"/>
                </a:solidFill>
                <a:latin typeface="Arial" panose="020B0604020202020204" pitchFamily="34" charset="0"/>
                <a:ea typeface="メイリオ" pitchFamily="50" charset="-128"/>
              </a:rPr>
              <a:t>and </a:t>
            </a:r>
            <a:r>
              <a:rPr lang="en-US" sz="1200" b="1" i="0" u="none" dirty="0" smtClean="0">
                <a:solidFill>
                  <a:srgbClr val="F6167B"/>
                </a:solidFill>
                <a:latin typeface="Arial" panose="020B0604020202020204" pitchFamily="34" charset="0"/>
                <a:ea typeface="メイリオ" pitchFamily="50" charset="-128"/>
              </a:rPr>
              <a:t>reach contractual agreements on these terms and conditions with customer.</a:t>
            </a:r>
            <a:endParaRPr lang="en-US" altLang="ja-JP" sz="1200" b="1" dirty="0" smtClean="0">
              <a:solidFill>
                <a:srgbClr val="F6167B"/>
              </a:solidFill>
              <a:latin typeface="Arial" panose="020B0604020202020204" pitchFamily="34" charset="0"/>
              <a:ea typeface="メイリオ" pitchFamily="50" charset="-128"/>
            </a:endParaRPr>
          </a:p>
        </p:txBody>
      </p:sp>
      <p:grpSp>
        <p:nvGrpSpPr>
          <p:cNvPr id="55" name="グループ化 54"/>
          <p:cNvGrpSpPr/>
          <p:nvPr/>
        </p:nvGrpSpPr>
        <p:grpSpPr>
          <a:xfrm>
            <a:off x="329701" y="3502939"/>
            <a:ext cx="8807593" cy="1727191"/>
            <a:chOff x="329701" y="3502939"/>
            <a:chExt cx="8807593" cy="1727191"/>
          </a:xfrm>
        </p:grpSpPr>
        <p:sp>
          <p:nvSpPr>
            <p:cNvPr id="358" name="フローチャート : 書類 357"/>
            <p:cNvSpPr/>
            <p:nvPr/>
          </p:nvSpPr>
          <p:spPr bwMode="auto">
            <a:xfrm>
              <a:off x="405840" y="4045015"/>
              <a:ext cx="1260000" cy="792000"/>
            </a:xfrm>
            <a:prstGeom prst="flowChartDocument">
              <a:avLst/>
            </a:prstGeom>
            <a:solidFill>
              <a:srgbClr val="8BDDC0"/>
            </a:solidFill>
            <a:ln w="31750" cmpd="sng">
              <a:noFill/>
              <a:miter lim="800000"/>
              <a:headEnd/>
              <a:tailEnd/>
            </a:ln>
            <a:effectLst>
              <a:outerShdw blurRad="50800" dist="38100" dir="2700000" algn="tl" rotWithShape="0">
                <a:prstClr val="black">
                  <a:alpha val="40000"/>
                </a:prstClr>
              </a:outerShdw>
            </a:effectLst>
          </p:spPr>
          <p:txBody>
            <a:bodyPr wrap="square" rtlCol="0" anchor="ctr" anchorCtr="0">
              <a:noAutofit/>
            </a:bodyPr>
            <a:lstStyle/>
            <a:p>
              <a:pPr algn="ctr" rtl="0"/>
              <a:endParaRPr kumimoji="1" lang="en-US" altLang="ja-JP" sz="1200" dirty="0" smtClean="0">
                <a:solidFill>
                  <a:schemeClr val="tx1"/>
                </a:solidFill>
                <a:latin typeface="Arial" panose="020B0604020202020204" pitchFamily="34" charset="0"/>
                <a:ea typeface="メイリオ" pitchFamily="50" charset="-128"/>
              </a:endParaRPr>
            </a:p>
          </p:txBody>
        </p:sp>
        <p:sp>
          <p:nvSpPr>
            <p:cNvPr id="359" name="正方形/長方形 358"/>
            <p:cNvSpPr/>
            <p:nvPr/>
          </p:nvSpPr>
          <p:spPr bwMode="auto">
            <a:xfrm>
              <a:off x="2051201" y="4045015"/>
              <a:ext cx="1383107" cy="868899"/>
            </a:xfrm>
            <a:prstGeom prst="rect">
              <a:avLst/>
            </a:prstGeom>
            <a:solidFill>
              <a:srgbClr val="D9A1ED"/>
            </a:solidFill>
            <a:ln w="31750" cmpd="sng">
              <a:noFill/>
              <a:miter lim="800000"/>
              <a:headEnd/>
              <a:tailEnd/>
            </a:ln>
            <a:effectLst>
              <a:outerShdw blurRad="50800" dist="38100" dir="2700000" algn="tl" rotWithShape="0">
                <a:prstClr val="black">
                  <a:alpha val="40000"/>
                </a:prstClr>
              </a:outerShdw>
            </a:effectLst>
          </p:spPr>
          <p:txBody>
            <a:bodyPr wrap="square" rtlCol="0" anchor="ctr" anchorCtr="0">
              <a:noAutofit/>
            </a:bodyPr>
            <a:lstStyle/>
            <a:p>
              <a:pPr algn="ctr" rtl="0"/>
              <a:endParaRPr kumimoji="1" lang="en-US" altLang="ja-JP" sz="1200" dirty="0" smtClean="0">
                <a:solidFill>
                  <a:schemeClr val="tx1"/>
                </a:solidFill>
                <a:latin typeface="Arial" panose="020B0604020202020204" pitchFamily="34" charset="0"/>
                <a:ea typeface="メイリオ" pitchFamily="50" charset="-128"/>
              </a:endParaRPr>
            </a:p>
          </p:txBody>
        </p:sp>
        <p:sp>
          <p:nvSpPr>
            <p:cNvPr id="360" name="テキスト ボックス 359"/>
            <p:cNvSpPr txBox="1"/>
            <p:nvPr/>
          </p:nvSpPr>
          <p:spPr>
            <a:xfrm>
              <a:off x="329701" y="4089865"/>
              <a:ext cx="1480998" cy="646331"/>
            </a:xfrm>
            <a:prstGeom prst="rect">
              <a:avLst/>
            </a:prstGeom>
            <a:noFill/>
          </p:spPr>
          <p:txBody>
            <a:bodyPr wrap="square" rtlCol="0">
              <a:noAutofit/>
            </a:bodyPr>
            <a:lstStyle/>
            <a:p>
              <a:pPr algn="l" rtl="0">
                <a:lnSpc>
                  <a:spcPct val="100000"/>
                </a:lnSpc>
              </a:pPr>
              <a:r>
                <a:rPr lang="en-US" sz="1200" b="1" i="0" u="none" spc="-30" dirty="0">
                  <a:solidFill>
                    <a:schemeClr val="tx1">
                      <a:lumMod val="75000"/>
                      <a:lumOff val="25000"/>
                    </a:schemeClr>
                  </a:solidFill>
                  <a:latin typeface="Arial" panose="020B0604020202020204" pitchFamily="34" charset="0"/>
                  <a:ea typeface="メイリオ" pitchFamily="50" charset="-128"/>
                </a:rPr>
                <a:t>Program/product user license agreement, etc.</a:t>
              </a:r>
              <a:endParaRPr lang="en-US" altLang="ja-JP" sz="1200" b="1" spc="-30" dirty="0" smtClean="0">
                <a:solidFill>
                  <a:schemeClr val="tx1">
                    <a:lumMod val="75000"/>
                    <a:lumOff val="25000"/>
                  </a:schemeClr>
                </a:solidFill>
                <a:latin typeface="Arial" panose="020B0604020202020204" pitchFamily="34" charset="0"/>
                <a:ea typeface="メイリオ" pitchFamily="50" charset="-128"/>
              </a:endParaRPr>
            </a:p>
          </p:txBody>
        </p:sp>
        <p:sp>
          <p:nvSpPr>
            <p:cNvPr id="361" name="テキスト ボックス 360"/>
            <p:cNvSpPr txBox="1"/>
            <p:nvPr/>
          </p:nvSpPr>
          <p:spPr>
            <a:xfrm>
              <a:off x="2063820" y="4111275"/>
              <a:ext cx="1341120" cy="646331"/>
            </a:xfrm>
            <a:prstGeom prst="rect">
              <a:avLst/>
            </a:prstGeom>
            <a:noFill/>
          </p:spPr>
          <p:txBody>
            <a:bodyPr wrap="square" rtlCol="0">
              <a:noAutofit/>
            </a:bodyPr>
            <a:lstStyle/>
            <a:p>
              <a:pPr algn="l" rtl="0">
                <a:lnSpc>
                  <a:spcPct val="100000"/>
                </a:lnSpc>
              </a:pPr>
              <a:r>
                <a:rPr lang="en-US" sz="1200" b="1" i="0" u="none" dirty="0">
                  <a:solidFill>
                    <a:schemeClr val="tx1">
                      <a:lumMod val="75000"/>
                      <a:lumOff val="25000"/>
                    </a:schemeClr>
                  </a:solidFill>
                  <a:latin typeface="Arial" panose="020B0604020202020204" pitchFamily="34" charset="0"/>
                  <a:ea typeface="メイリオ" pitchFamily="50" charset="-128"/>
                </a:rPr>
                <a:t>Additional software provisions</a:t>
              </a:r>
              <a:endParaRPr lang="en-US" altLang="ja-JP" sz="1200" b="1" dirty="0" smtClean="0">
                <a:solidFill>
                  <a:schemeClr val="tx1">
                    <a:lumMod val="75000"/>
                    <a:lumOff val="25000"/>
                  </a:schemeClr>
                </a:solidFill>
                <a:latin typeface="Arial" panose="020B0604020202020204" pitchFamily="34" charset="0"/>
                <a:ea typeface="メイリオ" pitchFamily="50" charset="-128"/>
              </a:endParaRPr>
            </a:p>
          </p:txBody>
        </p:sp>
        <p:grpSp>
          <p:nvGrpSpPr>
            <p:cNvPr id="362" name="グループ化 316"/>
            <p:cNvGrpSpPr/>
            <p:nvPr/>
          </p:nvGrpSpPr>
          <p:grpSpPr>
            <a:xfrm>
              <a:off x="3393885" y="3933787"/>
              <a:ext cx="906502" cy="576797"/>
              <a:chOff x="3597016" y="4109496"/>
              <a:chExt cx="1157998" cy="736823"/>
            </a:xfrm>
          </p:grpSpPr>
          <p:grpSp>
            <p:nvGrpSpPr>
              <p:cNvPr id="388" name="グループ化 170"/>
              <p:cNvGrpSpPr/>
              <p:nvPr/>
            </p:nvGrpSpPr>
            <p:grpSpPr>
              <a:xfrm>
                <a:off x="3597016" y="4109496"/>
                <a:ext cx="1133399" cy="736823"/>
                <a:chOff x="-2173794" y="4708941"/>
                <a:chExt cx="1259394" cy="818734"/>
              </a:xfrm>
              <a:effectLst>
                <a:outerShdw blurRad="50800" dist="38100" dir="2700000" algn="tl" rotWithShape="0">
                  <a:prstClr val="black">
                    <a:alpha val="40000"/>
                  </a:prstClr>
                </a:outerShdw>
              </a:effectLst>
            </p:grpSpPr>
            <p:sp>
              <p:nvSpPr>
                <p:cNvPr id="390" name="フローチャート : 書類 389"/>
                <p:cNvSpPr/>
                <p:nvPr/>
              </p:nvSpPr>
              <p:spPr bwMode="auto">
                <a:xfrm>
                  <a:off x="-2173794" y="4708941"/>
                  <a:ext cx="1046034" cy="657142"/>
                </a:xfrm>
                <a:prstGeom prst="flowChartDocument">
                  <a:avLst/>
                </a:prstGeom>
                <a:solidFill>
                  <a:srgbClr val="40A6BA"/>
                </a:solidFill>
                <a:ln w="31750" cmpd="sng">
                  <a:noFill/>
                  <a:miter lim="800000"/>
                  <a:headEnd/>
                  <a:tailEnd/>
                </a:ln>
                <a:effectLst/>
              </p:spPr>
              <p:txBody>
                <a:bodyPr wrap="square" rtlCol="0" anchor="ctr" anchorCtr="0">
                  <a:noAutofit/>
                </a:bodyPr>
                <a:lstStyle/>
                <a:p>
                  <a:pPr algn="ctr" rtl="0"/>
                  <a:endParaRPr kumimoji="1" lang="en-US" altLang="ja-JP" sz="1100" dirty="0" smtClean="0">
                    <a:solidFill>
                      <a:schemeClr val="tx1"/>
                    </a:solidFill>
                    <a:latin typeface="Arial" panose="020B0604020202020204" pitchFamily="34" charset="0"/>
                    <a:ea typeface="メイリオ" pitchFamily="50" charset="-128"/>
                  </a:endParaRPr>
                </a:p>
              </p:txBody>
            </p:sp>
            <p:sp>
              <p:nvSpPr>
                <p:cNvPr id="391" name="フローチャート : 書類 390"/>
                <p:cNvSpPr/>
                <p:nvPr/>
              </p:nvSpPr>
              <p:spPr bwMode="auto">
                <a:xfrm>
                  <a:off x="-2102674" y="4762805"/>
                  <a:ext cx="1046034" cy="657142"/>
                </a:xfrm>
                <a:prstGeom prst="flowChartDocument">
                  <a:avLst/>
                </a:prstGeom>
                <a:solidFill>
                  <a:srgbClr val="64B9CA"/>
                </a:solidFill>
                <a:ln w="31750" cmpd="sng">
                  <a:noFill/>
                  <a:miter lim="800000"/>
                  <a:headEnd/>
                  <a:tailEnd/>
                </a:ln>
                <a:effectLst/>
              </p:spPr>
              <p:txBody>
                <a:bodyPr wrap="square" rtlCol="0" anchor="ctr" anchorCtr="0">
                  <a:noAutofit/>
                </a:bodyPr>
                <a:lstStyle/>
                <a:p>
                  <a:pPr algn="ctr" rtl="0"/>
                  <a:endParaRPr kumimoji="1" lang="en-US" altLang="ja-JP" sz="1100" dirty="0" smtClean="0">
                    <a:solidFill>
                      <a:schemeClr val="tx1"/>
                    </a:solidFill>
                    <a:latin typeface="Arial" panose="020B0604020202020204" pitchFamily="34" charset="0"/>
                    <a:ea typeface="メイリオ" pitchFamily="50" charset="-128"/>
                  </a:endParaRPr>
                </a:p>
              </p:txBody>
            </p:sp>
            <p:sp>
              <p:nvSpPr>
                <p:cNvPr id="392" name="フローチャート : 書類 391"/>
                <p:cNvSpPr/>
                <p:nvPr/>
              </p:nvSpPr>
              <p:spPr bwMode="auto">
                <a:xfrm>
                  <a:off x="-2031554" y="4816669"/>
                  <a:ext cx="1046034" cy="657142"/>
                </a:xfrm>
                <a:prstGeom prst="flowChartDocument">
                  <a:avLst/>
                </a:prstGeom>
                <a:solidFill>
                  <a:srgbClr val="85C8D5"/>
                </a:solidFill>
                <a:ln w="31750" cmpd="sng">
                  <a:noFill/>
                  <a:miter lim="800000"/>
                  <a:headEnd/>
                  <a:tailEnd/>
                </a:ln>
                <a:effectLst/>
              </p:spPr>
              <p:txBody>
                <a:bodyPr wrap="square" rtlCol="0" anchor="ctr" anchorCtr="0">
                  <a:noAutofit/>
                </a:bodyPr>
                <a:lstStyle/>
                <a:p>
                  <a:pPr algn="ctr" rtl="0"/>
                  <a:endParaRPr kumimoji="1" lang="en-US" altLang="ja-JP" sz="1100" dirty="0" smtClean="0">
                    <a:solidFill>
                      <a:schemeClr val="tx1"/>
                    </a:solidFill>
                    <a:latin typeface="Arial" panose="020B0604020202020204" pitchFamily="34" charset="0"/>
                    <a:ea typeface="メイリオ" pitchFamily="50" charset="-128"/>
                  </a:endParaRPr>
                </a:p>
              </p:txBody>
            </p:sp>
            <p:sp>
              <p:nvSpPr>
                <p:cNvPr id="393" name="フローチャート : 書類 392"/>
                <p:cNvSpPr/>
                <p:nvPr/>
              </p:nvSpPr>
              <p:spPr bwMode="auto">
                <a:xfrm>
                  <a:off x="-1960434" y="4870533"/>
                  <a:ext cx="1046034" cy="657142"/>
                </a:xfrm>
                <a:prstGeom prst="flowChartDocument">
                  <a:avLst/>
                </a:prstGeom>
                <a:solidFill>
                  <a:srgbClr val="A7D7E1"/>
                </a:solidFill>
                <a:ln w="31750" cmpd="sng">
                  <a:noFill/>
                  <a:miter lim="800000"/>
                  <a:headEnd/>
                  <a:tailEnd/>
                </a:ln>
                <a:effectLst/>
              </p:spPr>
              <p:txBody>
                <a:bodyPr wrap="square" rtlCol="0" anchor="ctr" anchorCtr="0">
                  <a:noAutofit/>
                </a:bodyPr>
                <a:lstStyle/>
                <a:p>
                  <a:pPr algn="ctr" rtl="0"/>
                  <a:endParaRPr kumimoji="1" lang="en-US" altLang="ja-JP" sz="1100" dirty="0" smtClean="0">
                    <a:solidFill>
                      <a:schemeClr val="tx1"/>
                    </a:solidFill>
                    <a:latin typeface="Arial" panose="020B0604020202020204" pitchFamily="34" charset="0"/>
                    <a:ea typeface="メイリオ" pitchFamily="50" charset="-128"/>
                  </a:endParaRPr>
                </a:p>
              </p:txBody>
            </p:sp>
          </p:grpSp>
          <p:sp>
            <p:nvSpPr>
              <p:cNvPr id="389" name="テキスト ボックス 388"/>
              <p:cNvSpPr txBox="1"/>
              <p:nvPr/>
            </p:nvSpPr>
            <p:spPr>
              <a:xfrm>
                <a:off x="3754659" y="4190222"/>
                <a:ext cx="1000355" cy="589749"/>
              </a:xfrm>
              <a:prstGeom prst="rect">
                <a:avLst/>
              </a:prstGeom>
              <a:noFill/>
            </p:spPr>
            <p:txBody>
              <a:bodyPr wrap="square" rtlCol="0">
                <a:noAutofit/>
              </a:bodyPr>
              <a:lstStyle/>
              <a:p>
                <a:pPr algn="ctr" rtl="0">
                  <a:lnSpc>
                    <a:spcPct val="100000"/>
                  </a:lnSpc>
                </a:pPr>
                <a:r>
                  <a:rPr lang="en-US" sz="1200" b="1" i="0" u="none" dirty="0">
                    <a:solidFill>
                      <a:schemeClr val="tx1">
                        <a:lumMod val="75000"/>
                        <a:lumOff val="25000"/>
                      </a:schemeClr>
                    </a:solidFill>
                    <a:latin typeface="Arial" panose="020B0604020202020204" pitchFamily="34" charset="0"/>
                    <a:ea typeface="メイリオ" pitchFamily="50" charset="-128"/>
                  </a:rPr>
                  <a:t>OSS license</a:t>
                </a:r>
                <a:endParaRPr lang="en-US" altLang="ja-JP" sz="1200" b="1" dirty="0" smtClean="0">
                  <a:solidFill>
                    <a:schemeClr val="tx1">
                      <a:lumMod val="75000"/>
                      <a:lumOff val="25000"/>
                    </a:schemeClr>
                  </a:solidFill>
                  <a:latin typeface="Arial" panose="020B0604020202020204" pitchFamily="34" charset="0"/>
                  <a:ea typeface="メイリオ" pitchFamily="50" charset="-128"/>
                </a:endParaRPr>
              </a:p>
            </p:txBody>
          </p:sp>
        </p:grpSp>
        <p:sp>
          <p:nvSpPr>
            <p:cNvPr id="363" name="加算記号 362"/>
            <p:cNvSpPr/>
            <p:nvPr/>
          </p:nvSpPr>
          <p:spPr bwMode="auto">
            <a:xfrm>
              <a:off x="1697692" y="4283996"/>
              <a:ext cx="360000" cy="360000"/>
            </a:xfrm>
            <a:prstGeom prst="mathPlus">
              <a:avLst/>
            </a:prstGeom>
            <a:solidFill>
              <a:schemeClr val="tx1">
                <a:lumMod val="50000"/>
                <a:lumOff val="50000"/>
              </a:schemeClr>
            </a:solidFill>
            <a:ln w="9525">
              <a:noFill/>
              <a:miter lim="800000"/>
              <a:headEnd/>
              <a:tailEnd/>
            </a:ln>
            <a:effectLst/>
          </p:spPr>
          <p:txBody>
            <a:bodyPr wrap="square" rtlCol="0" anchor="ctr" anchorCtr="0">
              <a:noAutofit/>
            </a:bodyPr>
            <a:lstStyle/>
            <a:p>
              <a:pPr algn="ctr" rtl="0"/>
              <a:endParaRPr kumimoji="1" lang="en-US" altLang="en-US" sz="1800" dirty="0" smtClean="0">
                <a:solidFill>
                  <a:schemeClr val="tx1"/>
                </a:solidFill>
                <a:latin typeface="Arial" panose="020B0604020202020204" pitchFamily="34" charset="0"/>
              </a:endParaRPr>
            </a:p>
          </p:txBody>
        </p:sp>
        <p:sp>
          <p:nvSpPr>
            <p:cNvPr id="365" name="フローチャート : 書類 364"/>
            <p:cNvSpPr/>
            <p:nvPr/>
          </p:nvSpPr>
          <p:spPr bwMode="auto">
            <a:xfrm>
              <a:off x="5004102" y="4021246"/>
              <a:ext cx="1224000" cy="792000"/>
            </a:xfrm>
            <a:prstGeom prst="flowChartDocument">
              <a:avLst/>
            </a:prstGeom>
            <a:solidFill>
              <a:srgbClr val="8BDDC0"/>
            </a:solidFill>
            <a:ln w="31750" cmpd="sng">
              <a:noFill/>
              <a:miter lim="800000"/>
              <a:headEnd/>
              <a:tailEnd/>
            </a:ln>
            <a:effectLst>
              <a:outerShdw blurRad="50800" dist="38100" dir="2700000" algn="tl" rotWithShape="0">
                <a:prstClr val="black">
                  <a:alpha val="40000"/>
                </a:prstClr>
              </a:outerShdw>
            </a:effectLst>
          </p:spPr>
          <p:txBody>
            <a:bodyPr wrap="square" rtlCol="0" anchor="ctr" anchorCtr="0">
              <a:noAutofit/>
            </a:bodyPr>
            <a:lstStyle/>
            <a:p>
              <a:pPr algn="ctr" rtl="0"/>
              <a:endParaRPr kumimoji="1" lang="en-US" altLang="ja-JP" sz="1200" dirty="0" smtClean="0">
                <a:solidFill>
                  <a:schemeClr val="tx1"/>
                </a:solidFill>
                <a:latin typeface="Arial" panose="020B0604020202020204" pitchFamily="34" charset="0"/>
                <a:ea typeface="メイリオ" pitchFamily="50" charset="-128"/>
              </a:endParaRPr>
            </a:p>
          </p:txBody>
        </p:sp>
        <p:sp>
          <p:nvSpPr>
            <p:cNvPr id="366" name="テキスト ボックス 365"/>
            <p:cNvSpPr txBox="1"/>
            <p:nvPr/>
          </p:nvSpPr>
          <p:spPr>
            <a:xfrm>
              <a:off x="4978340" y="4087506"/>
              <a:ext cx="1341120" cy="646331"/>
            </a:xfrm>
            <a:prstGeom prst="rect">
              <a:avLst/>
            </a:prstGeom>
            <a:noFill/>
          </p:spPr>
          <p:txBody>
            <a:bodyPr wrap="square" rtlCol="0">
              <a:noAutofit/>
            </a:bodyPr>
            <a:lstStyle/>
            <a:p>
              <a:pPr algn="l" rtl="0">
                <a:lnSpc>
                  <a:spcPct val="100000"/>
                </a:lnSpc>
              </a:pPr>
              <a:r>
                <a:rPr lang="en-US" sz="1200" b="1" i="0" u="none" dirty="0">
                  <a:solidFill>
                    <a:schemeClr val="tx1">
                      <a:lumMod val="75000"/>
                      <a:lumOff val="25000"/>
                    </a:schemeClr>
                  </a:solidFill>
                  <a:latin typeface="Arial" panose="020B0604020202020204" pitchFamily="34" charset="0"/>
                  <a:ea typeface="メイリオ" pitchFamily="50" charset="-128"/>
                </a:rPr>
                <a:t>Solution service contract, etc.</a:t>
              </a:r>
              <a:endParaRPr lang="en-US" altLang="ja-JP" sz="1200" b="1" dirty="0" smtClean="0">
                <a:solidFill>
                  <a:schemeClr val="tx1">
                    <a:lumMod val="75000"/>
                    <a:lumOff val="25000"/>
                  </a:schemeClr>
                </a:solidFill>
                <a:latin typeface="Arial" panose="020B0604020202020204" pitchFamily="34" charset="0"/>
                <a:ea typeface="メイリオ" pitchFamily="50" charset="-128"/>
              </a:endParaRPr>
            </a:p>
          </p:txBody>
        </p:sp>
        <p:sp>
          <p:nvSpPr>
            <p:cNvPr id="367" name="加算記号 366"/>
            <p:cNvSpPr/>
            <p:nvPr/>
          </p:nvSpPr>
          <p:spPr bwMode="auto">
            <a:xfrm>
              <a:off x="6319557" y="4260227"/>
              <a:ext cx="360000" cy="360000"/>
            </a:xfrm>
            <a:prstGeom prst="mathPlus">
              <a:avLst/>
            </a:prstGeom>
            <a:solidFill>
              <a:schemeClr val="tx1">
                <a:lumMod val="50000"/>
                <a:lumOff val="50000"/>
              </a:schemeClr>
            </a:solidFill>
            <a:ln w="9525">
              <a:noFill/>
              <a:miter lim="800000"/>
              <a:headEnd/>
              <a:tailEnd/>
            </a:ln>
            <a:effectLst/>
          </p:spPr>
          <p:txBody>
            <a:bodyPr wrap="square" rtlCol="0" anchor="ctr" anchorCtr="0">
              <a:noAutofit/>
            </a:bodyPr>
            <a:lstStyle/>
            <a:p>
              <a:pPr algn="ctr" rtl="0"/>
              <a:endParaRPr kumimoji="1" lang="en-US" altLang="en-US" sz="1800" dirty="0" smtClean="0">
                <a:solidFill>
                  <a:schemeClr val="tx1"/>
                </a:solidFill>
                <a:latin typeface="Arial" panose="020B0604020202020204" pitchFamily="34" charset="0"/>
              </a:endParaRPr>
            </a:p>
          </p:txBody>
        </p:sp>
        <p:grpSp>
          <p:nvGrpSpPr>
            <p:cNvPr id="368" name="グループ化 328"/>
            <p:cNvGrpSpPr/>
            <p:nvPr/>
          </p:nvGrpSpPr>
          <p:grpSpPr>
            <a:xfrm>
              <a:off x="6518507" y="3898269"/>
              <a:ext cx="1358020" cy="450779"/>
              <a:chOff x="6459208" y="5004327"/>
              <a:chExt cx="1358020" cy="657142"/>
            </a:xfrm>
          </p:grpSpPr>
          <p:sp>
            <p:nvSpPr>
              <p:cNvPr id="386" name="正方形/長方形 385"/>
              <p:cNvSpPr/>
              <p:nvPr/>
            </p:nvSpPr>
            <p:spPr bwMode="auto">
              <a:xfrm>
                <a:off x="6781028" y="5004327"/>
                <a:ext cx="717791" cy="657142"/>
              </a:xfrm>
              <a:prstGeom prst="rect">
                <a:avLst/>
              </a:prstGeom>
              <a:solidFill>
                <a:srgbClr val="F9B1D2"/>
              </a:solidFill>
              <a:ln w="31750" cmpd="sng">
                <a:noFill/>
                <a:miter lim="800000"/>
                <a:headEnd/>
                <a:tailEnd/>
              </a:ln>
              <a:effectLst>
                <a:outerShdw blurRad="50800" dist="38100" dir="2700000" algn="tl" rotWithShape="0">
                  <a:prstClr val="black">
                    <a:alpha val="40000"/>
                  </a:prstClr>
                </a:outerShdw>
              </a:effectLst>
            </p:spPr>
            <p:txBody>
              <a:bodyPr wrap="square" rtlCol="0" anchor="ctr" anchorCtr="0">
                <a:noAutofit/>
              </a:bodyPr>
              <a:lstStyle/>
              <a:p>
                <a:pPr algn="ctr" rtl="0"/>
                <a:endParaRPr kumimoji="1" lang="en-US" altLang="ja-JP" sz="1100" dirty="0" smtClean="0">
                  <a:solidFill>
                    <a:schemeClr val="tx1"/>
                  </a:solidFill>
                  <a:latin typeface="Arial" panose="020B0604020202020204" pitchFamily="34" charset="0"/>
                  <a:ea typeface="メイリオ" pitchFamily="50" charset="-128"/>
                </a:endParaRPr>
              </a:p>
            </p:txBody>
          </p:sp>
          <p:sp>
            <p:nvSpPr>
              <p:cNvPr id="387" name="テキスト ボックス 386"/>
              <p:cNvSpPr txBox="1"/>
              <p:nvPr/>
            </p:nvSpPr>
            <p:spPr>
              <a:xfrm>
                <a:off x="6459208" y="5088835"/>
                <a:ext cx="1358020" cy="314073"/>
              </a:xfrm>
              <a:prstGeom prst="rect">
                <a:avLst/>
              </a:prstGeom>
              <a:noFill/>
            </p:spPr>
            <p:txBody>
              <a:bodyPr wrap="square" rtlCol="0">
                <a:noAutofit/>
              </a:bodyPr>
              <a:lstStyle/>
              <a:p>
                <a:pPr algn="ctr" rtl="0">
                  <a:lnSpc>
                    <a:spcPct val="100000"/>
                  </a:lnSpc>
                </a:pPr>
                <a:r>
                  <a:rPr lang="en-US" sz="800" b="1" i="0" u="none" dirty="0">
                    <a:solidFill>
                      <a:schemeClr val="tx1">
                        <a:lumMod val="75000"/>
                        <a:lumOff val="25000"/>
                      </a:schemeClr>
                    </a:solidFill>
                    <a:latin typeface="Arial" panose="020B0604020202020204" pitchFamily="34" charset="0"/>
                    <a:ea typeface="メイリオ" pitchFamily="50" charset="-128"/>
                  </a:rPr>
                  <a:t>Memorandum</a:t>
                </a:r>
                <a:endParaRPr lang="en-US" altLang="ja-JP" sz="800" b="1" dirty="0" smtClean="0">
                  <a:solidFill>
                    <a:schemeClr val="tx1">
                      <a:lumMod val="75000"/>
                      <a:lumOff val="25000"/>
                    </a:schemeClr>
                  </a:solidFill>
                  <a:latin typeface="Arial" panose="020B0604020202020204" pitchFamily="34" charset="0"/>
                  <a:ea typeface="メイリオ" pitchFamily="50" charset="-128"/>
                </a:endParaRPr>
              </a:p>
            </p:txBody>
          </p:sp>
        </p:grpSp>
        <p:grpSp>
          <p:nvGrpSpPr>
            <p:cNvPr id="369" name="グループ化 331"/>
            <p:cNvGrpSpPr/>
            <p:nvPr/>
          </p:nvGrpSpPr>
          <p:grpSpPr>
            <a:xfrm>
              <a:off x="6609030" y="4510556"/>
              <a:ext cx="1231271" cy="460757"/>
              <a:chOff x="6574590" y="4989773"/>
              <a:chExt cx="1231271" cy="671687"/>
            </a:xfrm>
          </p:grpSpPr>
          <p:sp>
            <p:nvSpPr>
              <p:cNvPr id="384" name="正方形/長方形 383"/>
              <p:cNvSpPr/>
              <p:nvPr/>
            </p:nvSpPr>
            <p:spPr bwMode="auto">
              <a:xfrm>
                <a:off x="6805887" y="5004320"/>
                <a:ext cx="717791" cy="657140"/>
              </a:xfrm>
              <a:prstGeom prst="rect">
                <a:avLst/>
              </a:prstGeom>
              <a:solidFill>
                <a:srgbClr val="F6BF50"/>
              </a:solidFill>
              <a:ln w="31750" cmpd="sng">
                <a:noFill/>
                <a:miter lim="800000"/>
                <a:headEnd/>
                <a:tailEnd/>
              </a:ln>
              <a:effectLst>
                <a:outerShdw blurRad="50800" dist="38100" dir="2700000" algn="tl" rotWithShape="0">
                  <a:prstClr val="black">
                    <a:alpha val="40000"/>
                  </a:prstClr>
                </a:outerShdw>
              </a:effectLst>
            </p:spPr>
            <p:txBody>
              <a:bodyPr wrap="square" rtlCol="0" anchor="ctr" anchorCtr="0">
                <a:noAutofit/>
              </a:bodyPr>
              <a:lstStyle/>
              <a:p>
                <a:pPr algn="ctr" rtl="0"/>
                <a:endParaRPr kumimoji="1" lang="en-US" altLang="ja-JP" sz="1100" dirty="0" smtClean="0">
                  <a:solidFill>
                    <a:schemeClr val="tx1"/>
                  </a:solidFill>
                  <a:latin typeface="Arial" panose="020B0604020202020204" pitchFamily="34" charset="0"/>
                  <a:ea typeface="メイリオ" pitchFamily="50" charset="-128"/>
                </a:endParaRPr>
              </a:p>
            </p:txBody>
          </p:sp>
          <p:sp>
            <p:nvSpPr>
              <p:cNvPr id="385" name="テキスト ボックス 384"/>
              <p:cNvSpPr txBox="1"/>
              <p:nvPr/>
            </p:nvSpPr>
            <p:spPr>
              <a:xfrm>
                <a:off x="6574590" y="4989773"/>
                <a:ext cx="1231271" cy="493541"/>
              </a:xfrm>
              <a:prstGeom prst="rect">
                <a:avLst/>
              </a:prstGeom>
              <a:noFill/>
            </p:spPr>
            <p:txBody>
              <a:bodyPr wrap="square" rtlCol="0">
                <a:noAutofit/>
              </a:bodyPr>
              <a:lstStyle/>
              <a:p>
                <a:pPr algn="ctr" rtl="0">
                  <a:lnSpc>
                    <a:spcPct val="100000"/>
                  </a:lnSpc>
                </a:pPr>
                <a:r>
                  <a:rPr lang="en-US" sz="800" b="1" i="0" u="none" dirty="0">
                    <a:solidFill>
                      <a:schemeClr val="tx1">
                        <a:lumMod val="75000"/>
                        <a:lumOff val="25000"/>
                      </a:schemeClr>
                    </a:solidFill>
                    <a:latin typeface="Arial" panose="020B0604020202020204" pitchFamily="34" charset="0"/>
                    <a:ea typeface="メイリオ" pitchFamily="50" charset="-128"/>
                  </a:rPr>
                  <a:t>Service specifications</a:t>
                </a:r>
                <a:endParaRPr lang="en-US" altLang="ja-JP" sz="800" b="1" dirty="0" smtClean="0">
                  <a:solidFill>
                    <a:schemeClr val="tx1">
                      <a:lumMod val="75000"/>
                      <a:lumOff val="25000"/>
                    </a:schemeClr>
                  </a:solidFill>
                  <a:latin typeface="Arial" panose="020B0604020202020204" pitchFamily="34" charset="0"/>
                  <a:ea typeface="メイリオ" pitchFamily="50" charset="-128"/>
                </a:endParaRPr>
              </a:p>
            </p:txBody>
          </p:sp>
        </p:grpSp>
        <p:sp>
          <p:nvSpPr>
            <p:cNvPr id="370" name="テキスト ボックス 369"/>
            <p:cNvSpPr txBox="1"/>
            <p:nvPr/>
          </p:nvSpPr>
          <p:spPr>
            <a:xfrm>
              <a:off x="6750187" y="4290159"/>
              <a:ext cx="898071" cy="261610"/>
            </a:xfrm>
            <a:prstGeom prst="rect">
              <a:avLst/>
            </a:prstGeom>
            <a:noFill/>
          </p:spPr>
          <p:txBody>
            <a:bodyPr wrap="square" rtlCol="0">
              <a:noAutofit/>
            </a:bodyPr>
            <a:lstStyle/>
            <a:p>
              <a:pPr algn="ctr" rtl="0">
                <a:lnSpc>
                  <a:spcPct val="100000"/>
                </a:lnSpc>
              </a:pPr>
              <a:r>
                <a:rPr lang="en-US" sz="1100" b="1" i="0" u="none" dirty="0">
                  <a:solidFill>
                    <a:schemeClr val="tx1">
                      <a:lumMod val="75000"/>
                      <a:lumOff val="25000"/>
                    </a:schemeClr>
                  </a:solidFill>
                  <a:latin typeface="Arial" panose="020B0604020202020204" pitchFamily="34" charset="0"/>
                  <a:ea typeface="メイリオ" pitchFamily="50" charset="-128"/>
                </a:rPr>
                <a:t>or</a:t>
              </a:r>
            </a:p>
          </p:txBody>
        </p:sp>
        <p:sp>
          <p:nvSpPr>
            <p:cNvPr id="371" name="加算記号 370"/>
            <p:cNvSpPr/>
            <p:nvPr/>
          </p:nvSpPr>
          <p:spPr bwMode="auto">
            <a:xfrm>
              <a:off x="7711775" y="4260227"/>
              <a:ext cx="360000" cy="360000"/>
            </a:xfrm>
            <a:prstGeom prst="mathPlus">
              <a:avLst/>
            </a:prstGeom>
            <a:solidFill>
              <a:schemeClr val="tx1">
                <a:lumMod val="50000"/>
                <a:lumOff val="50000"/>
              </a:schemeClr>
            </a:solidFill>
            <a:ln w="9525">
              <a:noFill/>
              <a:miter lim="800000"/>
              <a:headEnd/>
              <a:tailEnd/>
            </a:ln>
            <a:effectLst/>
          </p:spPr>
          <p:txBody>
            <a:bodyPr wrap="square" rtlCol="0" anchor="ctr" anchorCtr="0">
              <a:noAutofit/>
            </a:bodyPr>
            <a:lstStyle/>
            <a:p>
              <a:pPr algn="ctr" rtl="0"/>
              <a:endParaRPr kumimoji="1" lang="en-US" altLang="en-US" sz="1800" dirty="0" smtClean="0">
                <a:solidFill>
                  <a:schemeClr val="tx1"/>
                </a:solidFill>
                <a:latin typeface="Arial" panose="020B0604020202020204" pitchFamily="34" charset="0"/>
              </a:endParaRPr>
            </a:p>
          </p:txBody>
        </p:sp>
        <p:sp>
          <p:nvSpPr>
            <p:cNvPr id="373" name="右大かっこ 372"/>
            <p:cNvSpPr/>
            <p:nvPr/>
          </p:nvSpPr>
          <p:spPr bwMode="auto">
            <a:xfrm rot="5400000" flipV="1">
              <a:off x="3159581" y="3740432"/>
              <a:ext cx="151040" cy="2608491"/>
            </a:xfrm>
            <a:prstGeom prst="rightBracket">
              <a:avLst>
                <a:gd name="adj" fmla="val 74570"/>
              </a:avLst>
            </a:prstGeom>
            <a:noFill/>
            <a:ln w="19050" cap="flat" cmpd="sng" algn="ctr">
              <a:solidFill>
                <a:srgbClr val="F6167B"/>
              </a:solidFill>
              <a:prstDash val="solid"/>
              <a:round/>
              <a:headEnd type="none" w="med" len="med"/>
              <a:tailEnd type="none" w="med" len="med"/>
            </a:ln>
            <a:effectLst/>
          </p:spPr>
          <p:txBody>
            <a:bodyPr wrap="square" rtlCol="0" anchor="ctr">
              <a:noAutofit/>
            </a:bodyPr>
            <a:lstStyle/>
            <a:p>
              <a:pPr algn="ctr" rtl="0"/>
              <a:endParaRPr kumimoji="1" lang="en-US" altLang="en-US" dirty="0">
                <a:solidFill>
                  <a:srgbClr val="F6167B"/>
                </a:solidFill>
                <a:latin typeface="Arial" panose="020B0604020202020204" pitchFamily="34" charset="0"/>
              </a:endParaRPr>
            </a:p>
          </p:txBody>
        </p:sp>
        <p:sp>
          <p:nvSpPr>
            <p:cNvPr id="374" name="右大かっこ 373"/>
            <p:cNvSpPr/>
            <p:nvPr/>
          </p:nvSpPr>
          <p:spPr bwMode="auto">
            <a:xfrm rot="5400000" flipV="1">
              <a:off x="7619222" y="3740432"/>
              <a:ext cx="151040" cy="2608491"/>
            </a:xfrm>
            <a:prstGeom prst="rightBracket">
              <a:avLst>
                <a:gd name="adj" fmla="val 74570"/>
              </a:avLst>
            </a:prstGeom>
            <a:noFill/>
            <a:ln w="19050" cap="flat" cmpd="sng" algn="ctr">
              <a:solidFill>
                <a:srgbClr val="F6167B"/>
              </a:solidFill>
              <a:prstDash val="solid"/>
              <a:round/>
              <a:headEnd type="none" w="med" len="med"/>
              <a:tailEnd type="none" w="med" len="med"/>
            </a:ln>
            <a:effectLst/>
          </p:spPr>
          <p:txBody>
            <a:bodyPr wrap="square" rtlCol="0" anchor="ctr">
              <a:noAutofit/>
            </a:bodyPr>
            <a:lstStyle/>
            <a:p>
              <a:pPr algn="ctr" rtl="0"/>
              <a:endParaRPr kumimoji="1" lang="en-US" altLang="en-US" dirty="0">
                <a:solidFill>
                  <a:srgbClr val="F6167B"/>
                </a:solidFill>
                <a:latin typeface="Arial" panose="020B0604020202020204" pitchFamily="34" charset="0"/>
              </a:endParaRPr>
            </a:p>
          </p:txBody>
        </p:sp>
        <p:sp>
          <p:nvSpPr>
            <p:cNvPr id="375" name="テキスト ボックス 374"/>
            <p:cNvSpPr txBox="1"/>
            <p:nvPr/>
          </p:nvSpPr>
          <p:spPr>
            <a:xfrm>
              <a:off x="2055138" y="5054878"/>
              <a:ext cx="2362954" cy="166199"/>
            </a:xfrm>
            <a:prstGeom prst="rect">
              <a:avLst/>
            </a:prstGeom>
            <a:solidFill>
              <a:schemeClr val="bg1"/>
            </a:solidFill>
          </p:spPr>
          <p:txBody>
            <a:bodyPr wrap="square" lIns="36000" tIns="0" rIns="36000" bIns="0" rtlCol="0">
              <a:noAutofit/>
            </a:bodyPr>
            <a:lstStyle/>
            <a:p>
              <a:pPr algn="ctr" rtl="0"/>
              <a:r>
                <a:rPr kumimoji="1" lang="en-US" sz="1200" b="1" i="0" u="none" dirty="0" smtClean="0">
                  <a:solidFill>
                    <a:srgbClr val="F6167B"/>
                  </a:solidFill>
                  <a:latin typeface="Arial" panose="020B0604020202020204" pitchFamily="34" charset="0"/>
                  <a:ea typeface="メイリオ" pitchFamily="50" charset="-128"/>
                </a:rPr>
                <a:t>Part </a:t>
              </a:r>
              <a:r>
                <a:rPr kumimoji="1" lang="en-US" sz="1200" b="1" i="0" u="none" dirty="0">
                  <a:solidFill>
                    <a:srgbClr val="F6167B"/>
                  </a:solidFill>
                  <a:latin typeface="Arial" panose="020B0604020202020204" pitchFamily="34" charset="0"/>
                  <a:ea typeface="メイリオ" pitchFamily="50" charset="-128"/>
                </a:rPr>
                <a:t>of the special provisions</a:t>
              </a:r>
            </a:p>
          </p:txBody>
        </p:sp>
        <p:sp>
          <p:nvSpPr>
            <p:cNvPr id="376" name="テキスト ボックス 375"/>
            <p:cNvSpPr txBox="1"/>
            <p:nvPr/>
          </p:nvSpPr>
          <p:spPr>
            <a:xfrm>
              <a:off x="6536599" y="5063931"/>
              <a:ext cx="2353900" cy="166199"/>
            </a:xfrm>
            <a:prstGeom prst="rect">
              <a:avLst/>
            </a:prstGeom>
            <a:solidFill>
              <a:schemeClr val="bg1"/>
            </a:solidFill>
          </p:spPr>
          <p:txBody>
            <a:bodyPr wrap="square" lIns="36000" tIns="0" rIns="36000" bIns="0" rtlCol="0">
              <a:noAutofit/>
            </a:bodyPr>
            <a:lstStyle/>
            <a:p>
              <a:pPr algn="ctr" rtl="0"/>
              <a:r>
                <a:rPr kumimoji="1" lang="en-US" sz="1200" b="1" i="0" u="none" dirty="0">
                  <a:solidFill>
                    <a:srgbClr val="F6167B"/>
                  </a:solidFill>
                  <a:latin typeface="Arial" panose="020B0604020202020204" pitchFamily="34" charset="0"/>
                  <a:ea typeface="メイリオ" pitchFamily="50" charset="-128"/>
                </a:rPr>
                <a:t>Part of the special provisions</a:t>
              </a:r>
            </a:p>
          </p:txBody>
        </p:sp>
        <p:grpSp>
          <p:nvGrpSpPr>
            <p:cNvPr id="377" name="グループ化 341"/>
            <p:cNvGrpSpPr/>
            <p:nvPr/>
          </p:nvGrpSpPr>
          <p:grpSpPr>
            <a:xfrm>
              <a:off x="8079963" y="4118844"/>
              <a:ext cx="1057331" cy="576797"/>
              <a:chOff x="3509318" y="4109496"/>
              <a:chExt cx="1350673" cy="736823"/>
            </a:xfrm>
          </p:grpSpPr>
          <p:grpSp>
            <p:nvGrpSpPr>
              <p:cNvPr id="378" name="グループ化 170"/>
              <p:cNvGrpSpPr/>
              <p:nvPr/>
            </p:nvGrpSpPr>
            <p:grpSpPr>
              <a:xfrm>
                <a:off x="3597019" y="4109496"/>
                <a:ext cx="1069394" cy="736823"/>
                <a:chOff x="-2173794" y="4708941"/>
                <a:chExt cx="1188274" cy="818734"/>
              </a:xfrm>
              <a:effectLst>
                <a:outerShdw blurRad="50800" dist="38100" dir="2700000" algn="tl" rotWithShape="0">
                  <a:prstClr val="black">
                    <a:alpha val="40000"/>
                  </a:prstClr>
                </a:outerShdw>
              </a:effectLst>
            </p:grpSpPr>
            <p:sp>
              <p:nvSpPr>
                <p:cNvPr id="380" name="フローチャート : 書類 379"/>
                <p:cNvSpPr/>
                <p:nvPr/>
              </p:nvSpPr>
              <p:spPr bwMode="auto">
                <a:xfrm>
                  <a:off x="-2173794" y="4708941"/>
                  <a:ext cx="1046034" cy="657142"/>
                </a:xfrm>
                <a:prstGeom prst="flowChartDocument">
                  <a:avLst/>
                </a:prstGeom>
                <a:solidFill>
                  <a:srgbClr val="40A6BA"/>
                </a:solidFill>
                <a:ln w="31750" cmpd="sng">
                  <a:noFill/>
                  <a:miter lim="800000"/>
                  <a:headEnd/>
                  <a:tailEnd/>
                </a:ln>
                <a:effectLst/>
              </p:spPr>
              <p:txBody>
                <a:bodyPr wrap="square" rtlCol="0" anchor="ctr" anchorCtr="0">
                  <a:noAutofit/>
                </a:bodyPr>
                <a:lstStyle/>
                <a:p>
                  <a:pPr algn="ctr" rtl="0"/>
                  <a:endParaRPr kumimoji="1" lang="en-US" altLang="ja-JP" sz="1100" dirty="0" smtClean="0">
                    <a:solidFill>
                      <a:schemeClr val="tx1"/>
                    </a:solidFill>
                    <a:latin typeface="Arial" panose="020B0604020202020204" pitchFamily="34" charset="0"/>
                    <a:ea typeface="メイリオ" pitchFamily="50" charset="-128"/>
                  </a:endParaRPr>
                </a:p>
              </p:txBody>
            </p:sp>
            <p:sp>
              <p:nvSpPr>
                <p:cNvPr id="381" name="フローチャート : 書類 380"/>
                <p:cNvSpPr/>
                <p:nvPr/>
              </p:nvSpPr>
              <p:spPr bwMode="auto">
                <a:xfrm>
                  <a:off x="-2102674" y="4762805"/>
                  <a:ext cx="1046034" cy="657142"/>
                </a:xfrm>
                <a:prstGeom prst="flowChartDocument">
                  <a:avLst/>
                </a:prstGeom>
                <a:solidFill>
                  <a:srgbClr val="64B9CA"/>
                </a:solidFill>
                <a:ln w="31750" cmpd="sng">
                  <a:noFill/>
                  <a:miter lim="800000"/>
                  <a:headEnd/>
                  <a:tailEnd/>
                </a:ln>
                <a:effectLst/>
              </p:spPr>
              <p:txBody>
                <a:bodyPr wrap="square" rtlCol="0" anchor="ctr" anchorCtr="0">
                  <a:noAutofit/>
                </a:bodyPr>
                <a:lstStyle/>
                <a:p>
                  <a:pPr algn="ctr" rtl="0"/>
                  <a:endParaRPr kumimoji="1" lang="en-US" altLang="ja-JP" sz="1100" dirty="0" smtClean="0">
                    <a:solidFill>
                      <a:schemeClr val="tx1"/>
                    </a:solidFill>
                    <a:latin typeface="Arial" panose="020B0604020202020204" pitchFamily="34" charset="0"/>
                    <a:ea typeface="メイリオ" pitchFamily="50" charset="-128"/>
                  </a:endParaRPr>
                </a:p>
              </p:txBody>
            </p:sp>
            <p:sp>
              <p:nvSpPr>
                <p:cNvPr id="382" name="フローチャート : 書類 381"/>
                <p:cNvSpPr/>
                <p:nvPr/>
              </p:nvSpPr>
              <p:spPr bwMode="auto">
                <a:xfrm>
                  <a:off x="-2031554" y="4816669"/>
                  <a:ext cx="1046034" cy="657142"/>
                </a:xfrm>
                <a:prstGeom prst="flowChartDocument">
                  <a:avLst/>
                </a:prstGeom>
                <a:solidFill>
                  <a:srgbClr val="85C8D5"/>
                </a:solidFill>
                <a:ln w="31750" cmpd="sng">
                  <a:noFill/>
                  <a:miter lim="800000"/>
                  <a:headEnd/>
                  <a:tailEnd/>
                </a:ln>
                <a:effectLst/>
              </p:spPr>
              <p:txBody>
                <a:bodyPr wrap="square" rtlCol="0" anchor="ctr" anchorCtr="0">
                  <a:noAutofit/>
                </a:bodyPr>
                <a:lstStyle/>
                <a:p>
                  <a:pPr algn="ctr" rtl="0"/>
                  <a:endParaRPr kumimoji="1" lang="en-US" altLang="ja-JP" sz="1100" dirty="0" smtClean="0">
                    <a:solidFill>
                      <a:schemeClr val="tx1"/>
                    </a:solidFill>
                    <a:latin typeface="Arial" panose="020B0604020202020204" pitchFamily="34" charset="0"/>
                    <a:ea typeface="メイリオ" pitchFamily="50" charset="-128"/>
                  </a:endParaRPr>
                </a:p>
              </p:txBody>
            </p:sp>
            <p:sp>
              <p:nvSpPr>
                <p:cNvPr id="383" name="フローチャート : 書類 382"/>
                <p:cNvSpPr/>
                <p:nvPr/>
              </p:nvSpPr>
              <p:spPr bwMode="auto">
                <a:xfrm>
                  <a:off x="-2053150" y="4870533"/>
                  <a:ext cx="1046034" cy="657142"/>
                </a:xfrm>
                <a:prstGeom prst="flowChartDocument">
                  <a:avLst/>
                </a:prstGeom>
                <a:solidFill>
                  <a:srgbClr val="A7D7E1"/>
                </a:solidFill>
                <a:ln w="31750" cmpd="sng">
                  <a:noFill/>
                  <a:miter lim="800000"/>
                  <a:headEnd/>
                  <a:tailEnd/>
                </a:ln>
                <a:effectLst/>
              </p:spPr>
              <p:txBody>
                <a:bodyPr wrap="square" rtlCol="0" anchor="ctr" anchorCtr="0">
                  <a:noAutofit/>
                </a:bodyPr>
                <a:lstStyle/>
                <a:p>
                  <a:pPr algn="ctr" rtl="0"/>
                  <a:endParaRPr kumimoji="1" lang="en-US" altLang="ja-JP" sz="1100" dirty="0" smtClean="0">
                    <a:solidFill>
                      <a:schemeClr val="tx1"/>
                    </a:solidFill>
                    <a:latin typeface="Arial" panose="020B0604020202020204" pitchFamily="34" charset="0"/>
                    <a:ea typeface="メイリオ" pitchFamily="50" charset="-128"/>
                  </a:endParaRPr>
                </a:p>
              </p:txBody>
            </p:sp>
          </p:grpSp>
          <p:sp>
            <p:nvSpPr>
              <p:cNvPr id="379" name="テキスト ボックス 378"/>
              <p:cNvSpPr txBox="1"/>
              <p:nvPr/>
            </p:nvSpPr>
            <p:spPr>
              <a:xfrm>
                <a:off x="3509318" y="4201787"/>
                <a:ext cx="1350673" cy="589749"/>
              </a:xfrm>
              <a:prstGeom prst="rect">
                <a:avLst/>
              </a:prstGeom>
              <a:noFill/>
            </p:spPr>
            <p:txBody>
              <a:bodyPr wrap="square" rtlCol="0">
                <a:noAutofit/>
              </a:bodyPr>
              <a:lstStyle/>
              <a:p>
                <a:pPr algn="ctr" rtl="0">
                  <a:lnSpc>
                    <a:spcPct val="100000"/>
                  </a:lnSpc>
                </a:pPr>
                <a:r>
                  <a:rPr lang="en-US" sz="1200" b="1" i="0" u="none" dirty="0">
                    <a:solidFill>
                      <a:schemeClr val="tx1">
                        <a:lumMod val="75000"/>
                        <a:lumOff val="25000"/>
                      </a:schemeClr>
                    </a:solidFill>
                    <a:latin typeface="Arial" panose="020B0604020202020204" pitchFamily="34" charset="0"/>
                    <a:ea typeface="メイリオ" pitchFamily="50" charset="-128"/>
                  </a:rPr>
                  <a:t>OSS license</a:t>
                </a:r>
                <a:endParaRPr lang="en-US" altLang="ja-JP" sz="1200" b="1" dirty="0" smtClean="0">
                  <a:solidFill>
                    <a:schemeClr val="tx1">
                      <a:lumMod val="75000"/>
                      <a:lumOff val="25000"/>
                    </a:schemeClr>
                  </a:solidFill>
                  <a:latin typeface="Arial" panose="020B0604020202020204" pitchFamily="34" charset="0"/>
                  <a:ea typeface="メイリオ" pitchFamily="50" charset="-128"/>
                </a:endParaRPr>
              </a:p>
            </p:txBody>
          </p:sp>
        </p:grpSp>
        <p:grpSp>
          <p:nvGrpSpPr>
            <p:cNvPr id="54" name="グループ化 53"/>
            <p:cNvGrpSpPr/>
            <p:nvPr/>
          </p:nvGrpSpPr>
          <p:grpSpPr>
            <a:xfrm>
              <a:off x="380660" y="3502939"/>
              <a:ext cx="8711293" cy="310440"/>
              <a:chOff x="375556" y="3502939"/>
              <a:chExt cx="8711293" cy="310440"/>
            </a:xfrm>
          </p:grpSpPr>
          <p:sp>
            <p:nvSpPr>
              <p:cNvPr id="52" name="テキスト ボックス 51"/>
              <p:cNvSpPr txBox="1"/>
              <p:nvPr/>
            </p:nvSpPr>
            <p:spPr>
              <a:xfrm>
                <a:off x="375556" y="3502939"/>
                <a:ext cx="4212000" cy="310440"/>
              </a:xfrm>
              <a:prstGeom prst="roundRect">
                <a:avLst>
                  <a:gd name="adj" fmla="val 13223"/>
                </a:avLst>
              </a:prstGeom>
              <a:solidFill>
                <a:srgbClr val="F6167B"/>
              </a:solidFill>
            </p:spPr>
            <p:txBody>
              <a:bodyPr wrap="square" tIns="36000" rIns="72000" bIns="36000" rtlCol="0" anchor="ctr">
                <a:noAutofit/>
              </a:bodyPr>
              <a:lstStyle/>
              <a:p>
                <a:pPr algn="ctr" rtl="0">
                  <a:lnSpc>
                    <a:spcPct val="100000"/>
                  </a:lnSpc>
                </a:pPr>
                <a:r>
                  <a:rPr kumimoji="1" lang="en-US" sz="1400" b="1" i="0" u="none" dirty="0">
                    <a:solidFill>
                      <a:schemeClr val="bg1"/>
                    </a:solidFill>
                    <a:latin typeface="Arial" panose="020B0604020202020204" pitchFamily="34" charset="0"/>
                    <a:ea typeface="メイリオ" pitchFamily="50" charset="-128"/>
                  </a:rPr>
                  <a:t>Software product</a:t>
                </a:r>
              </a:p>
            </p:txBody>
          </p:sp>
          <p:sp>
            <p:nvSpPr>
              <p:cNvPr id="53" name="テキスト ボックス 52"/>
              <p:cNvSpPr txBox="1"/>
              <p:nvPr/>
            </p:nvSpPr>
            <p:spPr>
              <a:xfrm>
                <a:off x="4874849" y="3502939"/>
                <a:ext cx="4212000" cy="310440"/>
              </a:xfrm>
              <a:prstGeom prst="roundRect">
                <a:avLst>
                  <a:gd name="adj" fmla="val 13223"/>
                </a:avLst>
              </a:prstGeom>
              <a:solidFill>
                <a:srgbClr val="F6167B"/>
              </a:solidFill>
            </p:spPr>
            <p:txBody>
              <a:bodyPr wrap="square" tIns="36000" rIns="72000" bIns="36000" rtlCol="0" anchor="ctr">
                <a:noAutofit/>
              </a:bodyPr>
              <a:lstStyle/>
              <a:p>
                <a:pPr algn="ctr" rtl="0">
                  <a:lnSpc>
                    <a:spcPct val="100000"/>
                  </a:lnSpc>
                </a:pPr>
                <a:r>
                  <a:rPr kumimoji="1" lang="en-US" sz="1400" b="1" i="0" u="none" dirty="0" smtClean="0">
                    <a:solidFill>
                      <a:schemeClr val="bg1"/>
                    </a:solidFill>
                    <a:latin typeface="Arial" panose="020B0604020202020204" pitchFamily="34" charset="0"/>
                    <a:ea typeface="メイリオ" pitchFamily="50" charset="-128"/>
                  </a:rPr>
                  <a:t>Product developed on a contract basis</a:t>
                </a:r>
                <a:endParaRPr kumimoji="1" lang="en-US" sz="1400" b="1" i="0" u="none" dirty="0">
                  <a:solidFill>
                    <a:schemeClr val="bg1"/>
                  </a:solidFill>
                  <a:latin typeface="Arial" panose="020B0604020202020204" pitchFamily="34" charset="0"/>
                  <a:ea typeface="メイリオ" pitchFamily="50" charset="-128"/>
                </a:endParaRPr>
              </a:p>
            </p:txBody>
          </p:sp>
        </p:grpSp>
      </p:grpSp>
    </p:spTree>
    <p:extLst>
      <p:ext uri="{BB962C8B-B14F-4D97-AF65-F5344CB8AC3E}">
        <p14:creationId xmlns:p14="http://schemas.microsoft.com/office/powerpoint/2010/main" val="8601116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 name="グループ化 193"/>
          <p:cNvGrpSpPr/>
          <p:nvPr/>
        </p:nvGrpSpPr>
        <p:grpSpPr>
          <a:xfrm>
            <a:off x="3812562" y="2599265"/>
            <a:ext cx="941031" cy="677495"/>
            <a:chOff x="-1940964" y="2560324"/>
            <a:chExt cx="999171" cy="719353"/>
          </a:xfrm>
        </p:grpSpPr>
        <p:grpSp>
          <p:nvGrpSpPr>
            <p:cNvPr id="195" name="グループ化 245"/>
            <p:cNvGrpSpPr/>
            <p:nvPr/>
          </p:nvGrpSpPr>
          <p:grpSpPr>
            <a:xfrm>
              <a:off x="-1940964" y="2560324"/>
              <a:ext cx="882185" cy="719353"/>
              <a:chOff x="-1940964" y="2560324"/>
              <a:chExt cx="882185" cy="719353"/>
            </a:xfrm>
          </p:grpSpPr>
          <p:grpSp>
            <p:nvGrpSpPr>
              <p:cNvPr id="197" name="グループ化 179"/>
              <p:cNvGrpSpPr/>
              <p:nvPr/>
            </p:nvGrpSpPr>
            <p:grpSpPr>
              <a:xfrm>
                <a:off x="-1940964" y="2560324"/>
                <a:ext cx="882185" cy="719353"/>
                <a:chOff x="821485" y="1021892"/>
                <a:chExt cx="2131142" cy="1737772"/>
              </a:xfrm>
            </p:grpSpPr>
            <p:sp>
              <p:nvSpPr>
                <p:cNvPr id="212" name="円/楕円 211"/>
                <p:cNvSpPr/>
                <p:nvPr/>
              </p:nvSpPr>
              <p:spPr bwMode="auto">
                <a:xfrm>
                  <a:off x="821485" y="2494193"/>
                  <a:ext cx="2131142" cy="265471"/>
                </a:xfrm>
                <a:prstGeom prst="ellipse">
                  <a:avLst/>
                </a:prstGeom>
                <a:solidFill>
                  <a:srgbClr val="000000">
                    <a:alpha val="3922"/>
                  </a:srgb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213" name="グループ化 47"/>
                <p:cNvGrpSpPr/>
                <p:nvPr/>
              </p:nvGrpSpPr>
              <p:grpSpPr>
                <a:xfrm>
                  <a:off x="1171022" y="1021892"/>
                  <a:ext cx="1385519" cy="1634535"/>
                  <a:chOff x="1401097" y="467112"/>
                  <a:chExt cx="1385519" cy="1634535"/>
                </a:xfrm>
              </p:grpSpPr>
              <p:grpSp>
                <p:nvGrpSpPr>
                  <p:cNvPr id="214" name="グループ化 22"/>
                  <p:cNvGrpSpPr/>
                  <p:nvPr/>
                </p:nvGrpSpPr>
                <p:grpSpPr>
                  <a:xfrm>
                    <a:off x="1401097" y="467112"/>
                    <a:ext cx="1385519" cy="1634535"/>
                    <a:chOff x="-1069260" y="78352"/>
                    <a:chExt cx="2470353" cy="2914344"/>
                  </a:xfrm>
                </p:grpSpPr>
                <p:sp>
                  <p:nvSpPr>
                    <p:cNvPr id="216" name="台形 215"/>
                    <p:cNvSpPr/>
                    <p:nvPr/>
                  </p:nvSpPr>
                  <p:spPr bwMode="auto">
                    <a:xfrm rot="16200000">
                      <a:off x="-1582531" y="591623"/>
                      <a:ext cx="2914338" cy="1887796"/>
                    </a:xfrm>
                    <a:prstGeom prst="trapezoid">
                      <a:avLst>
                        <a:gd name="adj" fmla="val 9232"/>
                      </a:avLst>
                    </a:prstGeom>
                    <a:solidFill>
                      <a:srgbClr val="A2B2B8"/>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17" name="台形 216"/>
                    <p:cNvSpPr/>
                    <p:nvPr/>
                  </p:nvSpPr>
                  <p:spPr bwMode="auto">
                    <a:xfrm rot="16200000" flipV="1">
                      <a:off x="-367021" y="1224582"/>
                      <a:ext cx="2914340" cy="621888"/>
                    </a:xfrm>
                    <a:prstGeom prst="trapezoid">
                      <a:avLst>
                        <a:gd name="adj" fmla="val 9232"/>
                      </a:avLst>
                    </a:prstGeom>
                    <a:solidFill>
                      <a:srgbClr val="8FA0A7"/>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215" name="フリーフォーム 214"/>
                  <p:cNvSpPr/>
                  <p:nvPr/>
                </p:nvSpPr>
                <p:spPr bwMode="auto">
                  <a:xfrm rot="16200000">
                    <a:off x="1756418" y="1896686"/>
                    <a:ext cx="153138" cy="149443"/>
                  </a:xfrm>
                  <a:custGeom>
                    <a:avLst/>
                    <a:gdLst>
                      <a:gd name="connsiteX0" fmla="*/ 0 w 287594"/>
                      <a:gd name="connsiteY0" fmla="*/ 0 h 300423"/>
                      <a:gd name="connsiteX1" fmla="*/ 287594 w 287594"/>
                      <a:gd name="connsiteY1" fmla="*/ 0 h 300423"/>
                      <a:gd name="connsiteX2" fmla="*/ 287594 w 287594"/>
                      <a:gd name="connsiteY2" fmla="*/ 300423 h 300423"/>
                      <a:gd name="connsiteX3" fmla="*/ 0 w 287594"/>
                      <a:gd name="connsiteY3" fmla="*/ 300423 h 300423"/>
                      <a:gd name="connsiteX4" fmla="*/ 0 w 287594"/>
                      <a:gd name="connsiteY4" fmla="*/ 0 h 300423"/>
                      <a:gd name="connsiteX0" fmla="*/ 22860 w 310454"/>
                      <a:gd name="connsiteY0" fmla="*/ 0 h 300423"/>
                      <a:gd name="connsiteX1" fmla="*/ 310454 w 310454"/>
                      <a:gd name="connsiteY1" fmla="*/ 0 h 300423"/>
                      <a:gd name="connsiteX2" fmla="*/ 310454 w 310454"/>
                      <a:gd name="connsiteY2" fmla="*/ 300423 h 300423"/>
                      <a:gd name="connsiteX3" fmla="*/ 0 w 310454"/>
                      <a:gd name="connsiteY3" fmla="*/ 300423 h 300423"/>
                      <a:gd name="connsiteX4" fmla="*/ 22860 w 310454"/>
                      <a:gd name="connsiteY4" fmla="*/ 0 h 300423"/>
                      <a:gd name="connsiteX0" fmla="*/ 22860 w 310454"/>
                      <a:gd name="connsiteY0" fmla="*/ 0 h 302963"/>
                      <a:gd name="connsiteX1" fmla="*/ 310454 w 310454"/>
                      <a:gd name="connsiteY1" fmla="*/ 0 h 302963"/>
                      <a:gd name="connsiteX2" fmla="*/ 302834 w 310454"/>
                      <a:gd name="connsiteY2" fmla="*/ 302963 h 302963"/>
                      <a:gd name="connsiteX3" fmla="*/ 0 w 310454"/>
                      <a:gd name="connsiteY3" fmla="*/ 300423 h 302963"/>
                      <a:gd name="connsiteX4" fmla="*/ 22860 w 310454"/>
                      <a:gd name="connsiteY4" fmla="*/ 0 h 302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454" h="302963">
                        <a:moveTo>
                          <a:pt x="22860" y="0"/>
                        </a:moveTo>
                        <a:lnTo>
                          <a:pt x="310454" y="0"/>
                        </a:lnTo>
                        <a:lnTo>
                          <a:pt x="302834" y="302963"/>
                        </a:lnTo>
                        <a:lnTo>
                          <a:pt x="0" y="300423"/>
                        </a:lnTo>
                        <a:lnTo>
                          <a:pt x="22860" y="0"/>
                        </a:lnTo>
                        <a:close/>
                      </a:path>
                    </a:pathLst>
                  </a:custGeom>
                  <a:solidFill>
                    <a:srgbClr val="CDCDCD"/>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grpSp>
            <p:nvGrpSpPr>
              <p:cNvPr id="198" name="グループ化 237"/>
              <p:cNvGrpSpPr/>
              <p:nvPr/>
            </p:nvGrpSpPr>
            <p:grpSpPr>
              <a:xfrm>
                <a:off x="-1548441" y="2603764"/>
                <a:ext cx="141257" cy="112638"/>
                <a:chOff x="-1548441" y="2603764"/>
                <a:chExt cx="141257" cy="112638"/>
              </a:xfrm>
            </p:grpSpPr>
            <p:sp>
              <p:nvSpPr>
                <p:cNvPr id="206" name="台形 205"/>
                <p:cNvSpPr/>
                <p:nvPr/>
              </p:nvSpPr>
              <p:spPr bwMode="auto">
                <a:xfrm rot="16200000">
                  <a:off x="-1548458" y="261324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07" name="台形 206"/>
                <p:cNvSpPr/>
                <p:nvPr/>
              </p:nvSpPr>
              <p:spPr bwMode="auto">
                <a:xfrm rot="16200000">
                  <a:off x="-1502983" y="261035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08" name="台形 207"/>
                <p:cNvSpPr/>
                <p:nvPr/>
              </p:nvSpPr>
              <p:spPr bwMode="auto">
                <a:xfrm rot="16200000">
                  <a:off x="-1451725" y="260641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09" name="台形 208"/>
                <p:cNvSpPr/>
                <p:nvPr/>
              </p:nvSpPr>
              <p:spPr bwMode="auto">
                <a:xfrm rot="16200000">
                  <a:off x="-1548458" y="267080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10" name="台形 209"/>
                <p:cNvSpPr/>
                <p:nvPr/>
              </p:nvSpPr>
              <p:spPr bwMode="auto">
                <a:xfrm rot="16200000">
                  <a:off x="-1500616" y="267501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11" name="台形 210"/>
                <p:cNvSpPr/>
                <p:nvPr/>
              </p:nvSpPr>
              <p:spPr bwMode="auto">
                <a:xfrm rot="16200000">
                  <a:off x="-1451725" y="267028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199" name="グループ化 244"/>
              <p:cNvGrpSpPr/>
              <p:nvPr/>
            </p:nvGrpSpPr>
            <p:grpSpPr>
              <a:xfrm>
                <a:off x="-1700841" y="2613924"/>
                <a:ext cx="141257" cy="112638"/>
                <a:chOff x="-1700841" y="2613924"/>
                <a:chExt cx="141257" cy="112638"/>
              </a:xfrm>
            </p:grpSpPr>
            <p:sp>
              <p:nvSpPr>
                <p:cNvPr id="200" name="台形 199"/>
                <p:cNvSpPr/>
                <p:nvPr/>
              </p:nvSpPr>
              <p:spPr bwMode="auto">
                <a:xfrm rot="16200000">
                  <a:off x="-1700858" y="262340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01" name="台形 200"/>
                <p:cNvSpPr/>
                <p:nvPr/>
              </p:nvSpPr>
              <p:spPr bwMode="auto">
                <a:xfrm rot="16200000">
                  <a:off x="-1655383" y="262051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02" name="台形 201"/>
                <p:cNvSpPr/>
                <p:nvPr/>
              </p:nvSpPr>
              <p:spPr bwMode="auto">
                <a:xfrm rot="16200000">
                  <a:off x="-1604125" y="261657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03" name="台形 202"/>
                <p:cNvSpPr/>
                <p:nvPr/>
              </p:nvSpPr>
              <p:spPr bwMode="auto">
                <a:xfrm rot="16200000">
                  <a:off x="-1700858" y="268096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04" name="台形 203"/>
                <p:cNvSpPr/>
                <p:nvPr/>
              </p:nvSpPr>
              <p:spPr bwMode="auto">
                <a:xfrm rot="16200000">
                  <a:off x="-1653016" y="268517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05" name="台形 204"/>
                <p:cNvSpPr/>
                <p:nvPr/>
              </p:nvSpPr>
              <p:spPr bwMode="auto">
                <a:xfrm rot="16200000">
                  <a:off x="-1604125" y="268044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sp>
          <p:nvSpPr>
            <p:cNvPr id="196" name="角丸四角形 195"/>
            <p:cNvSpPr/>
            <p:nvPr/>
          </p:nvSpPr>
          <p:spPr bwMode="auto">
            <a:xfrm>
              <a:off x="-1820950" y="2813425"/>
              <a:ext cx="879157" cy="191121"/>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rtl="0">
                <a:lnSpc>
                  <a:spcPct val="100000"/>
                </a:lnSpc>
              </a:pPr>
              <a:r>
                <a:rPr lang="en-US" sz="1100" b="1" i="0" u="none" dirty="0">
                  <a:solidFill>
                    <a:schemeClr val="tx1">
                      <a:lumMod val="75000"/>
                      <a:lumOff val="25000"/>
                    </a:schemeClr>
                  </a:solidFill>
                  <a:latin typeface="Arial" panose="020B0604020202020204" pitchFamily="34" charset="0"/>
                  <a:ea typeface="メイリオ" pitchFamily="50" charset="-128"/>
                  <a:cs typeface="メイリオ" pitchFamily="50" charset="-128"/>
                </a:rPr>
                <a:t>Outsourcee</a:t>
              </a:r>
              <a:endParaRPr lang="en-US" altLang="en-US" sz="1100" b="1" dirty="0">
                <a:solidFill>
                  <a:schemeClr val="tx1">
                    <a:lumMod val="75000"/>
                    <a:lumOff val="25000"/>
                  </a:schemeClr>
                </a:solidFill>
                <a:latin typeface="Arial" panose="020B0604020202020204" pitchFamily="34" charset="0"/>
                <a:ea typeface="メイリオ" pitchFamily="50" charset="-128"/>
                <a:cs typeface="メイリオ" pitchFamily="50" charset="-128"/>
              </a:endParaRPr>
            </a:p>
          </p:txBody>
        </p:sp>
      </p:grpSp>
      <p:grpSp>
        <p:nvGrpSpPr>
          <p:cNvPr id="228" name="グループ化 227"/>
          <p:cNvGrpSpPr/>
          <p:nvPr/>
        </p:nvGrpSpPr>
        <p:grpSpPr>
          <a:xfrm>
            <a:off x="2253912" y="2641078"/>
            <a:ext cx="1201094" cy="635682"/>
            <a:chOff x="9721516" y="4369456"/>
            <a:chExt cx="1201094" cy="635682"/>
          </a:xfrm>
        </p:grpSpPr>
        <p:grpSp>
          <p:nvGrpSpPr>
            <p:cNvPr id="220" name="グループ化 94"/>
            <p:cNvGrpSpPr/>
            <p:nvPr/>
          </p:nvGrpSpPr>
          <p:grpSpPr>
            <a:xfrm>
              <a:off x="9721516" y="4369456"/>
              <a:ext cx="1173566" cy="635682"/>
              <a:chOff x="-2600960" y="2824480"/>
              <a:chExt cx="1463040" cy="894080"/>
            </a:xfrm>
          </p:grpSpPr>
          <p:sp>
            <p:nvSpPr>
              <p:cNvPr id="222" name="円/楕円 221"/>
              <p:cNvSpPr/>
              <p:nvPr/>
            </p:nvSpPr>
            <p:spPr bwMode="auto">
              <a:xfrm>
                <a:off x="-2194560" y="2824480"/>
                <a:ext cx="54864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23" name="円/楕円 222"/>
              <p:cNvSpPr/>
              <p:nvPr/>
            </p:nvSpPr>
            <p:spPr bwMode="auto">
              <a:xfrm>
                <a:off x="-2600960" y="294640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24" name="円/楕円 223"/>
              <p:cNvSpPr/>
              <p:nvPr/>
            </p:nvSpPr>
            <p:spPr bwMode="auto">
              <a:xfrm rot="20505470">
                <a:off x="-1950720" y="29362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25" name="円/楕円 224"/>
              <p:cNvSpPr/>
              <p:nvPr/>
            </p:nvSpPr>
            <p:spPr bwMode="auto">
              <a:xfrm rot="1219292">
                <a:off x="-2032000" y="30886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26" name="円/楕円 225"/>
              <p:cNvSpPr/>
              <p:nvPr/>
            </p:nvSpPr>
            <p:spPr bwMode="auto">
              <a:xfrm rot="19172392">
                <a:off x="-2418080" y="31394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227" name="テキスト ボックス 226"/>
            <p:cNvSpPr txBox="1"/>
            <p:nvPr/>
          </p:nvSpPr>
          <p:spPr>
            <a:xfrm>
              <a:off x="9725504" y="4474989"/>
              <a:ext cx="1197106" cy="429348"/>
            </a:xfrm>
            <a:prstGeom prst="rect">
              <a:avLst/>
            </a:prstGeom>
            <a:noFill/>
          </p:spPr>
          <p:txBody>
            <a:bodyPr wrap="square" rtlCol="0">
              <a:noAutofit/>
            </a:bodyPr>
            <a:lstStyle/>
            <a:p>
              <a:pPr algn="ctr" rtl="0"/>
              <a:r>
                <a:rPr kumimoji="1" lang="en-US" sz="1200" b="1" i="0" u="none" dirty="0">
                  <a:solidFill>
                    <a:schemeClr val="bg1"/>
                  </a:solidFill>
                  <a:latin typeface="Arial" panose="020B0604020202020204" pitchFamily="34" charset="0"/>
                  <a:ea typeface="メイリオ" pitchFamily="50" charset="-128"/>
                </a:rPr>
                <a:t>OSS</a:t>
              </a:r>
              <a:r>
                <a:rPr lang="en-US" sz="1200" b="1" i="0" u="none" dirty="0">
                  <a:solidFill>
                    <a:schemeClr val="bg1"/>
                  </a:solidFill>
                  <a:latin typeface="Arial" panose="020B0604020202020204" pitchFamily="34" charset="0"/>
                  <a:ea typeface="メイリオ" pitchFamily="50" charset="-128"/>
                </a:rPr>
                <a:t> community</a:t>
              </a:r>
              <a:endParaRPr kumimoji="1" lang="en-US" altLang="en-US" sz="1200" b="1" dirty="0" smtClean="0">
                <a:solidFill>
                  <a:schemeClr val="bg1"/>
                </a:solidFill>
                <a:latin typeface="Arial" panose="020B0604020202020204" pitchFamily="34" charset="0"/>
                <a:ea typeface="メイリオ" pitchFamily="50" charset="-128"/>
              </a:endParaRPr>
            </a:p>
          </p:txBody>
        </p:sp>
      </p:grpSp>
      <p:grpSp>
        <p:nvGrpSpPr>
          <p:cNvPr id="230" name="グループ化 229"/>
          <p:cNvGrpSpPr/>
          <p:nvPr/>
        </p:nvGrpSpPr>
        <p:grpSpPr>
          <a:xfrm>
            <a:off x="4982862" y="2495514"/>
            <a:ext cx="967924" cy="789267"/>
            <a:chOff x="4458233" y="2643743"/>
            <a:chExt cx="967924" cy="789267"/>
          </a:xfrm>
        </p:grpSpPr>
        <p:grpSp>
          <p:nvGrpSpPr>
            <p:cNvPr id="169" name="グループ化 245"/>
            <p:cNvGrpSpPr/>
            <p:nvPr/>
          </p:nvGrpSpPr>
          <p:grpSpPr>
            <a:xfrm>
              <a:off x="4458233" y="2643743"/>
              <a:ext cx="967924" cy="789267"/>
              <a:chOff x="-1940964" y="2560324"/>
              <a:chExt cx="882185" cy="719353"/>
            </a:xfrm>
          </p:grpSpPr>
          <p:grpSp>
            <p:nvGrpSpPr>
              <p:cNvPr id="171" name="グループ化 179"/>
              <p:cNvGrpSpPr/>
              <p:nvPr/>
            </p:nvGrpSpPr>
            <p:grpSpPr>
              <a:xfrm>
                <a:off x="-1940964" y="2560324"/>
                <a:ext cx="882185" cy="719353"/>
                <a:chOff x="821485" y="1021892"/>
                <a:chExt cx="2131142" cy="1737772"/>
              </a:xfrm>
            </p:grpSpPr>
            <p:sp>
              <p:nvSpPr>
                <p:cNvPr id="188" name="円/楕円 187"/>
                <p:cNvSpPr/>
                <p:nvPr/>
              </p:nvSpPr>
              <p:spPr bwMode="auto">
                <a:xfrm>
                  <a:off x="821485" y="2494193"/>
                  <a:ext cx="2131142" cy="265471"/>
                </a:xfrm>
                <a:prstGeom prst="ellipse">
                  <a:avLst/>
                </a:prstGeom>
                <a:solidFill>
                  <a:srgbClr val="000000">
                    <a:alpha val="3922"/>
                  </a:srgb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189" name="グループ化 47"/>
                <p:cNvGrpSpPr/>
                <p:nvPr/>
              </p:nvGrpSpPr>
              <p:grpSpPr>
                <a:xfrm>
                  <a:off x="1171022" y="1021892"/>
                  <a:ext cx="1385519" cy="1634535"/>
                  <a:chOff x="1401097" y="467112"/>
                  <a:chExt cx="1385519" cy="1634535"/>
                </a:xfrm>
              </p:grpSpPr>
              <p:grpSp>
                <p:nvGrpSpPr>
                  <p:cNvPr id="190" name="グループ化 22"/>
                  <p:cNvGrpSpPr/>
                  <p:nvPr/>
                </p:nvGrpSpPr>
                <p:grpSpPr>
                  <a:xfrm>
                    <a:off x="1401097" y="467112"/>
                    <a:ext cx="1385519" cy="1634535"/>
                    <a:chOff x="-1069260" y="78352"/>
                    <a:chExt cx="2470353" cy="2914344"/>
                  </a:xfrm>
                </p:grpSpPr>
                <p:sp>
                  <p:nvSpPr>
                    <p:cNvPr id="192" name="台形 191"/>
                    <p:cNvSpPr/>
                    <p:nvPr/>
                  </p:nvSpPr>
                  <p:spPr bwMode="auto">
                    <a:xfrm rot="16200000">
                      <a:off x="-1582531" y="591623"/>
                      <a:ext cx="2914338" cy="1887796"/>
                    </a:xfrm>
                    <a:prstGeom prst="trapezoid">
                      <a:avLst>
                        <a:gd name="adj" fmla="val 9232"/>
                      </a:avLst>
                    </a:prstGeom>
                    <a:solidFill>
                      <a:srgbClr val="C2CC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93" name="台形 192"/>
                    <p:cNvSpPr/>
                    <p:nvPr/>
                  </p:nvSpPr>
                  <p:spPr bwMode="auto">
                    <a:xfrm rot="16200000" flipV="1">
                      <a:off x="-367021" y="1224582"/>
                      <a:ext cx="2914340" cy="621888"/>
                    </a:xfrm>
                    <a:prstGeom prst="trapezoid">
                      <a:avLst>
                        <a:gd name="adj" fmla="val 9232"/>
                      </a:avLst>
                    </a:prstGeom>
                    <a:solidFill>
                      <a:srgbClr val="A4B2B8"/>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191" name="フリーフォーム 190"/>
                  <p:cNvSpPr/>
                  <p:nvPr/>
                </p:nvSpPr>
                <p:spPr bwMode="auto">
                  <a:xfrm rot="16200000">
                    <a:off x="1756418" y="1896686"/>
                    <a:ext cx="153138" cy="149443"/>
                  </a:xfrm>
                  <a:custGeom>
                    <a:avLst/>
                    <a:gdLst>
                      <a:gd name="connsiteX0" fmla="*/ 0 w 287594"/>
                      <a:gd name="connsiteY0" fmla="*/ 0 h 300423"/>
                      <a:gd name="connsiteX1" fmla="*/ 287594 w 287594"/>
                      <a:gd name="connsiteY1" fmla="*/ 0 h 300423"/>
                      <a:gd name="connsiteX2" fmla="*/ 287594 w 287594"/>
                      <a:gd name="connsiteY2" fmla="*/ 300423 h 300423"/>
                      <a:gd name="connsiteX3" fmla="*/ 0 w 287594"/>
                      <a:gd name="connsiteY3" fmla="*/ 300423 h 300423"/>
                      <a:gd name="connsiteX4" fmla="*/ 0 w 287594"/>
                      <a:gd name="connsiteY4" fmla="*/ 0 h 300423"/>
                      <a:gd name="connsiteX0" fmla="*/ 22860 w 310454"/>
                      <a:gd name="connsiteY0" fmla="*/ 0 h 300423"/>
                      <a:gd name="connsiteX1" fmla="*/ 310454 w 310454"/>
                      <a:gd name="connsiteY1" fmla="*/ 0 h 300423"/>
                      <a:gd name="connsiteX2" fmla="*/ 310454 w 310454"/>
                      <a:gd name="connsiteY2" fmla="*/ 300423 h 300423"/>
                      <a:gd name="connsiteX3" fmla="*/ 0 w 310454"/>
                      <a:gd name="connsiteY3" fmla="*/ 300423 h 300423"/>
                      <a:gd name="connsiteX4" fmla="*/ 22860 w 310454"/>
                      <a:gd name="connsiteY4" fmla="*/ 0 h 300423"/>
                      <a:gd name="connsiteX0" fmla="*/ 22860 w 310454"/>
                      <a:gd name="connsiteY0" fmla="*/ 0 h 302963"/>
                      <a:gd name="connsiteX1" fmla="*/ 310454 w 310454"/>
                      <a:gd name="connsiteY1" fmla="*/ 0 h 302963"/>
                      <a:gd name="connsiteX2" fmla="*/ 302834 w 310454"/>
                      <a:gd name="connsiteY2" fmla="*/ 302963 h 302963"/>
                      <a:gd name="connsiteX3" fmla="*/ 0 w 310454"/>
                      <a:gd name="connsiteY3" fmla="*/ 300423 h 302963"/>
                      <a:gd name="connsiteX4" fmla="*/ 22860 w 310454"/>
                      <a:gd name="connsiteY4" fmla="*/ 0 h 302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454" h="302963">
                        <a:moveTo>
                          <a:pt x="22860" y="0"/>
                        </a:moveTo>
                        <a:lnTo>
                          <a:pt x="310454" y="0"/>
                        </a:lnTo>
                        <a:lnTo>
                          <a:pt x="302834" y="302963"/>
                        </a:lnTo>
                        <a:lnTo>
                          <a:pt x="0" y="300423"/>
                        </a:lnTo>
                        <a:lnTo>
                          <a:pt x="22860" y="0"/>
                        </a:lnTo>
                        <a:close/>
                      </a:path>
                    </a:pathLst>
                  </a:custGeom>
                  <a:solidFill>
                    <a:srgbClr val="CDCDCD"/>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grpSp>
            <p:nvGrpSpPr>
              <p:cNvPr id="172" name="グループ化 237"/>
              <p:cNvGrpSpPr/>
              <p:nvPr/>
            </p:nvGrpSpPr>
            <p:grpSpPr>
              <a:xfrm>
                <a:off x="-1548441" y="2603764"/>
                <a:ext cx="141257" cy="112638"/>
                <a:chOff x="-1548441" y="2603764"/>
                <a:chExt cx="141257" cy="112638"/>
              </a:xfrm>
            </p:grpSpPr>
            <p:sp>
              <p:nvSpPr>
                <p:cNvPr id="182" name="台形 181"/>
                <p:cNvSpPr/>
                <p:nvPr/>
              </p:nvSpPr>
              <p:spPr bwMode="auto">
                <a:xfrm rot="16200000">
                  <a:off x="-1548458" y="261324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83" name="台形 182"/>
                <p:cNvSpPr/>
                <p:nvPr/>
              </p:nvSpPr>
              <p:spPr bwMode="auto">
                <a:xfrm rot="16200000">
                  <a:off x="-1502983" y="261035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84" name="台形 183"/>
                <p:cNvSpPr/>
                <p:nvPr/>
              </p:nvSpPr>
              <p:spPr bwMode="auto">
                <a:xfrm rot="16200000">
                  <a:off x="-1451725" y="260641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85" name="台形 184"/>
                <p:cNvSpPr/>
                <p:nvPr/>
              </p:nvSpPr>
              <p:spPr bwMode="auto">
                <a:xfrm rot="16200000">
                  <a:off x="-1548458" y="267080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86" name="台形 185"/>
                <p:cNvSpPr/>
                <p:nvPr/>
              </p:nvSpPr>
              <p:spPr bwMode="auto">
                <a:xfrm rot="16200000">
                  <a:off x="-1500616" y="267501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87" name="台形 186"/>
                <p:cNvSpPr/>
                <p:nvPr/>
              </p:nvSpPr>
              <p:spPr bwMode="auto">
                <a:xfrm rot="16200000">
                  <a:off x="-1451725" y="267028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173" name="グループ化 244"/>
              <p:cNvGrpSpPr/>
              <p:nvPr/>
            </p:nvGrpSpPr>
            <p:grpSpPr>
              <a:xfrm>
                <a:off x="-1700841" y="2613924"/>
                <a:ext cx="141257" cy="112638"/>
                <a:chOff x="-1700841" y="2613924"/>
                <a:chExt cx="141257" cy="112638"/>
              </a:xfrm>
            </p:grpSpPr>
            <p:sp>
              <p:nvSpPr>
                <p:cNvPr id="174" name="台形 173"/>
                <p:cNvSpPr/>
                <p:nvPr/>
              </p:nvSpPr>
              <p:spPr bwMode="auto">
                <a:xfrm rot="16200000">
                  <a:off x="-1700858" y="262340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75" name="台形 174"/>
                <p:cNvSpPr/>
                <p:nvPr/>
              </p:nvSpPr>
              <p:spPr bwMode="auto">
                <a:xfrm rot="16200000">
                  <a:off x="-1655383" y="262051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76" name="台形 175"/>
                <p:cNvSpPr/>
                <p:nvPr/>
              </p:nvSpPr>
              <p:spPr bwMode="auto">
                <a:xfrm rot="16200000">
                  <a:off x="-1604125" y="261657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77" name="台形 176"/>
                <p:cNvSpPr/>
                <p:nvPr/>
              </p:nvSpPr>
              <p:spPr bwMode="auto">
                <a:xfrm rot="16200000">
                  <a:off x="-1700858" y="268096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80" name="台形 179"/>
                <p:cNvSpPr/>
                <p:nvPr/>
              </p:nvSpPr>
              <p:spPr bwMode="auto">
                <a:xfrm rot="16200000">
                  <a:off x="-1653016" y="268517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81" name="台形 180"/>
                <p:cNvSpPr/>
                <p:nvPr/>
              </p:nvSpPr>
              <p:spPr bwMode="auto">
                <a:xfrm rot="16200000">
                  <a:off x="-1604125" y="268044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sp>
          <p:nvSpPr>
            <p:cNvPr id="229" name="角丸四角形 228"/>
            <p:cNvSpPr/>
            <p:nvPr/>
          </p:nvSpPr>
          <p:spPr bwMode="auto">
            <a:xfrm>
              <a:off x="4671889" y="2968700"/>
              <a:ext cx="501692" cy="248928"/>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tIns="0" bIns="0" rtlCol="0" anchor="ctr">
              <a:noAutofit/>
            </a:bodyPr>
            <a:lstStyle/>
            <a:p>
              <a:pPr algn="ctr" rtl="0">
                <a:lnSpc>
                  <a:spcPct val="100000"/>
                </a:lnSpc>
              </a:pPr>
              <a:r>
                <a:rPr lang="en-US" sz="1100" b="1" i="0" u="none" dirty="0">
                  <a:solidFill>
                    <a:schemeClr val="tx1">
                      <a:lumMod val="75000"/>
                      <a:lumOff val="25000"/>
                    </a:schemeClr>
                  </a:solidFill>
                  <a:latin typeface="Arial" panose="020B0604020202020204" pitchFamily="34" charset="0"/>
                  <a:ea typeface="メイリオ" pitchFamily="50" charset="-128"/>
                  <a:cs typeface="メイリオ" pitchFamily="50" charset="-128"/>
                </a:rPr>
                <a:t>Hitachi</a:t>
              </a:r>
              <a:endParaRPr lang="en-US" altLang="en-US" sz="1100" b="1" dirty="0">
                <a:solidFill>
                  <a:schemeClr val="tx1">
                    <a:lumMod val="75000"/>
                    <a:lumOff val="25000"/>
                  </a:schemeClr>
                </a:solidFill>
                <a:latin typeface="Arial" panose="020B0604020202020204" pitchFamily="34" charset="0"/>
                <a:ea typeface="メイリオ" pitchFamily="50" charset="-128"/>
                <a:cs typeface="メイリオ" pitchFamily="50" charset="-128"/>
              </a:endParaRPr>
            </a:p>
          </p:txBody>
        </p:sp>
      </p:grpSp>
      <p:grpSp>
        <p:nvGrpSpPr>
          <p:cNvPr id="231" name="グループ化 230"/>
          <p:cNvGrpSpPr/>
          <p:nvPr/>
        </p:nvGrpSpPr>
        <p:grpSpPr>
          <a:xfrm>
            <a:off x="6290236" y="2559160"/>
            <a:ext cx="830852" cy="677495"/>
            <a:chOff x="-1940964" y="2560324"/>
            <a:chExt cx="882185" cy="719353"/>
          </a:xfrm>
        </p:grpSpPr>
        <p:grpSp>
          <p:nvGrpSpPr>
            <p:cNvPr id="232" name="グループ化 245"/>
            <p:cNvGrpSpPr/>
            <p:nvPr/>
          </p:nvGrpSpPr>
          <p:grpSpPr>
            <a:xfrm>
              <a:off x="-1940964" y="2560324"/>
              <a:ext cx="882185" cy="719353"/>
              <a:chOff x="-1940964" y="2560324"/>
              <a:chExt cx="882185" cy="719353"/>
            </a:xfrm>
          </p:grpSpPr>
          <p:grpSp>
            <p:nvGrpSpPr>
              <p:cNvPr id="234" name="グループ化 179"/>
              <p:cNvGrpSpPr/>
              <p:nvPr/>
            </p:nvGrpSpPr>
            <p:grpSpPr>
              <a:xfrm>
                <a:off x="-1940964" y="2560324"/>
                <a:ext cx="882185" cy="719353"/>
                <a:chOff x="821485" y="1021892"/>
                <a:chExt cx="2131142" cy="1737772"/>
              </a:xfrm>
            </p:grpSpPr>
            <p:sp>
              <p:nvSpPr>
                <p:cNvPr id="249" name="円/楕円 248"/>
                <p:cNvSpPr/>
                <p:nvPr/>
              </p:nvSpPr>
              <p:spPr bwMode="auto">
                <a:xfrm>
                  <a:off x="821485" y="2494193"/>
                  <a:ext cx="2131142" cy="265471"/>
                </a:xfrm>
                <a:prstGeom prst="ellipse">
                  <a:avLst/>
                </a:prstGeom>
                <a:solidFill>
                  <a:srgbClr val="000000">
                    <a:alpha val="3922"/>
                  </a:srgb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250" name="グループ化 47"/>
                <p:cNvGrpSpPr/>
                <p:nvPr/>
              </p:nvGrpSpPr>
              <p:grpSpPr>
                <a:xfrm>
                  <a:off x="1171022" y="1021892"/>
                  <a:ext cx="1385519" cy="1634535"/>
                  <a:chOff x="1401097" y="467112"/>
                  <a:chExt cx="1385519" cy="1634535"/>
                </a:xfrm>
              </p:grpSpPr>
              <p:grpSp>
                <p:nvGrpSpPr>
                  <p:cNvPr id="251" name="グループ化 22"/>
                  <p:cNvGrpSpPr/>
                  <p:nvPr/>
                </p:nvGrpSpPr>
                <p:grpSpPr>
                  <a:xfrm>
                    <a:off x="1401097" y="467112"/>
                    <a:ext cx="1385519" cy="1634535"/>
                    <a:chOff x="-1069260" y="78352"/>
                    <a:chExt cx="2470353" cy="2914344"/>
                  </a:xfrm>
                </p:grpSpPr>
                <p:sp>
                  <p:nvSpPr>
                    <p:cNvPr id="253" name="台形 252"/>
                    <p:cNvSpPr/>
                    <p:nvPr/>
                  </p:nvSpPr>
                  <p:spPr bwMode="auto">
                    <a:xfrm rot="16200000">
                      <a:off x="-1582531" y="591623"/>
                      <a:ext cx="2914338" cy="1887796"/>
                    </a:xfrm>
                    <a:prstGeom prst="trapezoid">
                      <a:avLst>
                        <a:gd name="adj" fmla="val 9232"/>
                      </a:avLst>
                    </a:prstGeom>
                    <a:solidFill>
                      <a:srgbClr val="A2B2B8"/>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54" name="台形 253"/>
                    <p:cNvSpPr/>
                    <p:nvPr/>
                  </p:nvSpPr>
                  <p:spPr bwMode="auto">
                    <a:xfrm rot="16200000" flipV="1">
                      <a:off x="-367021" y="1224582"/>
                      <a:ext cx="2914340" cy="621888"/>
                    </a:xfrm>
                    <a:prstGeom prst="trapezoid">
                      <a:avLst>
                        <a:gd name="adj" fmla="val 9232"/>
                      </a:avLst>
                    </a:prstGeom>
                    <a:solidFill>
                      <a:srgbClr val="8FA0A7"/>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252" name="フリーフォーム 251"/>
                  <p:cNvSpPr/>
                  <p:nvPr/>
                </p:nvSpPr>
                <p:spPr bwMode="auto">
                  <a:xfrm rot="16200000">
                    <a:off x="1756418" y="1896686"/>
                    <a:ext cx="153138" cy="149443"/>
                  </a:xfrm>
                  <a:custGeom>
                    <a:avLst/>
                    <a:gdLst>
                      <a:gd name="connsiteX0" fmla="*/ 0 w 287594"/>
                      <a:gd name="connsiteY0" fmla="*/ 0 h 300423"/>
                      <a:gd name="connsiteX1" fmla="*/ 287594 w 287594"/>
                      <a:gd name="connsiteY1" fmla="*/ 0 h 300423"/>
                      <a:gd name="connsiteX2" fmla="*/ 287594 w 287594"/>
                      <a:gd name="connsiteY2" fmla="*/ 300423 h 300423"/>
                      <a:gd name="connsiteX3" fmla="*/ 0 w 287594"/>
                      <a:gd name="connsiteY3" fmla="*/ 300423 h 300423"/>
                      <a:gd name="connsiteX4" fmla="*/ 0 w 287594"/>
                      <a:gd name="connsiteY4" fmla="*/ 0 h 300423"/>
                      <a:gd name="connsiteX0" fmla="*/ 22860 w 310454"/>
                      <a:gd name="connsiteY0" fmla="*/ 0 h 300423"/>
                      <a:gd name="connsiteX1" fmla="*/ 310454 w 310454"/>
                      <a:gd name="connsiteY1" fmla="*/ 0 h 300423"/>
                      <a:gd name="connsiteX2" fmla="*/ 310454 w 310454"/>
                      <a:gd name="connsiteY2" fmla="*/ 300423 h 300423"/>
                      <a:gd name="connsiteX3" fmla="*/ 0 w 310454"/>
                      <a:gd name="connsiteY3" fmla="*/ 300423 h 300423"/>
                      <a:gd name="connsiteX4" fmla="*/ 22860 w 310454"/>
                      <a:gd name="connsiteY4" fmla="*/ 0 h 300423"/>
                      <a:gd name="connsiteX0" fmla="*/ 22860 w 310454"/>
                      <a:gd name="connsiteY0" fmla="*/ 0 h 302963"/>
                      <a:gd name="connsiteX1" fmla="*/ 310454 w 310454"/>
                      <a:gd name="connsiteY1" fmla="*/ 0 h 302963"/>
                      <a:gd name="connsiteX2" fmla="*/ 302834 w 310454"/>
                      <a:gd name="connsiteY2" fmla="*/ 302963 h 302963"/>
                      <a:gd name="connsiteX3" fmla="*/ 0 w 310454"/>
                      <a:gd name="connsiteY3" fmla="*/ 300423 h 302963"/>
                      <a:gd name="connsiteX4" fmla="*/ 22860 w 310454"/>
                      <a:gd name="connsiteY4" fmla="*/ 0 h 302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454" h="302963">
                        <a:moveTo>
                          <a:pt x="22860" y="0"/>
                        </a:moveTo>
                        <a:lnTo>
                          <a:pt x="310454" y="0"/>
                        </a:lnTo>
                        <a:lnTo>
                          <a:pt x="302834" y="302963"/>
                        </a:lnTo>
                        <a:lnTo>
                          <a:pt x="0" y="300423"/>
                        </a:lnTo>
                        <a:lnTo>
                          <a:pt x="22860" y="0"/>
                        </a:lnTo>
                        <a:close/>
                      </a:path>
                    </a:pathLst>
                  </a:custGeom>
                  <a:solidFill>
                    <a:srgbClr val="CDCDCD"/>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grpSp>
            <p:nvGrpSpPr>
              <p:cNvPr id="235" name="グループ化 237"/>
              <p:cNvGrpSpPr/>
              <p:nvPr/>
            </p:nvGrpSpPr>
            <p:grpSpPr>
              <a:xfrm>
                <a:off x="-1548441" y="2603764"/>
                <a:ext cx="141257" cy="112638"/>
                <a:chOff x="-1548441" y="2603764"/>
                <a:chExt cx="141257" cy="112638"/>
              </a:xfrm>
            </p:grpSpPr>
            <p:sp>
              <p:nvSpPr>
                <p:cNvPr id="243" name="台形 242"/>
                <p:cNvSpPr/>
                <p:nvPr/>
              </p:nvSpPr>
              <p:spPr bwMode="auto">
                <a:xfrm rot="16200000">
                  <a:off x="-1548458" y="261324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44" name="台形 243"/>
                <p:cNvSpPr/>
                <p:nvPr/>
              </p:nvSpPr>
              <p:spPr bwMode="auto">
                <a:xfrm rot="16200000">
                  <a:off x="-1502983" y="261035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45" name="台形 244"/>
                <p:cNvSpPr/>
                <p:nvPr/>
              </p:nvSpPr>
              <p:spPr bwMode="auto">
                <a:xfrm rot="16200000">
                  <a:off x="-1451725" y="260641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46" name="台形 245"/>
                <p:cNvSpPr/>
                <p:nvPr/>
              </p:nvSpPr>
              <p:spPr bwMode="auto">
                <a:xfrm rot="16200000">
                  <a:off x="-1548458" y="267080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47" name="台形 246"/>
                <p:cNvSpPr/>
                <p:nvPr/>
              </p:nvSpPr>
              <p:spPr bwMode="auto">
                <a:xfrm rot="16200000">
                  <a:off x="-1500616" y="267501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48" name="台形 247"/>
                <p:cNvSpPr/>
                <p:nvPr/>
              </p:nvSpPr>
              <p:spPr bwMode="auto">
                <a:xfrm rot="16200000">
                  <a:off x="-1451725" y="267028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236" name="グループ化 244"/>
              <p:cNvGrpSpPr/>
              <p:nvPr/>
            </p:nvGrpSpPr>
            <p:grpSpPr>
              <a:xfrm>
                <a:off x="-1700841" y="2613924"/>
                <a:ext cx="141257" cy="112638"/>
                <a:chOff x="-1700841" y="2613924"/>
                <a:chExt cx="141257" cy="112638"/>
              </a:xfrm>
            </p:grpSpPr>
            <p:sp>
              <p:nvSpPr>
                <p:cNvPr id="237" name="台形 236"/>
                <p:cNvSpPr/>
                <p:nvPr/>
              </p:nvSpPr>
              <p:spPr bwMode="auto">
                <a:xfrm rot="16200000">
                  <a:off x="-1700858" y="262340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38" name="台形 237"/>
                <p:cNvSpPr/>
                <p:nvPr/>
              </p:nvSpPr>
              <p:spPr bwMode="auto">
                <a:xfrm rot="16200000">
                  <a:off x="-1655383" y="262051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39" name="台形 238"/>
                <p:cNvSpPr/>
                <p:nvPr/>
              </p:nvSpPr>
              <p:spPr bwMode="auto">
                <a:xfrm rot="16200000">
                  <a:off x="-1604125" y="261657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40" name="台形 239"/>
                <p:cNvSpPr/>
                <p:nvPr/>
              </p:nvSpPr>
              <p:spPr bwMode="auto">
                <a:xfrm rot="16200000">
                  <a:off x="-1700858" y="268096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41" name="台形 240"/>
                <p:cNvSpPr/>
                <p:nvPr/>
              </p:nvSpPr>
              <p:spPr bwMode="auto">
                <a:xfrm rot="16200000">
                  <a:off x="-1653016" y="268517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42" name="台形 241"/>
                <p:cNvSpPr/>
                <p:nvPr/>
              </p:nvSpPr>
              <p:spPr bwMode="auto">
                <a:xfrm rot="16200000">
                  <a:off x="-1604125" y="268044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sp>
          <p:nvSpPr>
            <p:cNvPr id="233" name="角丸四角形 232"/>
            <p:cNvSpPr/>
            <p:nvPr/>
          </p:nvSpPr>
          <p:spPr bwMode="auto">
            <a:xfrm>
              <a:off x="-1820948" y="2856007"/>
              <a:ext cx="726260" cy="229345"/>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rtl="0">
                <a:lnSpc>
                  <a:spcPct val="100000"/>
                </a:lnSpc>
              </a:pPr>
              <a:r>
                <a:rPr lang="en-US" sz="1050" b="1" i="0" u="none" dirty="0">
                  <a:solidFill>
                    <a:schemeClr val="tx1">
                      <a:lumMod val="75000"/>
                      <a:lumOff val="25000"/>
                    </a:schemeClr>
                  </a:solidFill>
                  <a:latin typeface="Arial" panose="020B0604020202020204" pitchFamily="34" charset="0"/>
                  <a:ea typeface="メイリオ" pitchFamily="50" charset="-128"/>
                  <a:cs typeface="メイリオ" pitchFamily="50" charset="-128"/>
                </a:rPr>
                <a:t>Customer</a:t>
              </a:r>
              <a:endParaRPr lang="en-US" altLang="en-US" sz="1050" b="1" dirty="0">
                <a:solidFill>
                  <a:schemeClr val="tx1">
                    <a:lumMod val="75000"/>
                    <a:lumOff val="25000"/>
                  </a:schemeClr>
                </a:solidFill>
                <a:latin typeface="Arial" panose="020B0604020202020204" pitchFamily="34" charset="0"/>
                <a:ea typeface="メイリオ" pitchFamily="50" charset="-128"/>
                <a:cs typeface="メイリオ" pitchFamily="50" charset="-128"/>
              </a:endParaRPr>
            </a:p>
          </p:txBody>
        </p:sp>
      </p:grpSp>
      <p:cxnSp>
        <p:nvCxnSpPr>
          <p:cNvPr id="266" name="直線矢印コネクタ 265"/>
          <p:cNvCxnSpPr/>
          <p:nvPr/>
        </p:nvCxnSpPr>
        <p:spPr bwMode="auto">
          <a:xfrm>
            <a:off x="7132383" y="2936914"/>
            <a:ext cx="576000" cy="703"/>
          </a:xfrm>
          <a:prstGeom prst="straightConnector1">
            <a:avLst/>
          </a:prstGeom>
          <a:noFill/>
          <a:ln w="28575" cap="flat" cmpd="sng" algn="ctr">
            <a:solidFill>
              <a:schemeClr val="bg1">
                <a:lumMod val="50000"/>
              </a:schemeClr>
            </a:solidFill>
            <a:prstDash val="sysDash"/>
            <a:round/>
            <a:headEnd type="none" w="med" len="med"/>
            <a:tailEnd type="arrow"/>
          </a:ln>
          <a:effectLst/>
        </p:spPr>
      </p:cxnSp>
      <p:grpSp>
        <p:nvGrpSpPr>
          <p:cNvPr id="343" name="グループ化 342"/>
          <p:cNvGrpSpPr/>
          <p:nvPr/>
        </p:nvGrpSpPr>
        <p:grpSpPr>
          <a:xfrm>
            <a:off x="2898529" y="3162497"/>
            <a:ext cx="1129381" cy="555740"/>
            <a:chOff x="-1402538" y="2586764"/>
            <a:chExt cx="1129381" cy="555740"/>
          </a:xfrm>
        </p:grpSpPr>
        <p:grpSp>
          <p:nvGrpSpPr>
            <p:cNvPr id="344" name="グループ化 329"/>
            <p:cNvGrpSpPr/>
            <p:nvPr/>
          </p:nvGrpSpPr>
          <p:grpSpPr>
            <a:xfrm>
              <a:off x="-1402538" y="2586764"/>
              <a:ext cx="988497" cy="555740"/>
              <a:chOff x="-1402538" y="2586764"/>
              <a:chExt cx="988497" cy="555740"/>
            </a:xfrm>
          </p:grpSpPr>
          <p:sp>
            <p:nvSpPr>
              <p:cNvPr id="346" name="メモ 345"/>
              <p:cNvSpPr/>
              <p:nvPr/>
            </p:nvSpPr>
            <p:spPr bwMode="auto">
              <a:xfrm>
                <a:off x="-1402538" y="2638504"/>
                <a:ext cx="504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rtl="0">
                  <a:lnSpc>
                    <a:spcPct val="100000"/>
                  </a:lnSpc>
                </a:pPr>
                <a:r>
                  <a:rPr kumimoji="1" lang="en-US" sz="800" b="0" i="0" u="none" dirty="0" smtClean="0">
                    <a:solidFill>
                      <a:schemeClr val="tx1">
                        <a:lumMod val="75000"/>
                        <a:lumOff val="25000"/>
                      </a:schemeClr>
                    </a:solidFill>
                    <a:latin typeface="Arial" panose="020B0604020202020204" pitchFamily="34" charset="0"/>
                    <a:ea typeface="メイリオ" pitchFamily="50" charset="-128"/>
                  </a:rPr>
                  <a:t>License agreement</a:t>
                </a:r>
                <a:endParaRPr kumimoji="1" lang="en-US" altLang="en-US" sz="800" dirty="0" smtClean="0">
                  <a:solidFill>
                    <a:schemeClr val="tx1">
                      <a:lumMod val="75000"/>
                      <a:lumOff val="25000"/>
                    </a:schemeClr>
                  </a:solidFill>
                  <a:latin typeface="Arial" panose="020B0604020202020204" pitchFamily="34" charset="0"/>
                  <a:ea typeface="メイリオ" pitchFamily="50" charset="-128"/>
                </a:endParaRPr>
              </a:p>
            </p:txBody>
          </p:sp>
          <p:grpSp>
            <p:nvGrpSpPr>
              <p:cNvPr id="347" name="グループ化 323"/>
              <p:cNvGrpSpPr/>
              <p:nvPr/>
            </p:nvGrpSpPr>
            <p:grpSpPr>
              <a:xfrm>
                <a:off x="-790609" y="2586764"/>
                <a:ext cx="376568" cy="376568"/>
                <a:chOff x="-3764280" y="0"/>
                <a:chExt cx="2123440" cy="2123440"/>
              </a:xfrm>
            </p:grpSpPr>
            <p:sp>
              <p:nvSpPr>
                <p:cNvPr id="348" name="パイ 347"/>
                <p:cNvSpPr/>
                <p:nvPr/>
              </p:nvSpPr>
              <p:spPr bwMode="auto">
                <a:xfrm>
                  <a:off x="-3764280" y="0"/>
                  <a:ext cx="2123440" cy="2123440"/>
                </a:xfrm>
                <a:prstGeom prst="pie">
                  <a:avLst>
                    <a:gd name="adj1" fmla="val 0"/>
                    <a:gd name="adj2" fmla="val 21520986"/>
                  </a:avLst>
                </a:pr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49" name="パイ 348"/>
                <p:cNvSpPr/>
                <p:nvPr/>
              </p:nvSpPr>
              <p:spPr bwMode="auto">
                <a:xfrm>
                  <a:off x="-3764280" y="0"/>
                  <a:ext cx="2123440" cy="2123440"/>
                </a:xfrm>
                <a:prstGeom prst="pie">
                  <a:avLst>
                    <a:gd name="adj1" fmla="val 0"/>
                    <a:gd name="adj2" fmla="val 2848803"/>
                  </a:avLst>
                </a:prstGeom>
                <a:gradFill flip="none" rotWithShape="1">
                  <a:gsLst>
                    <a:gs pos="0">
                      <a:schemeClr val="bg1"/>
                    </a:gs>
                    <a:gs pos="50000">
                      <a:schemeClr val="bg1">
                        <a:alpha val="46000"/>
                      </a:schemeClr>
                    </a:gs>
                    <a:gs pos="100000">
                      <a:schemeClr val="accent1">
                        <a:tint val="23500"/>
                        <a:satMod val="160000"/>
                      </a:schemeClr>
                    </a:gs>
                  </a:gsLst>
                  <a:lin ang="19200000" scaled="0"/>
                  <a:tileRect/>
                </a:gra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50" name="パイ 349"/>
                <p:cNvSpPr/>
                <p:nvPr/>
              </p:nvSpPr>
              <p:spPr bwMode="auto">
                <a:xfrm>
                  <a:off x="-3764280" y="0"/>
                  <a:ext cx="2123440" cy="2123440"/>
                </a:xfrm>
                <a:prstGeom prst="pie">
                  <a:avLst>
                    <a:gd name="adj1" fmla="val 16366371"/>
                    <a:gd name="adj2" fmla="val 18868111"/>
                  </a:avLst>
                </a:prstGeom>
                <a:gradFill flip="none" rotWithShape="1">
                  <a:gsLst>
                    <a:gs pos="0">
                      <a:schemeClr val="bg1"/>
                    </a:gs>
                    <a:gs pos="50000">
                      <a:schemeClr val="bg1">
                        <a:alpha val="46000"/>
                      </a:schemeClr>
                    </a:gs>
                    <a:gs pos="100000">
                      <a:schemeClr val="accent1">
                        <a:tint val="23500"/>
                        <a:satMod val="160000"/>
                      </a:schemeClr>
                    </a:gs>
                  </a:gsLst>
                  <a:lin ang="13200000" scaled="0"/>
                  <a:tileRect/>
                </a:gra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51" name="パイ 350"/>
                <p:cNvSpPr/>
                <p:nvPr/>
              </p:nvSpPr>
              <p:spPr bwMode="auto">
                <a:xfrm>
                  <a:off x="-3764280" y="0"/>
                  <a:ext cx="2123440" cy="2123440"/>
                </a:xfrm>
                <a:prstGeom prst="pie">
                  <a:avLst>
                    <a:gd name="adj1" fmla="val 8639719"/>
                    <a:gd name="adj2" fmla="val 11097295"/>
                  </a:avLst>
                </a:prstGeom>
                <a:gradFill flip="none" rotWithShape="1">
                  <a:gsLst>
                    <a:gs pos="0">
                      <a:schemeClr val="bg1"/>
                    </a:gs>
                    <a:gs pos="50000">
                      <a:schemeClr val="bg1">
                        <a:alpha val="46000"/>
                      </a:schemeClr>
                    </a:gs>
                    <a:gs pos="100000">
                      <a:schemeClr val="accent1">
                        <a:tint val="23500"/>
                        <a:satMod val="160000"/>
                      </a:schemeClr>
                    </a:gs>
                  </a:gsLst>
                  <a:lin ang="4200000" scaled="0"/>
                  <a:tileRect/>
                </a:gra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52" name="円/楕円 351"/>
                <p:cNvSpPr/>
                <p:nvPr/>
              </p:nvSpPr>
              <p:spPr bwMode="auto">
                <a:xfrm>
                  <a:off x="-2981960" y="782320"/>
                  <a:ext cx="558800" cy="558800"/>
                </a:xfrm>
                <a:prstGeom prst="ellipse">
                  <a:avLst/>
                </a:prstGeom>
                <a:solidFill>
                  <a:schemeClr val="bg1">
                    <a:lumMod val="75000"/>
                  </a:schemeClr>
                </a:solidFill>
                <a:ln w="57150">
                  <a:solidFill>
                    <a:srgbClr val="FFFFFF"/>
                  </a:solid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sp>
          <p:nvSpPr>
            <p:cNvPr id="345" name="テキスト ボックス 344"/>
            <p:cNvSpPr txBox="1"/>
            <p:nvPr/>
          </p:nvSpPr>
          <p:spPr>
            <a:xfrm>
              <a:off x="-892347" y="2846141"/>
              <a:ext cx="619190" cy="223587"/>
            </a:xfrm>
            <a:prstGeom prst="rect">
              <a:avLst/>
            </a:prstGeom>
            <a:noFill/>
          </p:spPr>
          <p:txBody>
            <a:bodyPr wrap="square" rtlCol="0">
              <a:noAutofit/>
            </a:bodyPr>
            <a:lstStyle/>
            <a:p>
              <a:pPr algn="ctr" rtl="0">
                <a:lnSpc>
                  <a:spcPts val="1000"/>
                </a:lnSpc>
              </a:pPr>
              <a:r>
                <a:rPr lang="en-US" sz="1200" b="1" i="0" u="none" dirty="0">
                  <a:solidFill>
                    <a:schemeClr val="tx1">
                      <a:lumMod val="75000"/>
                      <a:lumOff val="25000"/>
                    </a:schemeClr>
                  </a:solidFill>
                  <a:latin typeface="Arial" panose="020B0604020202020204" pitchFamily="34" charset="0"/>
                  <a:ea typeface="メイリオ" pitchFamily="50" charset="-128"/>
                </a:rPr>
                <a:t>OSS</a:t>
              </a:r>
              <a:endParaRPr kumimoji="1" lang="en-US" altLang="en-US" sz="1200" b="1" dirty="0" smtClean="0">
                <a:solidFill>
                  <a:schemeClr val="tx1">
                    <a:lumMod val="75000"/>
                    <a:lumOff val="25000"/>
                  </a:schemeClr>
                </a:solidFill>
                <a:latin typeface="Arial" panose="020B0604020202020204" pitchFamily="34" charset="0"/>
                <a:ea typeface="メイリオ" pitchFamily="50" charset="-128"/>
              </a:endParaRPr>
            </a:p>
          </p:txBody>
        </p:sp>
      </p:grpSp>
      <p:grpSp>
        <p:nvGrpSpPr>
          <p:cNvPr id="355" name="グループ化 354"/>
          <p:cNvGrpSpPr/>
          <p:nvPr/>
        </p:nvGrpSpPr>
        <p:grpSpPr>
          <a:xfrm>
            <a:off x="4221088" y="3162497"/>
            <a:ext cx="1084116" cy="582899"/>
            <a:chOff x="-1375379" y="2586764"/>
            <a:chExt cx="1084116" cy="582899"/>
          </a:xfrm>
        </p:grpSpPr>
        <p:grpSp>
          <p:nvGrpSpPr>
            <p:cNvPr id="356" name="グループ化 329"/>
            <p:cNvGrpSpPr/>
            <p:nvPr/>
          </p:nvGrpSpPr>
          <p:grpSpPr>
            <a:xfrm>
              <a:off x="-1375379" y="2586764"/>
              <a:ext cx="961338" cy="582899"/>
              <a:chOff x="-1375379" y="2586764"/>
              <a:chExt cx="961338" cy="582899"/>
            </a:xfrm>
          </p:grpSpPr>
          <p:sp>
            <p:nvSpPr>
              <p:cNvPr id="358" name="メモ 357"/>
              <p:cNvSpPr/>
              <p:nvPr/>
            </p:nvSpPr>
            <p:spPr bwMode="auto">
              <a:xfrm>
                <a:off x="-1375379" y="2665663"/>
                <a:ext cx="504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rtl="0">
                  <a:lnSpc>
                    <a:spcPct val="100000"/>
                  </a:lnSpc>
                </a:pPr>
                <a:r>
                  <a:rPr kumimoji="1" lang="en-US" sz="800" b="0" i="0" u="none" dirty="0" smtClean="0">
                    <a:solidFill>
                      <a:schemeClr val="tx1">
                        <a:lumMod val="75000"/>
                        <a:lumOff val="25000"/>
                      </a:schemeClr>
                    </a:solidFill>
                    <a:latin typeface="Arial" panose="020B0604020202020204" pitchFamily="34" charset="0"/>
                    <a:ea typeface="メイリオ" pitchFamily="50" charset="-128"/>
                  </a:rPr>
                  <a:t>License agreement </a:t>
                </a:r>
                <a:endParaRPr kumimoji="1" lang="en-US" altLang="en-US" sz="800" dirty="0" smtClean="0">
                  <a:solidFill>
                    <a:schemeClr val="tx1">
                      <a:lumMod val="75000"/>
                      <a:lumOff val="25000"/>
                    </a:schemeClr>
                  </a:solidFill>
                  <a:latin typeface="Arial" panose="020B0604020202020204" pitchFamily="34" charset="0"/>
                  <a:ea typeface="メイリオ" pitchFamily="50" charset="-128"/>
                </a:endParaRPr>
              </a:p>
            </p:txBody>
          </p:sp>
          <p:grpSp>
            <p:nvGrpSpPr>
              <p:cNvPr id="359" name="グループ化 323"/>
              <p:cNvGrpSpPr/>
              <p:nvPr/>
            </p:nvGrpSpPr>
            <p:grpSpPr>
              <a:xfrm>
                <a:off x="-790609" y="2586764"/>
                <a:ext cx="376568" cy="376568"/>
                <a:chOff x="-3764280" y="0"/>
                <a:chExt cx="2123440" cy="2123440"/>
              </a:xfrm>
            </p:grpSpPr>
            <p:sp>
              <p:nvSpPr>
                <p:cNvPr id="360" name="パイ 359"/>
                <p:cNvSpPr/>
                <p:nvPr/>
              </p:nvSpPr>
              <p:spPr bwMode="auto">
                <a:xfrm>
                  <a:off x="-3764280" y="0"/>
                  <a:ext cx="2123440" cy="2123440"/>
                </a:xfrm>
                <a:prstGeom prst="pie">
                  <a:avLst>
                    <a:gd name="adj1" fmla="val 0"/>
                    <a:gd name="adj2" fmla="val 21520986"/>
                  </a:avLst>
                </a:prstGeom>
                <a:solidFill>
                  <a:srgbClr val="72C3D0"/>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61" name="パイ 360"/>
                <p:cNvSpPr/>
                <p:nvPr/>
              </p:nvSpPr>
              <p:spPr bwMode="auto">
                <a:xfrm>
                  <a:off x="-3764280" y="0"/>
                  <a:ext cx="2123440" cy="2123440"/>
                </a:xfrm>
                <a:prstGeom prst="pie">
                  <a:avLst>
                    <a:gd name="adj1" fmla="val 0"/>
                    <a:gd name="adj2" fmla="val 2848803"/>
                  </a:avLst>
                </a:prstGeom>
                <a:gradFill flip="none" rotWithShape="1">
                  <a:gsLst>
                    <a:gs pos="0">
                      <a:schemeClr val="bg1"/>
                    </a:gs>
                    <a:gs pos="50000">
                      <a:schemeClr val="bg1">
                        <a:alpha val="46000"/>
                      </a:schemeClr>
                    </a:gs>
                    <a:gs pos="100000">
                      <a:schemeClr val="accent1">
                        <a:tint val="23500"/>
                        <a:satMod val="160000"/>
                      </a:schemeClr>
                    </a:gs>
                  </a:gsLst>
                  <a:lin ang="19200000" scaled="0"/>
                  <a:tileRect/>
                </a:gra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62" name="パイ 361"/>
                <p:cNvSpPr/>
                <p:nvPr/>
              </p:nvSpPr>
              <p:spPr bwMode="auto">
                <a:xfrm>
                  <a:off x="-3764280" y="0"/>
                  <a:ext cx="2123440" cy="2123440"/>
                </a:xfrm>
                <a:prstGeom prst="pie">
                  <a:avLst>
                    <a:gd name="adj1" fmla="val 16366371"/>
                    <a:gd name="adj2" fmla="val 18868111"/>
                  </a:avLst>
                </a:prstGeom>
                <a:gradFill flip="none" rotWithShape="1">
                  <a:gsLst>
                    <a:gs pos="0">
                      <a:schemeClr val="bg1"/>
                    </a:gs>
                    <a:gs pos="50000">
                      <a:schemeClr val="bg1">
                        <a:alpha val="46000"/>
                      </a:schemeClr>
                    </a:gs>
                    <a:gs pos="100000">
                      <a:schemeClr val="accent1">
                        <a:tint val="23500"/>
                        <a:satMod val="160000"/>
                      </a:schemeClr>
                    </a:gs>
                  </a:gsLst>
                  <a:lin ang="13200000" scaled="0"/>
                  <a:tileRect/>
                </a:gra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63" name="パイ 362"/>
                <p:cNvSpPr/>
                <p:nvPr/>
              </p:nvSpPr>
              <p:spPr bwMode="auto">
                <a:xfrm>
                  <a:off x="-3764280" y="0"/>
                  <a:ext cx="2123440" cy="2123440"/>
                </a:xfrm>
                <a:prstGeom prst="pie">
                  <a:avLst>
                    <a:gd name="adj1" fmla="val 8639719"/>
                    <a:gd name="adj2" fmla="val 11097295"/>
                  </a:avLst>
                </a:prstGeom>
                <a:gradFill flip="none" rotWithShape="1">
                  <a:gsLst>
                    <a:gs pos="0">
                      <a:schemeClr val="bg1"/>
                    </a:gs>
                    <a:gs pos="50000">
                      <a:schemeClr val="bg1">
                        <a:alpha val="46000"/>
                      </a:schemeClr>
                    </a:gs>
                    <a:gs pos="100000">
                      <a:schemeClr val="accent1">
                        <a:tint val="23500"/>
                        <a:satMod val="160000"/>
                      </a:schemeClr>
                    </a:gs>
                  </a:gsLst>
                  <a:lin ang="4200000" scaled="0"/>
                  <a:tileRect/>
                </a:gra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64" name="円/楕円 363"/>
                <p:cNvSpPr/>
                <p:nvPr/>
              </p:nvSpPr>
              <p:spPr bwMode="auto">
                <a:xfrm>
                  <a:off x="-2981960" y="782320"/>
                  <a:ext cx="558800" cy="558800"/>
                </a:xfrm>
                <a:prstGeom prst="ellipse">
                  <a:avLst/>
                </a:prstGeom>
                <a:solidFill>
                  <a:schemeClr val="bg1">
                    <a:lumMod val="75000"/>
                  </a:schemeClr>
                </a:solidFill>
                <a:ln w="57150">
                  <a:solidFill>
                    <a:srgbClr val="FFFFFF"/>
                  </a:solid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sp>
          <p:nvSpPr>
            <p:cNvPr id="357" name="テキスト ボックス 356"/>
            <p:cNvSpPr txBox="1"/>
            <p:nvPr/>
          </p:nvSpPr>
          <p:spPr>
            <a:xfrm>
              <a:off x="-910453" y="2764664"/>
              <a:ext cx="619190" cy="223587"/>
            </a:xfrm>
            <a:prstGeom prst="rect">
              <a:avLst/>
            </a:prstGeom>
            <a:noFill/>
          </p:spPr>
          <p:txBody>
            <a:bodyPr wrap="square" rtlCol="0">
              <a:noAutofit/>
            </a:bodyPr>
            <a:lstStyle/>
            <a:p>
              <a:pPr algn="ctr" rtl="0">
                <a:lnSpc>
                  <a:spcPts val="1000"/>
                </a:lnSpc>
              </a:pPr>
              <a:r>
                <a:rPr lang="en-US" sz="1200" b="1" i="0" u="none" dirty="0">
                  <a:solidFill>
                    <a:schemeClr val="tx1">
                      <a:lumMod val="75000"/>
                      <a:lumOff val="25000"/>
                    </a:schemeClr>
                  </a:solidFill>
                  <a:latin typeface="Arial" panose="020B0604020202020204" pitchFamily="34" charset="0"/>
                  <a:ea typeface="メイリオ" pitchFamily="50" charset="-128"/>
                </a:rPr>
                <a:t>OSS</a:t>
              </a:r>
              <a:endParaRPr kumimoji="1" lang="en-US" altLang="en-US" sz="1200" b="1" dirty="0" smtClean="0">
                <a:solidFill>
                  <a:schemeClr val="tx1">
                    <a:lumMod val="75000"/>
                    <a:lumOff val="25000"/>
                  </a:schemeClr>
                </a:solidFill>
                <a:latin typeface="Arial" panose="020B0604020202020204" pitchFamily="34" charset="0"/>
                <a:ea typeface="メイリオ" pitchFamily="50" charset="-128"/>
              </a:endParaRPr>
            </a:p>
          </p:txBody>
        </p:sp>
      </p:grpSp>
      <p:sp>
        <p:nvSpPr>
          <p:cNvPr id="2" name="タイトル 1"/>
          <p:cNvSpPr>
            <a:spLocks noGrp="1"/>
          </p:cNvSpPr>
          <p:nvPr>
            <p:ph type="title"/>
          </p:nvPr>
        </p:nvSpPr>
        <p:spPr>
          <a:xfrm>
            <a:off x="284027" y="108237"/>
            <a:ext cx="8984664" cy="590931"/>
          </a:xfrm>
        </p:spPr>
        <p:txBody>
          <a:bodyPr wrap="square">
            <a:noAutofit/>
          </a:bodyPr>
          <a:lstStyle/>
          <a:p>
            <a:pPr marL="533400" indent="-533400"/>
            <a:r>
              <a:rPr lang="en-US" b="1" i="0" u="none" spc="0" dirty="0" smtClean="0">
                <a:latin typeface="Arial" panose="020B0604020202020204" pitchFamily="34" charset="0"/>
              </a:rPr>
              <a:t>5-8	Considerations and Implementation Items </a:t>
            </a:r>
            <a:r>
              <a:rPr lang="en-US" b="1" i="0" u="none" spc="0" dirty="0">
                <a:latin typeface="Arial" panose="020B0604020202020204" pitchFamily="34" charset="0"/>
              </a:rPr>
              <a:t>When </a:t>
            </a:r>
            <a:r>
              <a:rPr lang="en-US" b="1" i="0" u="none" spc="0" dirty="0" smtClean="0">
                <a:latin typeface="Arial" panose="020B0604020202020204" pitchFamily="34" charset="0"/>
              </a:rPr>
              <a:t>Developing or Selling </a:t>
            </a:r>
            <a:r>
              <a:rPr lang="en-US" b="1" i="0" u="none" spc="0" dirty="0">
                <a:latin typeface="Arial" panose="020B0604020202020204" pitchFamily="34" charset="0"/>
              </a:rPr>
              <a:t>Products That Use </a:t>
            </a:r>
            <a:r>
              <a:rPr lang="en-US" b="1" i="0" u="none" spc="0" dirty="0" smtClean="0">
                <a:latin typeface="Arial" panose="020B0604020202020204" pitchFamily="34" charset="0"/>
              </a:rPr>
              <a:t>OSS </a:t>
            </a:r>
            <a:r>
              <a:rPr lang="en-US" altLang="ja-JP" dirty="0" smtClean="0">
                <a:solidFill>
                  <a:schemeClr val="tx1"/>
                </a:solidFill>
                <a:latin typeface="Arial" panose="020B0604020202020204" pitchFamily="34" charset="0"/>
                <a:sym typeface="Wingdings"/>
              </a:rPr>
              <a:t></a:t>
            </a:r>
            <a:endParaRPr lang="en-US" altLang="en-US" spc="0" dirty="0">
              <a:solidFill>
                <a:schemeClr val="tx1"/>
              </a:solidFill>
              <a:latin typeface="Arial" panose="020B0604020202020204" pitchFamily="34" charset="0"/>
            </a:endParaRPr>
          </a:p>
        </p:txBody>
      </p:sp>
      <p:grpSp>
        <p:nvGrpSpPr>
          <p:cNvPr id="50" name="グループ化 49"/>
          <p:cNvGrpSpPr/>
          <p:nvPr/>
        </p:nvGrpSpPr>
        <p:grpSpPr>
          <a:xfrm>
            <a:off x="261258" y="668419"/>
            <a:ext cx="8931698" cy="325539"/>
            <a:chOff x="293914" y="620486"/>
            <a:chExt cx="8931698" cy="481693"/>
          </a:xfrm>
        </p:grpSpPr>
        <p:sp>
          <p:nvSpPr>
            <p:cNvPr id="51" name="フリーフォーム 50"/>
            <p:cNvSpPr/>
            <p:nvPr/>
          </p:nvSpPr>
          <p:spPr bwMode="auto">
            <a:xfrm>
              <a:off x="293914" y="620486"/>
              <a:ext cx="3184072" cy="481693"/>
            </a:xfrm>
            <a:custGeom>
              <a:avLst/>
              <a:gdLst>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Lst>
              <a:ahLst/>
              <a:cxnLst>
                <a:cxn ang="0">
                  <a:pos x="connsiteX0" y="connsiteY0"/>
                </a:cxn>
                <a:cxn ang="0">
                  <a:pos x="connsiteX1" y="connsiteY1"/>
                </a:cxn>
                <a:cxn ang="0">
                  <a:pos x="connsiteX2" y="connsiteY2"/>
                </a:cxn>
                <a:cxn ang="0">
                  <a:pos x="connsiteX3" y="connsiteY3"/>
                </a:cxn>
              </a:cxnLst>
              <a:rect l="l" t="t" r="r" b="b"/>
              <a:pathLst>
                <a:path w="3184072" h="481693">
                  <a:moveTo>
                    <a:pt x="0" y="481693"/>
                  </a:moveTo>
                  <a:lnTo>
                    <a:pt x="24493" y="130628"/>
                  </a:lnTo>
                  <a:cubicBezTo>
                    <a:pt x="40096" y="56605"/>
                    <a:pt x="93799" y="7983"/>
                    <a:pt x="155122" y="0"/>
                  </a:cubicBezTo>
                  <a:lnTo>
                    <a:pt x="3184072" y="8164"/>
                  </a:lnTo>
                </a:path>
              </a:pathLst>
            </a:custGeom>
            <a:noFill/>
            <a:ln w="38100" cap="flat" cmpd="sng" algn="ctr">
              <a:solidFill>
                <a:schemeClr val="bg1">
                  <a:lumMod val="75000"/>
                </a:schemeClr>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sp>
          <p:nvSpPr>
            <p:cNvPr id="52" name="フリーフォーム 51"/>
            <p:cNvSpPr/>
            <p:nvPr/>
          </p:nvSpPr>
          <p:spPr bwMode="auto">
            <a:xfrm flipH="1">
              <a:off x="527977" y="620486"/>
              <a:ext cx="3184072" cy="481693"/>
            </a:xfrm>
            <a:custGeom>
              <a:avLst/>
              <a:gdLst>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Lst>
              <a:ahLst/>
              <a:cxnLst>
                <a:cxn ang="0">
                  <a:pos x="connsiteX0" y="connsiteY0"/>
                </a:cxn>
                <a:cxn ang="0">
                  <a:pos x="connsiteX1" y="connsiteY1"/>
                </a:cxn>
                <a:cxn ang="0">
                  <a:pos x="connsiteX2" y="connsiteY2"/>
                </a:cxn>
                <a:cxn ang="0">
                  <a:pos x="connsiteX3" y="connsiteY3"/>
                </a:cxn>
              </a:cxnLst>
              <a:rect l="l" t="t" r="r" b="b"/>
              <a:pathLst>
                <a:path w="3184072" h="481693">
                  <a:moveTo>
                    <a:pt x="0" y="481693"/>
                  </a:moveTo>
                  <a:lnTo>
                    <a:pt x="24493" y="130628"/>
                  </a:lnTo>
                  <a:cubicBezTo>
                    <a:pt x="40096" y="56605"/>
                    <a:pt x="93799" y="7983"/>
                    <a:pt x="155122" y="0"/>
                  </a:cubicBezTo>
                  <a:lnTo>
                    <a:pt x="3184072" y="8164"/>
                  </a:lnTo>
                </a:path>
              </a:pathLst>
            </a:custGeom>
            <a:noFill/>
            <a:ln w="38100" cap="flat" cmpd="sng" algn="ctr">
              <a:solidFill>
                <a:schemeClr val="bg1">
                  <a:lumMod val="75000"/>
                </a:schemeClr>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cxnSp>
          <p:nvCxnSpPr>
            <p:cNvPr id="53" name="直線コネクタ 52"/>
            <p:cNvCxnSpPr/>
            <p:nvPr/>
          </p:nvCxnSpPr>
          <p:spPr bwMode="auto">
            <a:xfrm rot="10800000" flipH="1" flipV="1">
              <a:off x="3717612" y="1080728"/>
              <a:ext cx="5508000" cy="0"/>
            </a:xfrm>
            <a:prstGeom prst="line">
              <a:avLst/>
            </a:prstGeom>
            <a:noFill/>
            <a:ln w="38100" cap="flat" cmpd="sng" algn="ctr">
              <a:solidFill>
                <a:schemeClr val="bg1">
                  <a:lumMod val="75000"/>
                </a:schemeClr>
              </a:solidFill>
              <a:prstDash val="solid"/>
              <a:round/>
              <a:headEnd type="none" w="med" len="med"/>
              <a:tailEnd type="none" w="med" len="med"/>
            </a:ln>
            <a:effectLst/>
          </p:spPr>
        </p:cxnSp>
      </p:grpSp>
      <p:sp>
        <p:nvSpPr>
          <p:cNvPr id="54" name="テキスト ボックス 53"/>
          <p:cNvSpPr txBox="1"/>
          <p:nvPr/>
        </p:nvSpPr>
        <p:spPr>
          <a:xfrm>
            <a:off x="302079" y="709239"/>
            <a:ext cx="2813591" cy="341632"/>
          </a:xfrm>
          <a:prstGeom prst="rect">
            <a:avLst/>
          </a:prstGeom>
          <a:noFill/>
        </p:spPr>
        <p:txBody>
          <a:bodyPr wrap="square" rtlCol="0">
            <a:noAutofit/>
          </a:bodyPr>
          <a:lstStyle/>
          <a:p>
            <a:pPr marL="342900" indent="-342900" algn="l" rtl="0">
              <a:buSzPct val="89000"/>
              <a:buFont typeface="+mj-lt"/>
              <a:buAutoNum type="arabicPeriod" startAt="2"/>
            </a:pPr>
            <a:r>
              <a:rPr lang="en-US" sz="1800" b="1" i="0" u="none" dirty="0" smtClean="0">
                <a:solidFill>
                  <a:srgbClr val="F6167B"/>
                </a:solidFill>
                <a:latin typeface="Arial" panose="020B0604020202020204" pitchFamily="34" charset="0"/>
                <a:ea typeface="メイリオ" pitchFamily="50" charset="-128"/>
                <a:cs typeface="Times New Roman" pitchFamily="18" charset="0"/>
              </a:rPr>
              <a:t>Address patent </a:t>
            </a:r>
            <a:r>
              <a:rPr lang="en-US" sz="1800" b="1" i="0" u="none" dirty="0">
                <a:solidFill>
                  <a:srgbClr val="F6167B"/>
                </a:solidFill>
                <a:latin typeface="Arial" panose="020B0604020202020204" pitchFamily="34" charset="0"/>
                <a:ea typeface="メイリオ" pitchFamily="50" charset="-128"/>
                <a:cs typeface="Times New Roman" pitchFamily="18" charset="0"/>
              </a:rPr>
              <a:t>risks</a:t>
            </a:r>
          </a:p>
        </p:txBody>
      </p:sp>
      <p:grpSp>
        <p:nvGrpSpPr>
          <p:cNvPr id="314" name="グループ化 313"/>
          <p:cNvGrpSpPr/>
          <p:nvPr/>
        </p:nvGrpSpPr>
        <p:grpSpPr>
          <a:xfrm>
            <a:off x="993941" y="2857504"/>
            <a:ext cx="1206835" cy="1145849"/>
            <a:chOff x="191652" y="3413608"/>
            <a:chExt cx="941798" cy="894211"/>
          </a:xfrm>
        </p:grpSpPr>
        <p:sp>
          <p:nvSpPr>
            <p:cNvPr id="313" name="星 24 312"/>
            <p:cNvSpPr/>
            <p:nvPr/>
          </p:nvSpPr>
          <p:spPr bwMode="auto">
            <a:xfrm>
              <a:off x="369880" y="3413608"/>
              <a:ext cx="605099" cy="566138"/>
            </a:xfrm>
            <a:prstGeom prst="star24">
              <a:avLst/>
            </a:prstGeom>
            <a:solidFill>
              <a:srgbClr val="F7DC91"/>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pic>
          <p:nvPicPr>
            <p:cNvPr id="151" name="図 150" descr="1.png"/>
            <p:cNvPicPr>
              <a:picLocks noChangeAspect="1"/>
            </p:cNvPicPr>
            <p:nvPr/>
          </p:nvPicPr>
          <p:blipFill>
            <a:blip r:embed="rId3"/>
            <a:srcRect l="5774" t="40328" r="22747"/>
            <a:stretch>
              <a:fillRect/>
            </a:stretch>
          </p:blipFill>
          <p:spPr>
            <a:xfrm>
              <a:off x="191652" y="3521578"/>
              <a:ext cx="941798" cy="786241"/>
            </a:xfrm>
            <a:prstGeom prst="rect">
              <a:avLst/>
            </a:prstGeom>
          </p:spPr>
        </p:pic>
      </p:grpSp>
      <p:sp>
        <p:nvSpPr>
          <p:cNvPr id="156" name="正方形/長方形 155"/>
          <p:cNvSpPr/>
          <p:nvPr/>
        </p:nvSpPr>
        <p:spPr bwMode="auto">
          <a:xfrm>
            <a:off x="242908" y="4241463"/>
            <a:ext cx="8986797" cy="1008000"/>
          </a:xfrm>
          <a:prstGeom prst="rect">
            <a:avLst/>
          </a:prstGeom>
          <a:solidFill>
            <a:srgbClr val="DEE4E6"/>
          </a:solidFill>
          <a:ln w="9525">
            <a:noFill/>
            <a:miter lim="800000"/>
            <a:headEnd/>
            <a:tailEnd/>
          </a:ln>
          <a:effectLst>
            <a:outerShdw blurRad="50800" dist="38100" dir="2700000" algn="tl" rotWithShape="0">
              <a:prstClr val="black">
                <a:alpha val="40000"/>
              </a:prstClr>
            </a:outerShdw>
          </a:effectLst>
        </p:spPr>
        <p:txBody>
          <a:bodyPr wrap="square" lIns="432000" tIns="144000" rIns="396000" bIns="144000" rtlCol="0" anchor="ctr" anchorCtr="0">
            <a:noAutofit/>
          </a:bodyPr>
          <a:lstStyle/>
          <a:p>
            <a:pPr algn="l" rtl="0">
              <a:lnSpc>
                <a:spcPct val="150000"/>
              </a:lnSpc>
              <a:spcBef>
                <a:spcPts val="400"/>
              </a:spcBef>
            </a:pPr>
            <a:endParaRPr lang="en-US" altLang="en-US" sz="1400" b="1" dirty="0" smtClean="0">
              <a:solidFill>
                <a:schemeClr val="tx1">
                  <a:lumMod val="75000"/>
                  <a:lumOff val="25000"/>
                </a:schemeClr>
              </a:solidFill>
              <a:latin typeface="Arial" panose="020B0604020202020204" pitchFamily="34" charset="0"/>
              <a:ea typeface="メイリオ" pitchFamily="50" charset="-128"/>
            </a:endParaRPr>
          </a:p>
        </p:txBody>
      </p:sp>
      <p:sp>
        <p:nvSpPr>
          <p:cNvPr id="157" name="角丸四角形 156"/>
          <p:cNvSpPr/>
          <p:nvPr/>
        </p:nvSpPr>
        <p:spPr>
          <a:xfrm>
            <a:off x="369200" y="4331047"/>
            <a:ext cx="1199718" cy="832474"/>
          </a:xfrm>
          <a:prstGeom prst="roundRect">
            <a:avLst/>
          </a:prstGeom>
          <a:solidFill>
            <a:srgbClr val="33B1D9"/>
          </a:solidFill>
        </p:spPr>
        <p:txBody>
          <a:bodyPr wrap="square" lIns="0" tIns="0" rIns="0" bIns="0" anchor="ctr">
            <a:noAutofit/>
          </a:bodyPr>
          <a:lstStyle/>
          <a:p>
            <a:pPr marL="144000" indent="-144000" algn="ctr" defTabSz="914331" rtl="0">
              <a:lnSpc>
                <a:spcPct val="100000"/>
              </a:lnSpc>
              <a:buClr>
                <a:srgbClr val="4DBDDB"/>
              </a:buClr>
              <a:buSzPct val="93000"/>
              <a:defRPr/>
            </a:pPr>
            <a:r>
              <a:rPr lang="en-US" sz="1800" b="1" i="0" u="none" dirty="0" smtClean="0">
                <a:solidFill>
                  <a:schemeClr val="bg1"/>
                </a:solidFill>
                <a:latin typeface="Arial" panose="020B0604020202020204" pitchFamily="34" charset="0"/>
                <a:ea typeface="メイリオ" pitchFamily="50" charset="-128"/>
              </a:rPr>
              <a:t>Actions</a:t>
            </a:r>
            <a:endParaRPr lang="en-US" altLang="ja-JP" sz="1800" b="1" dirty="0" smtClean="0">
              <a:solidFill>
                <a:schemeClr val="bg1"/>
              </a:solidFill>
              <a:latin typeface="Arial" panose="020B0604020202020204" pitchFamily="34" charset="0"/>
              <a:ea typeface="メイリオ" pitchFamily="50" charset="-128"/>
            </a:endParaRPr>
          </a:p>
        </p:txBody>
      </p:sp>
      <p:sp>
        <p:nvSpPr>
          <p:cNvPr id="158" name="正方形/長方形 157"/>
          <p:cNvSpPr/>
          <p:nvPr/>
        </p:nvSpPr>
        <p:spPr>
          <a:xfrm>
            <a:off x="1721963" y="4274375"/>
            <a:ext cx="7539603" cy="1023429"/>
          </a:xfrm>
          <a:prstGeom prst="rect">
            <a:avLst/>
          </a:prstGeom>
          <a:noFill/>
        </p:spPr>
        <p:txBody>
          <a:bodyPr wrap="square" lIns="0" tIns="0" rIns="0" bIns="0" anchor="ctr">
            <a:noAutofit/>
          </a:bodyPr>
          <a:lstStyle/>
          <a:p>
            <a:pPr marL="180000" indent="-180000" algn="l" defTabSz="914331" rtl="0">
              <a:lnSpc>
                <a:spcPct val="100000"/>
              </a:lnSpc>
              <a:buClr>
                <a:srgbClr val="4DBDDB"/>
              </a:buClr>
              <a:buSzPct val="93000"/>
              <a:buFont typeface="Wingdings 2" pitchFamily="18" charset="2"/>
              <a:buChar char=""/>
              <a:defRPr/>
            </a:pPr>
            <a:r>
              <a:rPr lang="en-US" sz="1200" b="1" i="0" u="none" dirty="0" smtClean="0">
                <a:solidFill>
                  <a:schemeClr val="tx1">
                    <a:lumMod val="75000"/>
                    <a:lumOff val="25000"/>
                  </a:schemeClr>
                </a:solidFill>
                <a:latin typeface="Arial" panose="020B0604020202020204" pitchFamily="34" charset="0"/>
                <a:ea typeface="メイリオ" pitchFamily="50" charset="-128"/>
              </a:rPr>
              <a:t>Apply </a:t>
            </a:r>
            <a:r>
              <a:rPr lang="en-US" sz="1200" b="1" dirty="0" smtClean="0">
                <a:solidFill>
                  <a:schemeClr val="tx1">
                    <a:lumMod val="75000"/>
                    <a:lumOff val="25000"/>
                  </a:schemeClr>
                </a:solidFill>
                <a:latin typeface="Arial" panose="020B0604020202020204" pitchFamily="34" charset="0"/>
                <a:ea typeface="メイリオ" pitchFamily="50" charset="-128"/>
              </a:rPr>
              <a:t>(or consider application) for a patent on your product </a:t>
            </a:r>
            <a:r>
              <a:rPr lang="en-US" sz="1200" b="1" i="0" u="none" dirty="0" smtClean="0">
                <a:solidFill>
                  <a:schemeClr val="tx1">
                    <a:lumMod val="75000"/>
                    <a:lumOff val="25000"/>
                  </a:schemeClr>
                </a:solidFill>
                <a:latin typeface="Arial" panose="020B0604020202020204" pitchFamily="34" charset="0"/>
                <a:ea typeface="メイリオ" pitchFamily="50" charset="-128"/>
              </a:rPr>
              <a:t>and investigate patents of third parties during </a:t>
            </a:r>
            <a:r>
              <a:rPr lang="en-US" sz="1200" b="1" i="0" u="none" dirty="0">
                <a:solidFill>
                  <a:schemeClr val="tx1">
                    <a:lumMod val="75000"/>
                    <a:lumOff val="25000"/>
                  </a:schemeClr>
                </a:solidFill>
                <a:latin typeface="Arial" panose="020B0604020202020204" pitchFamily="34" charset="0"/>
                <a:ea typeface="メイリオ" pitchFamily="50" charset="-128"/>
              </a:rPr>
              <a:t>development.</a:t>
            </a:r>
          </a:p>
          <a:p>
            <a:pPr marL="180000" indent="-180000" algn="l" defTabSz="914331" rtl="0">
              <a:lnSpc>
                <a:spcPct val="100000"/>
              </a:lnSpc>
              <a:buClr>
                <a:srgbClr val="4DBDDB"/>
              </a:buClr>
              <a:buSzPct val="93000"/>
              <a:buFont typeface="Wingdings 2" pitchFamily="18" charset="2"/>
              <a:buChar char=""/>
              <a:defRPr/>
            </a:pPr>
            <a:r>
              <a:rPr lang="en-US" sz="1200" b="1" i="0" u="none" dirty="0" smtClean="0">
                <a:solidFill>
                  <a:schemeClr val="tx1">
                    <a:lumMod val="75000"/>
                    <a:lumOff val="25000"/>
                  </a:schemeClr>
                </a:solidFill>
                <a:latin typeface="Arial" panose="020B0604020202020204" pitchFamily="34" charset="0"/>
                <a:ea typeface="メイリオ" pitchFamily="50" charset="-128"/>
              </a:rPr>
              <a:t>Conduct comprehensive evaluation of the </a:t>
            </a:r>
            <a:r>
              <a:rPr lang="en-US" sz="1200" b="1" i="0" u="none" dirty="0">
                <a:solidFill>
                  <a:schemeClr val="tx1">
                    <a:lumMod val="75000"/>
                    <a:lumOff val="25000"/>
                  </a:schemeClr>
                </a:solidFill>
                <a:latin typeface="Arial" panose="020B0604020202020204" pitchFamily="34" charset="0"/>
                <a:ea typeface="メイリオ" pitchFamily="50" charset="-128"/>
              </a:rPr>
              <a:t>benefits and risks </a:t>
            </a:r>
            <a:r>
              <a:rPr lang="en-US" sz="1200" b="1" i="0" u="none" dirty="0" smtClean="0">
                <a:solidFill>
                  <a:schemeClr val="tx1">
                    <a:lumMod val="75000"/>
                    <a:lumOff val="25000"/>
                  </a:schemeClr>
                </a:solidFill>
                <a:latin typeface="Arial" panose="020B0604020202020204" pitchFamily="34" charset="0"/>
                <a:ea typeface="メイリオ" pitchFamily="50" charset="-128"/>
              </a:rPr>
              <a:t>with the use of OSS.</a:t>
            </a:r>
            <a:endParaRPr lang="en-US" sz="1200" b="1" i="0" u="none" dirty="0">
              <a:solidFill>
                <a:schemeClr val="tx1">
                  <a:lumMod val="75000"/>
                  <a:lumOff val="25000"/>
                </a:schemeClr>
              </a:solidFill>
              <a:latin typeface="Arial" panose="020B0604020202020204" pitchFamily="34" charset="0"/>
              <a:ea typeface="メイリオ" pitchFamily="50" charset="-128"/>
            </a:endParaRPr>
          </a:p>
          <a:p>
            <a:pPr marL="180000" indent="-180000" algn="l" defTabSz="914331" rtl="0">
              <a:lnSpc>
                <a:spcPct val="100000"/>
              </a:lnSpc>
              <a:buClr>
                <a:srgbClr val="4DBDDB"/>
              </a:buClr>
              <a:buSzPct val="93000"/>
              <a:buFont typeface="Wingdings 2" pitchFamily="18" charset="2"/>
              <a:buChar char=""/>
              <a:defRPr/>
            </a:pPr>
            <a:r>
              <a:rPr lang="en-US" sz="1200" b="1" i="0" u="none" dirty="0">
                <a:solidFill>
                  <a:schemeClr val="tx1">
                    <a:lumMod val="75000"/>
                    <a:lumOff val="25000"/>
                  </a:schemeClr>
                </a:solidFill>
                <a:latin typeface="Arial" panose="020B0604020202020204" pitchFamily="34" charset="0"/>
                <a:ea typeface="メイリオ" pitchFamily="50" charset="-128"/>
              </a:rPr>
              <a:t>Consult with the </a:t>
            </a:r>
            <a:r>
              <a:rPr lang="en-US" sz="1200" b="1" i="0" u="none" dirty="0" smtClean="0">
                <a:solidFill>
                  <a:schemeClr val="tx1">
                    <a:lumMod val="75000"/>
                    <a:lumOff val="25000"/>
                  </a:schemeClr>
                </a:solidFill>
                <a:latin typeface="Arial" panose="020B0604020202020204" pitchFamily="34" charset="0"/>
                <a:ea typeface="メイリオ" pitchFamily="50" charset="-128"/>
              </a:rPr>
              <a:t>department in </a:t>
            </a:r>
            <a:r>
              <a:rPr lang="en-US" sz="1200" b="1" i="0" u="none" dirty="0">
                <a:solidFill>
                  <a:schemeClr val="tx1">
                    <a:lumMod val="75000"/>
                    <a:lumOff val="25000"/>
                  </a:schemeClr>
                </a:solidFill>
                <a:latin typeface="Arial" panose="020B0604020202020204" pitchFamily="34" charset="0"/>
                <a:ea typeface="メイリオ" pitchFamily="50" charset="-128"/>
              </a:rPr>
              <a:t>charge of patents in your </a:t>
            </a:r>
            <a:r>
              <a:rPr lang="en-US" sz="1200" b="1" i="0" u="none" dirty="0" smtClean="0">
                <a:solidFill>
                  <a:schemeClr val="tx1">
                    <a:lumMod val="75000"/>
                    <a:lumOff val="25000"/>
                  </a:schemeClr>
                </a:solidFill>
                <a:latin typeface="Arial" panose="020B0604020202020204" pitchFamily="34" charset="0"/>
                <a:ea typeface="メイリオ" pitchFamily="50" charset="-128"/>
              </a:rPr>
              <a:t>organization if any specific concern arises.</a:t>
            </a:r>
            <a:endParaRPr lang="en-US" sz="1200" b="1" i="0" u="none" dirty="0">
              <a:solidFill>
                <a:schemeClr val="tx1">
                  <a:lumMod val="75000"/>
                  <a:lumOff val="25000"/>
                </a:schemeClr>
              </a:solidFill>
              <a:latin typeface="Arial" panose="020B0604020202020204" pitchFamily="34" charset="0"/>
              <a:ea typeface="メイリオ" pitchFamily="50" charset="-128"/>
            </a:endParaRPr>
          </a:p>
        </p:txBody>
      </p:sp>
      <p:sp>
        <p:nvSpPr>
          <p:cNvPr id="178" name="正方形/長方形 177"/>
          <p:cNvSpPr/>
          <p:nvPr/>
        </p:nvSpPr>
        <p:spPr bwMode="auto">
          <a:xfrm>
            <a:off x="404260" y="1055345"/>
            <a:ext cx="8681988" cy="877957"/>
          </a:xfrm>
          <a:prstGeom prst="rect">
            <a:avLst/>
          </a:prstGeom>
          <a:noFill/>
          <a:ln w="9525">
            <a:noFill/>
            <a:miter lim="800000"/>
            <a:headEnd/>
            <a:tailEnd/>
          </a:ln>
          <a:effectLst/>
        </p:spPr>
        <p:txBody>
          <a:bodyPr wrap="square" lIns="0" tIns="36000" rIns="0" bIns="36000" rtlCol="0" anchor="t" anchorCtr="0">
            <a:noAutofit/>
          </a:bodyPr>
          <a:lstStyle/>
          <a:p>
            <a:pPr>
              <a:lnSpc>
                <a:spcPct val="100000"/>
              </a:lnSpc>
            </a:pPr>
            <a:r>
              <a:rPr lang="en-US" sz="1200" b="1" i="0" u="none" dirty="0" smtClean="0">
                <a:solidFill>
                  <a:schemeClr val="tx1">
                    <a:lumMod val="75000"/>
                    <a:lumOff val="25000"/>
                  </a:schemeClr>
                </a:solidFill>
                <a:latin typeface="Arial" panose="020B0604020202020204" pitchFamily="34" charset="0"/>
                <a:ea typeface="メイリオ" pitchFamily="50" charset="-128"/>
              </a:rPr>
              <a:t>OSS </a:t>
            </a:r>
            <a:r>
              <a:rPr lang="en-US" sz="1200" b="1" i="0" u="none" dirty="0">
                <a:solidFill>
                  <a:schemeClr val="tx1">
                    <a:lumMod val="75000"/>
                    <a:lumOff val="25000"/>
                  </a:schemeClr>
                </a:solidFill>
                <a:latin typeface="Arial" panose="020B0604020202020204" pitchFamily="34" charset="0"/>
                <a:ea typeface="メイリオ" pitchFamily="50" charset="-128"/>
              </a:rPr>
              <a:t>licenses do not </a:t>
            </a:r>
            <a:r>
              <a:rPr lang="en-US" altLang="ja-JP" sz="1200" b="1" i="0" u="none" dirty="0" smtClean="0">
                <a:solidFill>
                  <a:schemeClr val="tx1">
                    <a:lumMod val="75000"/>
                    <a:lumOff val="25000"/>
                  </a:schemeClr>
                </a:solidFill>
                <a:latin typeface="Arial" panose="020B0604020202020204" pitchFamily="34" charset="0"/>
                <a:ea typeface="メイリオ" pitchFamily="50" charset="-128"/>
              </a:rPr>
              <a:t>warrant</a:t>
            </a:r>
            <a:r>
              <a:rPr lang="en-US" altLang="ja-JP" sz="1200" b="1" i="0" u="none" dirty="0" smtClean="0">
                <a:solidFill>
                  <a:srgbClr val="FF0000"/>
                </a:solidFill>
                <a:latin typeface="Arial" panose="020B0604020202020204" pitchFamily="34" charset="0"/>
                <a:ea typeface="メイリオ" pitchFamily="50" charset="-128"/>
              </a:rPr>
              <a:t> </a:t>
            </a:r>
            <a:r>
              <a:rPr lang="en-US" sz="1200" b="1" i="0" u="none" dirty="0" smtClean="0">
                <a:solidFill>
                  <a:schemeClr val="tx1">
                    <a:lumMod val="75000"/>
                    <a:lumOff val="25000"/>
                  </a:schemeClr>
                </a:solidFill>
                <a:latin typeface="Arial" panose="020B0604020202020204" pitchFamily="34" charset="0"/>
                <a:ea typeface="メイリオ" pitchFamily="50" charset="-128"/>
              </a:rPr>
              <a:t>that </a:t>
            </a:r>
            <a:r>
              <a:rPr lang="en-US" sz="1200" b="1" i="0" u="none" dirty="0">
                <a:solidFill>
                  <a:schemeClr val="tx1">
                    <a:lumMod val="75000"/>
                    <a:lumOff val="25000"/>
                  </a:schemeClr>
                </a:solidFill>
                <a:latin typeface="Arial" panose="020B0604020202020204" pitchFamily="34" charset="0"/>
                <a:ea typeface="メイリオ" pitchFamily="50" charset="-128"/>
              </a:rPr>
              <a:t>third party intellectual property rights are not infringed </a:t>
            </a:r>
            <a:r>
              <a:rPr lang="en-US" sz="1200" b="1" i="0" u="none" dirty="0" smtClean="0">
                <a:solidFill>
                  <a:schemeClr val="tx1">
                    <a:lumMod val="75000"/>
                    <a:lumOff val="25000"/>
                  </a:schemeClr>
                </a:solidFill>
                <a:latin typeface="Arial" panose="020B0604020202020204" pitchFamily="34" charset="0"/>
                <a:ea typeface="メイリオ" pitchFamily="50" charset="-128"/>
              </a:rPr>
              <a:t>upon</a:t>
            </a:r>
            <a:r>
              <a:rPr lang="ja-JP" altLang="en-US" sz="1200" b="1" dirty="0">
                <a:solidFill>
                  <a:schemeClr val="tx1">
                    <a:lumMod val="75000"/>
                    <a:lumOff val="25000"/>
                  </a:schemeClr>
                </a:solidFill>
                <a:latin typeface="Arial" panose="020B0604020202020204" pitchFamily="34" charset="0"/>
                <a:ea typeface="メイリオ" pitchFamily="50" charset="-128"/>
              </a:rPr>
              <a:t> </a:t>
            </a:r>
            <a:r>
              <a:rPr lang="en-US" sz="1200" b="1" i="0" u="none" dirty="0" smtClean="0">
                <a:solidFill>
                  <a:srgbClr val="4C99C0"/>
                </a:solidFill>
                <a:latin typeface="Arial" panose="020B0604020202020204" pitchFamily="34" charset="0"/>
                <a:ea typeface="メイリオ" pitchFamily="50" charset="-128"/>
              </a:rPr>
              <a:t>(Fig</a:t>
            </a:r>
            <a:r>
              <a:rPr lang="en-US" sz="1200" b="1" i="0" u="none" dirty="0">
                <a:solidFill>
                  <a:srgbClr val="4C99C0"/>
                </a:solidFill>
                <a:latin typeface="Arial" panose="020B0604020202020204" pitchFamily="34" charset="0"/>
                <a:ea typeface="メイリオ" pitchFamily="50" charset="-128"/>
              </a:rPr>
              <a:t>. </a:t>
            </a:r>
            <a:r>
              <a:rPr lang="en-US" sz="1200" b="1" i="0" u="none" dirty="0" smtClean="0">
                <a:solidFill>
                  <a:srgbClr val="4C99C0"/>
                </a:solidFill>
                <a:latin typeface="Arial" panose="020B0604020202020204" pitchFamily="34" charset="0"/>
                <a:ea typeface="メイリオ" pitchFamily="50" charset="-128"/>
                <a:sym typeface="Wingdings" panose="05000000000000000000" pitchFamily="2" charset="2"/>
              </a:rPr>
              <a:t></a:t>
            </a:r>
            <a:r>
              <a:rPr lang="en-US" sz="1200" b="1" i="0" u="none" dirty="0" smtClean="0">
                <a:solidFill>
                  <a:srgbClr val="4C99C0"/>
                </a:solidFill>
                <a:latin typeface="Arial" panose="020B0604020202020204" pitchFamily="34" charset="0"/>
                <a:ea typeface="メイリオ" pitchFamily="50" charset="-128"/>
              </a:rPr>
              <a:t>)</a:t>
            </a:r>
            <a:r>
              <a:rPr lang="en-US" sz="1200" b="1" i="0" u="none" dirty="0" smtClean="0">
                <a:solidFill>
                  <a:schemeClr val="tx1">
                    <a:lumMod val="75000"/>
                    <a:lumOff val="25000"/>
                  </a:schemeClr>
                </a:solidFill>
                <a:latin typeface="Arial" panose="020B0604020202020204" pitchFamily="34" charset="0"/>
                <a:ea typeface="メイリオ" pitchFamily="50" charset="-128"/>
              </a:rPr>
              <a:t>. This means that the </a:t>
            </a:r>
            <a:r>
              <a:rPr lang="en-US" sz="1200" b="1" i="0" u="none" dirty="0">
                <a:solidFill>
                  <a:schemeClr val="tx1">
                    <a:lumMod val="75000"/>
                    <a:lumOff val="25000"/>
                  </a:schemeClr>
                </a:solidFill>
                <a:latin typeface="Arial" panose="020B0604020202020204" pitchFamily="34" charset="0"/>
                <a:ea typeface="メイリオ" pitchFamily="50" charset="-128"/>
              </a:rPr>
              <a:t>use of </a:t>
            </a:r>
            <a:r>
              <a:rPr lang="en-US" sz="1200" b="1" i="0" u="none" dirty="0" smtClean="0">
                <a:solidFill>
                  <a:schemeClr val="tx1">
                    <a:lumMod val="75000"/>
                    <a:lumOff val="25000"/>
                  </a:schemeClr>
                </a:solidFill>
                <a:latin typeface="Arial" panose="020B0604020202020204" pitchFamily="34" charset="0"/>
                <a:ea typeface="メイリオ" pitchFamily="50" charset="-128"/>
              </a:rPr>
              <a:t>OSS is accompanied by the </a:t>
            </a:r>
            <a:r>
              <a:rPr lang="en-US" sz="1200" b="1" i="0" u="none" dirty="0">
                <a:solidFill>
                  <a:schemeClr val="tx1">
                    <a:lumMod val="75000"/>
                    <a:lumOff val="25000"/>
                  </a:schemeClr>
                </a:solidFill>
                <a:latin typeface="Arial" panose="020B0604020202020204" pitchFamily="34" charset="0"/>
                <a:ea typeface="メイリオ" pitchFamily="50" charset="-128"/>
              </a:rPr>
              <a:t>risk of being involved in a lawsuit initiated by a third party</a:t>
            </a:r>
            <a:r>
              <a:rPr lang="en-US" sz="1200" b="1" i="0" u="none" dirty="0">
                <a:solidFill>
                  <a:srgbClr val="F6167B"/>
                </a:solidFill>
                <a:latin typeface="Arial" panose="020B0604020202020204" pitchFamily="34" charset="0"/>
                <a:ea typeface="メイリオ" pitchFamily="50" charset="-128"/>
              </a:rPr>
              <a:t> (Fig. </a:t>
            </a:r>
            <a:r>
              <a:rPr lang="en-US" altLang="ja-JP" sz="1200" b="1" dirty="0" smtClean="0">
                <a:solidFill>
                  <a:srgbClr val="F6167B"/>
                </a:solidFill>
                <a:latin typeface="Arial" panose="020B0604020202020204" pitchFamily="34" charset="0"/>
                <a:ea typeface="メイリオ" pitchFamily="50" charset="-128"/>
                <a:sym typeface="Wingdings"/>
              </a:rPr>
              <a:t></a:t>
            </a:r>
            <a:r>
              <a:rPr lang="en-US" sz="1200" b="1" i="0" u="none" dirty="0" smtClean="0">
                <a:solidFill>
                  <a:srgbClr val="F6167B"/>
                </a:solidFill>
                <a:latin typeface="Arial" panose="020B0604020202020204" pitchFamily="34" charset="0"/>
                <a:ea typeface="メイリオ" pitchFamily="50" charset="-128"/>
              </a:rPr>
              <a:t>)</a:t>
            </a:r>
            <a:r>
              <a:rPr lang="en-US" sz="1200" b="1" i="0" u="none" dirty="0" smtClean="0">
                <a:solidFill>
                  <a:schemeClr val="tx1">
                    <a:lumMod val="75000"/>
                    <a:lumOff val="25000"/>
                  </a:schemeClr>
                </a:solidFill>
                <a:latin typeface="Arial" panose="020B0604020202020204" pitchFamily="34" charset="0"/>
                <a:ea typeface="メイリオ" pitchFamily="50" charset="-128"/>
              </a:rPr>
              <a:t>.</a:t>
            </a:r>
            <a:r>
              <a:rPr lang="en-US" sz="1200" b="0" i="0" u="none" dirty="0" smtClean="0">
                <a:solidFill>
                  <a:schemeClr val="tx1">
                    <a:lumMod val="75000"/>
                    <a:lumOff val="25000"/>
                  </a:schemeClr>
                </a:solidFill>
                <a:latin typeface="Arial" panose="020B0604020202020204" pitchFamily="34" charset="0"/>
                <a:ea typeface="メイリオ" pitchFamily="50" charset="-128"/>
              </a:rPr>
              <a:t> </a:t>
            </a:r>
            <a:r>
              <a:rPr lang="en-US" sz="1200" b="1" i="0" u="none" dirty="0" smtClean="0">
                <a:solidFill>
                  <a:schemeClr val="tx1">
                    <a:lumMod val="75000"/>
                    <a:lumOff val="25000"/>
                  </a:schemeClr>
                </a:solidFill>
                <a:latin typeface="Arial" panose="020B0604020202020204" pitchFamily="34" charset="0"/>
                <a:ea typeface="メイリオ" pitchFamily="50" charset="-128"/>
              </a:rPr>
              <a:t>Furthermore, </a:t>
            </a:r>
            <a:r>
              <a:rPr lang="en-US" sz="1200" b="1" i="0" u="none" dirty="0">
                <a:solidFill>
                  <a:schemeClr val="tx1">
                    <a:lumMod val="75000"/>
                    <a:lumOff val="25000"/>
                  </a:schemeClr>
                </a:solidFill>
                <a:latin typeface="Arial" panose="020B0604020202020204" pitchFamily="34" charset="0"/>
                <a:ea typeface="メイリオ" pitchFamily="50" charset="-128"/>
              </a:rPr>
              <a:t>some OSS licenses </a:t>
            </a:r>
            <a:r>
              <a:rPr lang="en-US" sz="1200" b="1" i="0" u="none" dirty="0" smtClean="0">
                <a:solidFill>
                  <a:schemeClr val="tx1">
                    <a:lumMod val="75000"/>
                    <a:lumOff val="25000"/>
                  </a:schemeClr>
                </a:solidFill>
                <a:latin typeface="Arial" panose="020B0604020202020204" pitchFamily="34" charset="0"/>
                <a:ea typeface="メイリオ" pitchFamily="50" charset="-128"/>
              </a:rPr>
              <a:t>require the OSS user (i.e., Hitachi (your company)) not to assert </a:t>
            </a:r>
            <a:r>
              <a:rPr lang="en-US" sz="1200" b="1" i="0" u="none" dirty="0">
                <a:solidFill>
                  <a:schemeClr val="tx1">
                    <a:lumMod val="75000"/>
                    <a:lumOff val="25000"/>
                  </a:schemeClr>
                </a:solidFill>
                <a:latin typeface="Arial" panose="020B0604020202020204" pitchFamily="34" charset="0"/>
                <a:ea typeface="メイリオ" pitchFamily="50" charset="-128"/>
              </a:rPr>
              <a:t>any patent rights held by the </a:t>
            </a:r>
            <a:r>
              <a:rPr lang="en-US" sz="1200" b="1" i="0" u="none" dirty="0" smtClean="0">
                <a:solidFill>
                  <a:schemeClr val="tx1">
                    <a:lumMod val="75000"/>
                    <a:lumOff val="25000"/>
                  </a:schemeClr>
                </a:solidFill>
                <a:latin typeface="Arial" panose="020B0604020202020204" pitchFamily="34" charset="0"/>
                <a:ea typeface="メイリオ" pitchFamily="50" charset="-128"/>
              </a:rPr>
              <a:t>user (</a:t>
            </a:r>
            <a:r>
              <a:rPr lang="en-US" sz="1200" b="1" dirty="0" smtClean="0">
                <a:solidFill>
                  <a:schemeClr val="tx1">
                    <a:lumMod val="75000"/>
                    <a:lumOff val="25000"/>
                  </a:schemeClr>
                </a:solidFill>
                <a:latin typeface="Arial" panose="020B0604020202020204" pitchFamily="34" charset="0"/>
                <a:ea typeface="メイリオ" pitchFamily="50" charset="-128"/>
              </a:rPr>
              <a:t>i.e., Hitachi (your company))</a:t>
            </a:r>
            <a:r>
              <a:rPr lang="en-US" sz="1200" b="1" i="0" u="none" dirty="0" smtClean="0">
                <a:solidFill>
                  <a:schemeClr val="tx1">
                    <a:lumMod val="75000"/>
                    <a:lumOff val="25000"/>
                  </a:schemeClr>
                </a:solidFill>
                <a:latin typeface="Arial" panose="020B0604020202020204" pitchFamily="34" charset="0"/>
                <a:ea typeface="メイリオ" pitchFamily="50" charset="-128"/>
              </a:rPr>
              <a:t> with regard to the </a:t>
            </a:r>
            <a:r>
              <a:rPr lang="en-US" sz="1200" b="1" i="0" u="none" dirty="0">
                <a:solidFill>
                  <a:schemeClr val="tx1">
                    <a:lumMod val="75000"/>
                    <a:lumOff val="25000"/>
                  </a:schemeClr>
                </a:solidFill>
                <a:latin typeface="Arial" panose="020B0604020202020204" pitchFamily="34" charset="0"/>
                <a:ea typeface="メイリオ" pitchFamily="50" charset="-128"/>
              </a:rPr>
              <a:t>OSS in </a:t>
            </a:r>
            <a:r>
              <a:rPr lang="en-US" sz="1200" b="1" i="0" u="none" dirty="0" smtClean="0">
                <a:solidFill>
                  <a:schemeClr val="tx1">
                    <a:lumMod val="75000"/>
                    <a:lumOff val="25000"/>
                  </a:schemeClr>
                </a:solidFill>
                <a:latin typeface="Arial" panose="020B0604020202020204" pitchFamily="34" charset="0"/>
                <a:ea typeface="メイリオ" pitchFamily="50" charset="-128"/>
              </a:rPr>
              <a:t>use (</a:t>
            </a:r>
            <a:r>
              <a:rPr lang="en-US" altLang="ja-JP" sz="1200" b="1" dirty="0" smtClean="0">
                <a:solidFill>
                  <a:schemeClr val="tx1">
                    <a:lumMod val="75000"/>
                    <a:lumOff val="25000"/>
                  </a:schemeClr>
                </a:solidFill>
                <a:latin typeface="Arial" panose="020B0604020202020204" pitchFamily="34" charset="0"/>
                <a:ea typeface="メイリオ" pitchFamily="50" charset="-128"/>
              </a:rPr>
              <a:t>in effect, to grant </a:t>
            </a:r>
            <a:r>
              <a:rPr lang="en-US" sz="1200" b="1" i="0" u="none" dirty="0" smtClean="0">
                <a:solidFill>
                  <a:schemeClr val="tx1">
                    <a:lumMod val="75000"/>
                    <a:lumOff val="25000"/>
                  </a:schemeClr>
                </a:solidFill>
                <a:latin typeface="Arial" panose="020B0604020202020204" pitchFamily="34" charset="0"/>
                <a:ea typeface="メイリオ" pitchFamily="50" charset="-128"/>
              </a:rPr>
              <a:t>the license </a:t>
            </a:r>
            <a:r>
              <a:rPr lang="en-US" sz="1200" b="1" i="0" u="none" dirty="0">
                <a:solidFill>
                  <a:schemeClr val="tx1">
                    <a:lumMod val="75000"/>
                    <a:lumOff val="25000"/>
                  </a:schemeClr>
                </a:solidFill>
                <a:latin typeface="Arial" panose="020B0604020202020204" pitchFamily="34" charset="0"/>
                <a:ea typeface="メイリオ" pitchFamily="50" charset="-128"/>
              </a:rPr>
              <a:t>free of charge) </a:t>
            </a:r>
            <a:r>
              <a:rPr lang="en-US" sz="1200" b="1" i="0" u="none" dirty="0">
                <a:solidFill>
                  <a:srgbClr val="F6167B"/>
                </a:solidFill>
                <a:latin typeface="Arial" panose="020B0604020202020204" pitchFamily="34" charset="0"/>
                <a:ea typeface="メイリオ" pitchFamily="50" charset="-128"/>
              </a:rPr>
              <a:t>(Fig. </a:t>
            </a:r>
            <a:r>
              <a:rPr lang="en-US" altLang="ja-JP" sz="1200" b="1" dirty="0" smtClean="0">
                <a:solidFill>
                  <a:srgbClr val="F6167B"/>
                </a:solidFill>
                <a:latin typeface="Arial" panose="020B0604020202020204" pitchFamily="34" charset="0"/>
                <a:ea typeface="メイリオ" pitchFamily="50" charset="-128"/>
                <a:sym typeface="Wingdings"/>
              </a:rPr>
              <a:t></a:t>
            </a:r>
            <a:r>
              <a:rPr lang="en-US" sz="1200" b="1" i="0" u="none" dirty="0" smtClean="0">
                <a:solidFill>
                  <a:srgbClr val="F6167B"/>
                </a:solidFill>
                <a:latin typeface="Arial" panose="020B0604020202020204" pitchFamily="34" charset="0"/>
                <a:ea typeface="メイリオ" pitchFamily="50" charset="-128"/>
              </a:rPr>
              <a:t>)</a:t>
            </a:r>
            <a:r>
              <a:rPr lang="en-US" sz="1200" b="1" i="0" u="none" dirty="0" smtClean="0">
                <a:solidFill>
                  <a:schemeClr val="tx1">
                    <a:lumMod val="75000"/>
                    <a:lumOff val="25000"/>
                  </a:schemeClr>
                </a:solidFill>
                <a:latin typeface="Arial" panose="020B0604020202020204" pitchFamily="34" charset="0"/>
                <a:ea typeface="メイリオ" pitchFamily="50" charset="-128"/>
              </a:rPr>
              <a:t>.</a:t>
            </a:r>
            <a:endParaRPr lang="en-US" sz="1200" b="1" i="0" u="none" dirty="0">
              <a:solidFill>
                <a:schemeClr val="tx1">
                  <a:lumMod val="75000"/>
                  <a:lumOff val="25000"/>
                </a:schemeClr>
              </a:solidFill>
              <a:latin typeface="Arial" panose="020B0604020202020204" pitchFamily="34" charset="0"/>
              <a:ea typeface="メイリオ" pitchFamily="50" charset="-128"/>
            </a:endParaRPr>
          </a:p>
        </p:txBody>
      </p:sp>
      <p:cxnSp>
        <p:nvCxnSpPr>
          <p:cNvPr id="179" name="直線コネクタ 178"/>
          <p:cNvCxnSpPr/>
          <p:nvPr/>
        </p:nvCxnSpPr>
        <p:spPr bwMode="auto">
          <a:xfrm flipV="1">
            <a:off x="216971" y="1891123"/>
            <a:ext cx="9038671" cy="0"/>
          </a:xfrm>
          <a:prstGeom prst="line">
            <a:avLst/>
          </a:prstGeom>
          <a:noFill/>
          <a:ln w="38100" cap="flat" cmpd="sng" algn="ctr">
            <a:solidFill>
              <a:schemeClr val="bg1">
                <a:lumMod val="75000"/>
              </a:schemeClr>
            </a:solidFill>
            <a:prstDash val="sysDot"/>
            <a:round/>
            <a:headEnd type="none" w="med" len="med"/>
            <a:tailEnd type="none" w="med" len="med"/>
          </a:ln>
          <a:effectLst/>
        </p:spPr>
      </p:cxnSp>
      <p:sp>
        <p:nvSpPr>
          <p:cNvPr id="48" name="角丸四角形 47"/>
          <p:cNvSpPr/>
          <p:nvPr/>
        </p:nvSpPr>
        <p:spPr bwMode="auto">
          <a:xfrm>
            <a:off x="216977" y="2022529"/>
            <a:ext cx="2988000" cy="540000"/>
          </a:xfrm>
          <a:prstGeom prst="roundRect">
            <a:avLst/>
          </a:prstGeom>
          <a:solidFill>
            <a:srgbClr val="976E9E"/>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49" name="二等辺三角形 48"/>
          <p:cNvSpPr/>
          <p:nvPr/>
        </p:nvSpPr>
        <p:spPr bwMode="auto">
          <a:xfrm rot="8857597">
            <a:off x="847205" y="2408574"/>
            <a:ext cx="376440" cy="643179"/>
          </a:xfrm>
          <a:prstGeom prst="triangle">
            <a:avLst/>
          </a:prstGeom>
          <a:solidFill>
            <a:srgbClr val="976E9E"/>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56" name="テキスト ボックス 55"/>
          <p:cNvSpPr txBox="1"/>
          <p:nvPr/>
        </p:nvSpPr>
        <p:spPr>
          <a:xfrm>
            <a:off x="207837" y="1997339"/>
            <a:ext cx="3030604" cy="590931"/>
          </a:xfrm>
          <a:prstGeom prst="rect">
            <a:avLst/>
          </a:prstGeom>
          <a:noFill/>
        </p:spPr>
        <p:txBody>
          <a:bodyPr wrap="square" rtlCol="0">
            <a:noAutofit/>
          </a:bodyPr>
          <a:lstStyle/>
          <a:p>
            <a:pPr algn="l" rtl="0"/>
            <a:r>
              <a:rPr kumimoji="1" lang="en-US" sz="1200" b="1" i="0" u="none" dirty="0" smtClean="0">
                <a:solidFill>
                  <a:schemeClr val="bg1"/>
                </a:solidFill>
                <a:latin typeface="Arial" panose="020B0604020202020204" pitchFamily="34" charset="0"/>
                <a:ea typeface="メイリオ" pitchFamily="50" charset="-128"/>
              </a:rPr>
              <a:t>There are 2 major patent risks.</a:t>
            </a:r>
            <a:endParaRPr kumimoji="1" lang="en-US" altLang="ja-JP" sz="1200" b="1" dirty="0" smtClean="0">
              <a:solidFill>
                <a:schemeClr val="bg1"/>
              </a:solidFill>
              <a:latin typeface="Arial" panose="020B0604020202020204" pitchFamily="34" charset="0"/>
              <a:ea typeface="メイリオ" pitchFamily="50" charset="-128"/>
            </a:endParaRPr>
          </a:p>
          <a:p>
            <a:pPr algn="l" rtl="0"/>
            <a:r>
              <a:rPr lang="en-US" sz="1200" b="1" i="0" u="none" dirty="0" smtClean="0">
                <a:solidFill>
                  <a:schemeClr val="bg1"/>
                </a:solidFill>
                <a:latin typeface="Arial" panose="020B0604020202020204" pitchFamily="34" charset="0"/>
                <a:ea typeface="メイリオ" pitchFamily="50" charset="-128"/>
              </a:rPr>
              <a:t>These risks might even </a:t>
            </a:r>
            <a:r>
              <a:rPr lang="en-US" sz="1200" b="1" i="0" u="none" dirty="0">
                <a:solidFill>
                  <a:schemeClr val="bg1"/>
                </a:solidFill>
                <a:latin typeface="Arial" panose="020B0604020202020204" pitchFamily="34" charset="0"/>
                <a:ea typeface="メイリオ" pitchFamily="50" charset="-128"/>
              </a:rPr>
              <a:t>affect the entire sales channel...</a:t>
            </a:r>
            <a:endParaRPr kumimoji="1" lang="en-US" altLang="en-US" sz="1200" b="1" dirty="0" smtClean="0">
              <a:solidFill>
                <a:schemeClr val="bg1"/>
              </a:solidFill>
              <a:latin typeface="Arial" panose="020B0604020202020204" pitchFamily="34" charset="0"/>
              <a:ea typeface="メイリオ" pitchFamily="50" charset="-128"/>
            </a:endParaRPr>
          </a:p>
        </p:txBody>
      </p:sp>
      <p:cxnSp>
        <p:nvCxnSpPr>
          <p:cNvPr id="256" name="直線矢印コネクタ 255"/>
          <p:cNvCxnSpPr/>
          <p:nvPr/>
        </p:nvCxnSpPr>
        <p:spPr bwMode="auto">
          <a:xfrm>
            <a:off x="3473112" y="2936914"/>
            <a:ext cx="452481" cy="4767"/>
          </a:xfrm>
          <a:prstGeom prst="straightConnector1">
            <a:avLst/>
          </a:prstGeom>
          <a:noFill/>
          <a:ln w="28575" cap="flat" cmpd="sng" algn="ctr">
            <a:solidFill>
              <a:schemeClr val="bg1">
                <a:lumMod val="50000"/>
              </a:schemeClr>
            </a:solidFill>
            <a:prstDash val="sysDash"/>
            <a:round/>
            <a:headEnd type="none" w="med" len="med"/>
            <a:tailEnd type="arrow"/>
          </a:ln>
          <a:effectLst/>
        </p:spPr>
      </p:cxnSp>
      <p:cxnSp>
        <p:nvCxnSpPr>
          <p:cNvPr id="259" name="直線矢印コネクタ 258"/>
          <p:cNvCxnSpPr>
            <a:stCxn id="196" idx="3"/>
          </p:cNvCxnSpPr>
          <p:nvPr/>
        </p:nvCxnSpPr>
        <p:spPr bwMode="auto">
          <a:xfrm>
            <a:off x="4753593" y="2927638"/>
            <a:ext cx="442925" cy="0"/>
          </a:xfrm>
          <a:prstGeom prst="straightConnector1">
            <a:avLst/>
          </a:prstGeom>
          <a:noFill/>
          <a:ln w="28575" cap="flat" cmpd="sng" algn="ctr">
            <a:solidFill>
              <a:schemeClr val="bg1">
                <a:lumMod val="50000"/>
              </a:schemeClr>
            </a:solidFill>
            <a:prstDash val="solid"/>
            <a:round/>
            <a:headEnd type="none" w="med" len="med"/>
            <a:tailEnd type="arrow"/>
          </a:ln>
          <a:effectLst/>
        </p:spPr>
      </p:cxnSp>
      <p:cxnSp>
        <p:nvCxnSpPr>
          <p:cNvPr id="263" name="直線矢印コネクタ 262"/>
          <p:cNvCxnSpPr/>
          <p:nvPr/>
        </p:nvCxnSpPr>
        <p:spPr bwMode="auto">
          <a:xfrm>
            <a:off x="5734422" y="2945967"/>
            <a:ext cx="648000" cy="703"/>
          </a:xfrm>
          <a:prstGeom prst="straightConnector1">
            <a:avLst/>
          </a:prstGeom>
          <a:noFill/>
          <a:ln w="28575" cap="flat" cmpd="sng" algn="ctr">
            <a:solidFill>
              <a:schemeClr val="bg1">
                <a:lumMod val="50000"/>
              </a:schemeClr>
            </a:solidFill>
            <a:prstDash val="solid"/>
            <a:round/>
            <a:headEnd type="none" w="med" len="med"/>
            <a:tailEnd type="arrow"/>
          </a:ln>
          <a:effectLst/>
        </p:spPr>
      </p:cxnSp>
      <p:grpSp>
        <p:nvGrpSpPr>
          <p:cNvPr id="283" name="グループ化 282"/>
          <p:cNvGrpSpPr/>
          <p:nvPr/>
        </p:nvGrpSpPr>
        <p:grpSpPr>
          <a:xfrm>
            <a:off x="5540978" y="3217776"/>
            <a:ext cx="1260000" cy="605294"/>
            <a:chOff x="5932394" y="4030172"/>
            <a:chExt cx="1770235" cy="850407"/>
          </a:xfrm>
        </p:grpSpPr>
        <p:sp>
          <p:nvSpPr>
            <p:cNvPr id="284" name="円柱 283"/>
            <p:cNvSpPr/>
            <p:nvPr/>
          </p:nvSpPr>
          <p:spPr bwMode="auto">
            <a:xfrm>
              <a:off x="6201627" y="4077163"/>
              <a:ext cx="1315032" cy="708094"/>
            </a:xfrm>
            <a:prstGeom prst="can">
              <a:avLst/>
            </a:prstGeom>
            <a:solidFill>
              <a:srgbClr val="F3919D"/>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85" name="テキスト ボックス 284"/>
            <p:cNvSpPr txBox="1"/>
            <p:nvPr/>
          </p:nvSpPr>
          <p:spPr>
            <a:xfrm>
              <a:off x="5932394" y="4030172"/>
              <a:ext cx="1770235" cy="850407"/>
            </a:xfrm>
            <a:prstGeom prst="rect">
              <a:avLst/>
            </a:prstGeom>
            <a:noFill/>
          </p:spPr>
          <p:txBody>
            <a:bodyPr wrap="square" rtlCol="0">
              <a:noAutofit/>
            </a:bodyPr>
            <a:lstStyle/>
            <a:p>
              <a:pPr algn="ctr" rtl="0">
                <a:lnSpc>
                  <a:spcPts val="1000"/>
                </a:lnSpc>
              </a:pPr>
              <a:r>
                <a:rPr lang="en-US" sz="1100" b="1" i="0" u="none" dirty="0">
                  <a:solidFill>
                    <a:schemeClr val="tx1">
                      <a:lumMod val="75000"/>
                      <a:lumOff val="25000"/>
                    </a:schemeClr>
                  </a:solidFill>
                  <a:latin typeface="Arial" panose="020B0604020202020204" pitchFamily="34" charset="0"/>
                  <a:ea typeface="メイリオ" pitchFamily="50" charset="-128"/>
                </a:rPr>
                <a:t>Hitachi's product</a:t>
              </a:r>
              <a:endParaRPr lang="en-US" altLang="ja-JP" sz="1100" b="1" dirty="0" smtClean="0">
                <a:solidFill>
                  <a:schemeClr val="tx1">
                    <a:lumMod val="75000"/>
                    <a:lumOff val="25000"/>
                  </a:schemeClr>
                </a:solidFill>
                <a:latin typeface="Arial" panose="020B0604020202020204" pitchFamily="34" charset="0"/>
                <a:ea typeface="メイリオ" pitchFamily="50" charset="-128"/>
              </a:endParaRPr>
            </a:p>
            <a:p>
              <a:pPr algn="ctr" rtl="0">
                <a:lnSpc>
                  <a:spcPts val="1000"/>
                </a:lnSpc>
              </a:pPr>
              <a:r>
                <a:rPr lang="en-US" sz="1100" b="1" i="0" u="none" dirty="0">
                  <a:solidFill>
                    <a:schemeClr val="tx1">
                      <a:lumMod val="75000"/>
                      <a:lumOff val="25000"/>
                    </a:schemeClr>
                  </a:solidFill>
                  <a:latin typeface="Arial" panose="020B0604020202020204" pitchFamily="34" charset="0"/>
                  <a:ea typeface="メイリオ" pitchFamily="50" charset="-128"/>
                </a:rPr>
                <a:t>+</a:t>
              </a:r>
              <a:endParaRPr lang="en-US" altLang="ja-JP" sz="1100" b="1" dirty="0" smtClean="0">
                <a:solidFill>
                  <a:schemeClr val="tx1">
                    <a:lumMod val="75000"/>
                    <a:lumOff val="25000"/>
                  </a:schemeClr>
                </a:solidFill>
                <a:latin typeface="Arial" panose="020B0604020202020204" pitchFamily="34" charset="0"/>
                <a:ea typeface="メイリオ" pitchFamily="50" charset="-128"/>
              </a:endParaRPr>
            </a:p>
            <a:p>
              <a:pPr algn="ctr" rtl="0">
                <a:lnSpc>
                  <a:spcPts val="1000"/>
                </a:lnSpc>
              </a:pPr>
              <a:r>
                <a:rPr lang="en-US" sz="1100" b="1" i="0" u="none" dirty="0">
                  <a:solidFill>
                    <a:schemeClr val="tx1">
                      <a:lumMod val="75000"/>
                      <a:lumOff val="25000"/>
                    </a:schemeClr>
                  </a:solidFill>
                  <a:latin typeface="Arial" panose="020B0604020202020204" pitchFamily="34" charset="0"/>
                  <a:ea typeface="メイリオ" pitchFamily="50" charset="-128"/>
                </a:rPr>
                <a:t>OSS</a:t>
              </a:r>
              <a:endParaRPr kumimoji="1" lang="en-US" altLang="en-US" sz="1100" b="1" dirty="0" smtClean="0">
                <a:solidFill>
                  <a:schemeClr val="tx1">
                    <a:lumMod val="75000"/>
                    <a:lumOff val="25000"/>
                  </a:schemeClr>
                </a:solidFill>
                <a:latin typeface="Arial" panose="020B0604020202020204" pitchFamily="34" charset="0"/>
                <a:ea typeface="メイリオ" pitchFamily="50" charset="-128"/>
              </a:endParaRPr>
            </a:p>
          </p:txBody>
        </p:sp>
      </p:grpSp>
      <p:sp>
        <p:nvSpPr>
          <p:cNvPr id="287" name="フリーフォーム 286"/>
          <p:cNvSpPr/>
          <p:nvPr/>
        </p:nvSpPr>
        <p:spPr bwMode="auto">
          <a:xfrm>
            <a:off x="4130842" y="2481179"/>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wrap="square" rtlCol="0" anchor="ctr">
            <a:noAutofit/>
          </a:bodyPr>
          <a:lstStyle/>
          <a:p>
            <a:pPr algn="ctr" rtl="0"/>
            <a:endParaRPr kumimoji="1" lang="en-US" altLang="en-US" dirty="0">
              <a:latin typeface="Arial" panose="020B0604020202020204" pitchFamily="34" charset="0"/>
            </a:endParaRPr>
          </a:p>
        </p:txBody>
      </p:sp>
      <p:sp>
        <p:nvSpPr>
          <p:cNvPr id="288" name="フリーフォーム 287"/>
          <p:cNvSpPr/>
          <p:nvPr/>
        </p:nvSpPr>
        <p:spPr bwMode="auto">
          <a:xfrm>
            <a:off x="2871538" y="2336799"/>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wrap="square" rtlCol="0" anchor="ctr">
            <a:noAutofit/>
          </a:bodyPr>
          <a:lstStyle/>
          <a:p>
            <a:pPr algn="ctr" rtl="0"/>
            <a:endParaRPr kumimoji="1" lang="en-US" altLang="en-US" dirty="0">
              <a:latin typeface="Arial" panose="020B0604020202020204" pitchFamily="34" charset="0"/>
            </a:endParaRPr>
          </a:p>
        </p:txBody>
      </p:sp>
      <p:sp>
        <p:nvSpPr>
          <p:cNvPr id="289" name="フリーフォーム 288"/>
          <p:cNvSpPr/>
          <p:nvPr/>
        </p:nvSpPr>
        <p:spPr bwMode="auto">
          <a:xfrm flipH="1">
            <a:off x="5422230" y="2465137"/>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wrap="square" rtlCol="0" anchor="ctr">
            <a:noAutofit/>
          </a:bodyPr>
          <a:lstStyle/>
          <a:p>
            <a:pPr algn="ctr" rtl="0"/>
            <a:endParaRPr kumimoji="1" lang="en-US" altLang="en-US" dirty="0">
              <a:latin typeface="Arial" panose="020B0604020202020204" pitchFamily="34" charset="0"/>
            </a:endParaRPr>
          </a:p>
        </p:txBody>
      </p:sp>
      <p:sp>
        <p:nvSpPr>
          <p:cNvPr id="290" name="フリーフォーム 289"/>
          <p:cNvSpPr/>
          <p:nvPr/>
        </p:nvSpPr>
        <p:spPr bwMode="auto">
          <a:xfrm flipH="1">
            <a:off x="5422232" y="2336799"/>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wrap="square" rtlCol="0" anchor="ctr">
            <a:noAutofit/>
          </a:bodyPr>
          <a:lstStyle/>
          <a:p>
            <a:pPr algn="ctr" rtl="0"/>
            <a:endParaRPr kumimoji="1" lang="en-US" altLang="en-US" dirty="0">
              <a:latin typeface="Arial" panose="020B0604020202020204" pitchFamily="34" charset="0"/>
            </a:endParaRPr>
          </a:p>
        </p:txBody>
      </p:sp>
      <p:grpSp>
        <p:nvGrpSpPr>
          <p:cNvPr id="291" name="グループ化 290"/>
          <p:cNvGrpSpPr/>
          <p:nvPr/>
        </p:nvGrpSpPr>
        <p:grpSpPr>
          <a:xfrm>
            <a:off x="5081791" y="3517457"/>
            <a:ext cx="696539" cy="651192"/>
            <a:chOff x="-1579249" y="3803483"/>
            <a:chExt cx="937804" cy="876749"/>
          </a:xfrm>
        </p:grpSpPr>
        <p:grpSp>
          <p:nvGrpSpPr>
            <p:cNvPr id="292" name="グループ化 174"/>
            <p:cNvGrpSpPr/>
            <p:nvPr/>
          </p:nvGrpSpPr>
          <p:grpSpPr>
            <a:xfrm>
              <a:off x="-1239935" y="3803483"/>
              <a:ext cx="291973" cy="532265"/>
              <a:chOff x="-1172318" y="3777483"/>
              <a:chExt cx="434566" cy="792214"/>
            </a:xfrm>
            <a:gradFill flip="none" rotWithShape="1">
              <a:gsLst>
                <a:gs pos="0">
                  <a:schemeClr val="tx1"/>
                </a:gs>
                <a:gs pos="50000">
                  <a:schemeClr val="tx1">
                    <a:lumMod val="50000"/>
                    <a:lumOff val="50000"/>
                  </a:schemeClr>
                </a:gs>
                <a:gs pos="100000">
                  <a:schemeClr val="bg1">
                    <a:lumMod val="50000"/>
                  </a:schemeClr>
                </a:gs>
              </a:gsLst>
              <a:lin ang="5400000" scaled="1"/>
              <a:tileRect/>
            </a:gradFill>
          </p:grpSpPr>
          <p:sp>
            <p:nvSpPr>
              <p:cNvPr id="294" name="円/楕円 293"/>
              <p:cNvSpPr/>
              <p:nvPr/>
            </p:nvSpPr>
            <p:spPr bwMode="auto">
              <a:xfrm>
                <a:off x="-1127052" y="3777483"/>
                <a:ext cx="344033" cy="344032"/>
              </a:xfrm>
              <a:prstGeom prst="ellipse">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95" name="フローチャート : 論理積ゲート 294"/>
              <p:cNvSpPr/>
              <p:nvPr/>
            </p:nvSpPr>
            <p:spPr bwMode="auto">
              <a:xfrm rot="16200000">
                <a:off x="-1213059" y="4094391"/>
                <a:ext cx="516047" cy="434566"/>
              </a:xfrm>
              <a:prstGeom prst="flowChartDelay">
                <a:avLst/>
              </a:prstGeom>
              <a:grp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293" name="テキスト ボックス 292"/>
            <p:cNvSpPr txBox="1"/>
            <p:nvPr/>
          </p:nvSpPr>
          <p:spPr bwMode="gray">
            <a:xfrm>
              <a:off x="-1579249" y="4047549"/>
              <a:ext cx="937804" cy="632683"/>
            </a:xfrm>
            <a:prstGeom prst="roundRect">
              <a:avLst/>
            </a:prstGeom>
            <a:solidFill>
              <a:srgbClr val="000000">
                <a:alpha val="69804"/>
              </a:srgbClr>
            </a:solidFill>
            <a:ln w="3175" cap="rnd">
              <a:noFill/>
              <a:miter lim="800000"/>
              <a:headEnd/>
              <a:tailEnd/>
            </a:ln>
            <a:effectLst/>
          </p:spPr>
          <p:txBody>
            <a:bodyPr wrap="square" rtlCol="0" anchor="ctr">
              <a:noAutofit/>
            </a:bodyPr>
            <a:lstStyle/>
            <a:p>
              <a:pPr algn="ctr" rtl="0" fontAlgn="auto">
                <a:spcBef>
                  <a:spcPts val="0"/>
                </a:spcBef>
                <a:spcAft>
                  <a:spcPts val="300"/>
                </a:spcAft>
                <a:buClr>
                  <a:srgbClr val="C00000"/>
                </a:buClr>
              </a:pPr>
              <a:r>
                <a:rPr kumimoji="0" lang="en-US" sz="1200" b="1" i="0" u="none" kern="0" dirty="0">
                  <a:solidFill>
                    <a:schemeClr val="bg1"/>
                  </a:solidFill>
                  <a:latin typeface="Arial" panose="020B0604020202020204" pitchFamily="34" charset="0"/>
                  <a:ea typeface="メイリオ" pitchFamily="50" charset="-128"/>
                </a:rPr>
                <a:t>Third party</a:t>
              </a:r>
            </a:p>
          </p:txBody>
        </p:sp>
      </p:grpSp>
      <p:sp>
        <p:nvSpPr>
          <p:cNvPr id="307" name="上矢印 306"/>
          <p:cNvSpPr/>
          <p:nvPr/>
        </p:nvSpPr>
        <p:spPr bwMode="auto">
          <a:xfrm flipH="1">
            <a:off x="5317749" y="3101546"/>
            <a:ext cx="230435" cy="530043"/>
          </a:xfrm>
          <a:prstGeom prst="upArrow">
            <a:avLst>
              <a:gd name="adj1" fmla="val 50000"/>
              <a:gd name="adj2" fmla="val 72080"/>
            </a:avLst>
          </a:prstGeom>
          <a:gradFill flip="none" rotWithShape="1">
            <a:gsLst>
              <a:gs pos="0">
                <a:srgbClr val="F6167B"/>
              </a:gs>
              <a:gs pos="50000">
                <a:srgbClr val="F6167B">
                  <a:alpha val="31000"/>
                </a:srgbClr>
              </a:gs>
              <a:gs pos="100000">
                <a:srgbClr val="F6167B">
                  <a:alpha val="0"/>
                </a:srgbClr>
              </a:gs>
            </a:gsLst>
            <a:lin ang="5400000" scaled="0"/>
            <a:tileRect/>
          </a:grad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308" name="テキスト ボックス 79"/>
          <p:cNvSpPr txBox="1"/>
          <p:nvPr/>
        </p:nvSpPr>
        <p:spPr>
          <a:xfrm>
            <a:off x="3509493" y="2022529"/>
            <a:ext cx="5720212" cy="375407"/>
          </a:xfrm>
          <a:prstGeom prst="roundRect">
            <a:avLst/>
          </a:prstGeom>
          <a:solidFill>
            <a:srgbClr val="F6167B"/>
          </a:solidFill>
        </p:spPr>
        <p:txBody>
          <a:bodyPr wrap="square" rtlCol="0">
            <a:noAutofit/>
          </a:bodyPr>
          <a:lst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rtl="0"/>
            <a:r>
              <a:rPr lang="en-US" sz="900" b="1" i="0" u="none" dirty="0" smtClean="0">
                <a:solidFill>
                  <a:schemeClr val="bg1"/>
                </a:solidFill>
                <a:latin typeface="Arial" panose="020B0604020202020204" pitchFamily="34" charset="0"/>
                <a:ea typeface="メイリオ" pitchFamily="50" charset="-128"/>
                <a:sym typeface="Wingdings"/>
              </a:rPr>
              <a:t>Non-assertion of </a:t>
            </a:r>
            <a:r>
              <a:rPr lang="en-US" sz="900" b="1" i="0" u="none" dirty="0" smtClean="0">
                <a:solidFill>
                  <a:schemeClr val="bg1"/>
                </a:solidFill>
                <a:latin typeface="Arial" panose="020B0604020202020204" pitchFamily="34" charset="0"/>
                <a:ea typeface="メイリオ" pitchFamily="50" charset="-128"/>
              </a:rPr>
              <a:t>company-held </a:t>
            </a:r>
            <a:r>
              <a:rPr lang="en-US" sz="900" b="1" i="0" u="none" dirty="0">
                <a:solidFill>
                  <a:schemeClr val="bg1"/>
                </a:solidFill>
                <a:latin typeface="Arial" panose="020B0604020202020204" pitchFamily="34" charset="0"/>
                <a:ea typeface="メイリオ" pitchFamily="50" charset="-128"/>
              </a:rPr>
              <a:t>patent rights, </a:t>
            </a:r>
            <a:r>
              <a:rPr lang="en-US" sz="900" b="1" i="0" u="none" dirty="0" smtClean="0">
                <a:solidFill>
                  <a:schemeClr val="bg1"/>
                </a:solidFill>
                <a:latin typeface="Arial" panose="020B0604020202020204" pitchFamily="34" charset="0"/>
                <a:ea typeface="メイリオ" pitchFamily="50" charset="-128"/>
              </a:rPr>
              <a:t>and obligation to grant </a:t>
            </a:r>
            <a:r>
              <a:rPr lang="en-US" sz="900" b="1" dirty="0" smtClean="0">
                <a:solidFill>
                  <a:schemeClr val="bg1"/>
                </a:solidFill>
                <a:latin typeface="Arial" panose="020B0604020202020204" pitchFamily="34" charset="0"/>
                <a:ea typeface="メイリオ" pitchFamily="50" charset="-128"/>
              </a:rPr>
              <a:t>substantially</a:t>
            </a:r>
            <a:r>
              <a:rPr lang="en-US" sz="900" b="1" dirty="0" smtClean="0">
                <a:solidFill>
                  <a:srgbClr val="FF0000"/>
                </a:solidFill>
                <a:latin typeface="Arial" panose="020B0604020202020204" pitchFamily="34" charset="0"/>
                <a:ea typeface="メイリオ" pitchFamily="50" charset="-128"/>
              </a:rPr>
              <a:t> </a:t>
            </a:r>
            <a:r>
              <a:rPr lang="en-US" sz="900" b="1" i="0" u="none" dirty="0" smtClean="0">
                <a:solidFill>
                  <a:schemeClr val="bg1"/>
                </a:solidFill>
                <a:latin typeface="Arial" panose="020B0604020202020204" pitchFamily="34" charset="0"/>
                <a:ea typeface="メイリオ" pitchFamily="50" charset="-128"/>
              </a:rPr>
              <a:t>free </a:t>
            </a:r>
            <a:r>
              <a:rPr lang="en-US" sz="900" b="1" i="0" u="none" dirty="0">
                <a:solidFill>
                  <a:schemeClr val="bg1"/>
                </a:solidFill>
                <a:latin typeface="Arial" panose="020B0604020202020204" pitchFamily="34" charset="0"/>
                <a:ea typeface="メイリオ" pitchFamily="50" charset="-128"/>
              </a:rPr>
              <a:t>licensing</a:t>
            </a:r>
            <a:endParaRPr kumimoji="1" lang="en-US" altLang="ja-JP" sz="900" b="1" dirty="0" smtClean="0">
              <a:solidFill>
                <a:schemeClr val="bg1"/>
              </a:solidFill>
              <a:latin typeface="Arial" panose="020B0604020202020204" pitchFamily="34" charset="0"/>
              <a:ea typeface="メイリオ" pitchFamily="50" charset="-128"/>
            </a:endParaRPr>
          </a:p>
        </p:txBody>
      </p:sp>
      <p:cxnSp>
        <p:nvCxnSpPr>
          <p:cNvPr id="368" name="直線矢印コネクタ 367"/>
          <p:cNvCxnSpPr>
            <a:endCxn id="363" idx="2"/>
          </p:cNvCxnSpPr>
          <p:nvPr/>
        </p:nvCxnSpPr>
        <p:spPr bwMode="auto">
          <a:xfrm rot="5400000" flipH="1" flipV="1">
            <a:off x="3695570" y="2671128"/>
            <a:ext cx="430635" cy="1789942"/>
          </a:xfrm>
          <a:prstGeom prst="straightConnector1">
            <a:avLst/>
          </a:prstGeom>
          <a:noFill/>
          <a:ln w="28575" cap="flat" cmpd="sng" algn="ctr">
            <a:solidFill>
              <a:srgbClr val="4C99C0"/>
            </a:solidFill>
            <a:prstDash val="solid"/>
            <a:round/>
            <a:headEnd type="none" w="med" len="med"/>
            <a:tailEnd type="arrow"/>
          </a:ln>
          <a:effectLst/>
        </p:spPr>
      </p:cxnSp>
      <p:cxnSp>
        <p:nvCxnSpPr>
          <p:cNvPr id="369" name="直線矢印コネクタ 368"/>
          <p:cNvCxnSpPr>
            <a:endCxn id="345" idx="1"/>
          </p:cNvCxnSpPr>
          <p:nvPr/>
        </p:nvCxnSpPr>
        <p:spPr bwMode="auto">
          <a:xfrm flipV="1">
            <a:off x="3014804" y="3533668"/>
            <a:ext cx="393916" cy="241627"/>
          </a:xfrm>
          <a:prstGeom prst="straightConnector1">
            <a:avLst/>
          </a:prstGeom>
          <a:noFill/>
          <a:ln w="28575" cap="flat" cmpd="sng" algn="ctr">
            <a:solidFill>
              <a:srgbClr val="4C99C0"/>
            </a:solidFill>
            <a:prstDash val="solid"/>
            <a:round/>
            <a:headEnd type="none" w="med" len="med"/>
            <a:tailEnd type="arrow"/>
          </a:ln>
          <a:effectLst/>
        </p:spPr>
      </p:cxnSp>
      <p:cxnSp>
        <p:nvCxnSpPr>
          <p:cNvPr id="370" name="直線矢印コネクタ 369"/>
          <p:cNvCxnSpPr/>
          <p:nvPr/>
        </p:nvCxnSpPr>
        <p:spPr bwMode="auto">
          <a:xfrm rot="5400000" flipH="1" flipV="1">
            <a:off x="4229357" y="2227595"/>
            <a:ext cx="340381" cy="2767263"/>
          </a:xfrm>
          <a:prstGeom prst="straightConnector1">
            <a:avLst/>
          </a:prstGeom>
          <a:noFill/>
          <a:ln w="28575" cap="flat" cmpd="sng" algn="ctr">
            <a:solidFill>
              <a:srgbClr val="4C99C0"/>
            </a:solidFill>
            <a:prstDash val="solid"/>
            <a:round/>
            <a:headEnd type="none" w="med" len="med"/>
            <a:tailEnd type="arrow"/>
          </a:ln>
          <a:effectLst/>
        </p:spPr>
      </p:cxnSp>
      <p:sp>
        <p:nvSpPr>
          <p:cNvPr id="385" name="テキスト ボックス 79"/>
          <p:cNvSpPr txBox="1"/>
          <p:nvPr/>
        </p:nvSpPr>
        <p:spPr>
          <a:xfrm rot="5400000">
            <a:off x="4905765" y="3781416"/>
            <a:ext cx="208101" cy="252000"/>
          </a:xfrm>
          <a:prstGeom prst="triangle">
            <a:avLst/>
          </a:prstGeom>
          <a:solidFill>
            <a:srgbClr val="F6167B"/>
          </a:solidFill>
        </p:spPr>
        <p:txBody>
          <a:bodyPr wrap="square" rtlCol="0">
            <a:noAutofit/>
          </a:bodyPr>
          <a:lst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en-US" sz="1400" b="1" dirty="0" smtClean="0">
              <a:solidFill>
                <a:schemeClr val="bg1"/>
              </a:solidFill>
              <a:latin typeface="Arial" panose="020B0604020202020204" pitchFamily="34" charset="0"/>
              <a:ea typeface="メイリオ" pitchFamily="50" charset="-128"/>
            </a:endParaRPr>
          </a:p>
        </p:txBody>
      </p:sp>
      <p:sp>
        <p:nvSpPr>
          <p:cNvPr id="386" name="テキスト ボックス 79"/>
          <p:cNvSpPr txBox="1"/>
          <p:nvPr/>
        </p:nvSpPr>
        <p:spPr>
          <a:xfrm rot="16200000" flipH="1">
            <a:off x="5743966" y="3781416"/>
            <a:ext cx="208101" cy="252000"/>
          </a:xfrm>
          <a:prstGeom prst="triangle">
            <a:avLst/>
          </a:prstGeom>
          <a:solidFill>
            <a:srgbClr val="F6167B"/>
          </a:solidFill>
        </p:spPr>
        <p:txBody>
          <a:bodyPr wrap="square" rtlCol="0">
            <a:noAutofit/>
          </a:bodyPr>
          <a:lst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en-US" sz="1400" b="1" dirty="0" smtClean="0">
              <a:solidFill>
                <a:schemeClr val="bg1"/>
              </a:solidFill>
              <a:latin typeface="Arial" panose="020B0604020202020204" pitchFamily="34" charset="0"/>
              <a:ea typeface="メイリオ" pitchFamily="50" charset="-128"/>
            </a:endParaRPr>
          </a:p>
        </p:txBody>
      </p:sp>
      <p:sp>
        <p:nvSpPr>
          <p:cNvPr id="387" name="テキスト ボックス 79"/>
          <p:cNvSpPr txBox="1"/>
          <p:nvPr/>
        </p:nvSpPr>
        <p:spPr>
          <a:xfrm>
            <a:off x="5879432" y="3781415"/>
            <a:ext cx="2866216" cy="374125"/>
          </a:xfrm>
          <a:prstGeom prst="roundRect">
            <a:avLst/>
          </a:prstGeom>
          <a:solidFill>
            <a:srgbClr val="F6167B"/>
          </a:solidFill>
        </p:spPr>
        <p:txBody>
          <a:bodyPr wrap="square" rtlCol="0" anchor="ctr">
            <a:noAutofit/>
          </a:bodyPr>
          <a:lst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80975" indent="-180975" algn="l" rtl="0"/>
            <a:r>
              <a:rPr lang="en-US" sz="1200" b="1" i="0" u="none" dirty="0" smtClean="0">
                <a:solidFill>
                  <a:schemeClr val="bg1"/>
                </a:solidFill>
                <a:latin typeface="Arial" panose="020B0604020202020204" pitchFamily="34" charset="0"/>
                <a:ea typeface="メイリオ" pitchFamily="50" charset="-128"/>
                <a:sym typeface="Wingdings"/>
              </a:rPr>
              <a:t>	</a:t>
            </a:r>
            <a:r>
              <a:rPr lang="en-US" sz="1200" b="1" i="0" u="none" dirty="0" smtClean="0">
                <a:solidFill>
                  <a:schemeClr val="bg1"/>
                </a:solidFill>
                <a:latin typeface="Arial" panose="020B0604020202020204" pitchFamily="34" charset="0"/>
                <a:ea typeface="メイリオ" pitchFamily="50" charset="-128"/>
              </a:rPr>
              <a:t>Third </a:t>
            </a:r>
            <a:r>
              <a:rPr lang="en-US" sz="1200" b="1" i="0" u="none" dirty="0">
                <a:solidFill>
                  <a:schemeClr val="bg1"/>
                </a:solidFill>
                <a:latin typeface="Arial" panose="020B0604020202020204" pitchFamily="34" charset="0"/>
                <a:ea typeface="メイリオ" pitchFamily="50" charset="-128"/>
              </a:rPr>
              <a:t>party patent </a:t>
            </a:r>
            <a:r>
              <a:rPr lang="en-US" sz="1200" b="1" i="0" u="none" dirty="0" smtClean="0">
                <a:solidFill>
                  <a:schemeClr val="bg1"/>
                </a:solidFill>
                <a:latin typeface="Arial" panose="020B0604020202020204" pitchFamily="34" charset="0"/>
                <a:ea typeface="メイリオ" pitchFamily="50" charset="-128"/>
              </a:rPr>
              <a:t>infringements and lawsuits</a:t>
            </a:r>
            <a:endParaRPr lang="en-US" sz="1200" b="1" i="0" u="none" dirty="0">
              <a:solidFill>
                <a:schemeClr val="bg1"/>
              </a:solidFill>
              <a:latin typeface="Arial" panose="020B0604020202020204" pitchFamily="34" charset="0"/>
              <a:ea typeface="メイリオ" pitchFamily="50" charset="-128"/>
            </a:endParaRPr>
          </a:p>
        </p:txBody>
      </p:sp>
      <p:sp>
        <p:nvSpPr>
          <p:cNvPr id="388" name="テキスト ボックス 79"/>
          <p:cNvSpPr txBox="1"/>
          <p:nvPr/>
        </p:nvSpPr>
        <p:spPr>
          <a:xfrm>
            <a:off x="642796" y="3781416"/>
            <a:ext cx="4273236" cy="392232"/>
          </a:xfrm>
          <a:prstGeom prst="roundRect">
            <a:avLst/>
          </a:prstGeom>
          <a:solidFill>
            <a:srgbClr val="4C99C0"/>
          </a:solidFill>
        </p:spPr>
        <p:txBody>
          <a:bodyPr wrap="square" rtlCol="0" anchor="ctr">
            <a:noAutofit/>
          </a:bodyPr>
          <a:lst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80975" indent="-180975" algn="l" rtl="0"/>
            <a:r>
              <a:rPr lang="en-US" sz="1200" b="1" i="0" u="none" dirty="0" smtClean="0">
                <a:solidFill>
                  <a:schemeClr val="bg1"/>
                </a:solidFill>
                <a:latin typeface="Arial" panose="020B0604020202020204" pitchFamily="34" charset="0"/>
                <a:ea typeface="メイリオ" pitchFamily="50" charset="-128"/>
                <a:sym typeface="Wingdings"/>
              </a:rPr>
              <a:t>	</a:t>
            </a:r>
            <a:r>
              <a:rPr lang="en-US" sz="1200" b="1" i="0" u="none" dirty="0" smtClean="0">
                <a:solidFill>
                  <a:schemeClr val="bg1"/>
                </a:solidFill>
                <a:latin typeface="Arial" panose="020B0604020202020204" pitchFamily="34" charset="0"/>
                <a:ea typeface="メイリオ" pitchFamily="50" charset="-128"/>
              </a:rPr>
              <a:t>No warranty </a:t>
            </a:r>
            <a:r>
              <a:rPr lang="en-US" sz="1200" b="1" i="0" u="none" dirty="0">
                <a:solidFill>
                  <a:schemeClr val="bg1"/>
                </a:solidFill>
                <a:latin typeface="Arial" panose="020B0604020202020204" pitchFamily="34" charset="0"/>
                <a:ea typeface="メイリオ" pitchFamily="50" charset="-128"/>
              </a:rPr>
              <a:t>against </a:t>
            </a:r>
            <a:r>
              <a:rPr lang="en-US" sz="1200" b="1" i="0" u="none" dirty="0" smtClean="0">
                <a:solidFill>
                  <a:schemeClr val="bg1"/>
                </a:solidFill>
                <a:latin typeface="Arial" panose="020B0604020202020204" pitchFamily="34" charset="0"/>
                <a:ea typeface="メイリオ" pitchFamily="50" charset="-128"/>
              </a:rPr>
              <a:t>non-infringement </a:t>
            </a:r>
            <a:r>
              <a:rPr lang="en-US" sz="1200" b="1" i="0" u="none" dirty="0">
                <a:solidFill>
                  <a:schemeClr val="bg1"/>
                </a:solidFill>
                <a:latin typeface="Arial" panose="020B0604020202020204" pitchFamily="34" charset="0"/>
                <a:ea typeface="メイリオ" pitchFamily="50" charset="-128"/>
              </a:rPr>
              <a:t>of intellectual property rights held by third party X</a:t>
            </a:r>
          </a:p>
        </p:txBody>
      </p:sp>
      <p:cxnSp>
        <p:nvCxnSpPr>
          <p:cNvPr id="146" name="直線矢印コネクタ 145"/>
          <p:cNvCxnSpPr>
            <a:stCxn id="387" idx="0"/>
            <a:endCxn id="307" idx="1"/>
          </p:cNvCxnSpPr>
          <p:nvPr/>
        </p:nvCxnSpPr>
        <p:spPr bwMode="auto">
          <a:xfrm flipH="1" flipV="1">
            <a:off x="5548184" y="3267644"/>
            <a:ext cx="1764356" cy="513771"/>
          </a:xfrm>
          <a:prstGeom prst="straightConnector1">
            <a:avLst/>
          </a:prstGeom>
          <a:noFill/>
          <a:ln w="28575" cap="flat" cmpd="sng" algn="ctr">
            <a:solidFill>
              <a:srgbClr val="F6167B"/>
            </a:solidFill>
            <a:prstDash val="solid"/>
            <a:round/>
            <a:headEnd type="none" w="med" len="med"/>
            <a:tailEnd type="arrow"/>
          </a:ln>
          <a:effectLst/>
        </p:spPr>
      </p:cxnSp>
    </p:spTree>
    <p:extLst>
      <p:ext uri="{BB962C8B-B14F-4D97-AF65-F5344CB8AC3E}">
        <p14:creationId xmlns:p14="http://schemas.microsoft.com/office/powerpoint/2010/main" val="8601116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4027" y="189714"/>
            <a:ext cx="8984664" cy="590931"/>
          </a:xfrm>
        </p:spPr>
        <p:txBody>
          <a:bodyPr wrap="square">
            <a:noAutofit/>
          </a:bodyPr>
          <a:lstStyle/>
          <a:p>
            <a:pPr marL="533400" indent="-533400"/>
            <a:r>
              <a:rPr lang="en-US" spc="0" dirty="0">
                <a:latin typeface="Arial" panose="020B0604020202020204" pitchFamily="34" charset="0"/>
              </a:rPr>
              <a:t>5</a:t>
            </a:r>
            <a:r>
              <a:rPr lang="en-US" b="1" i="0" u="none" spc="0" dirty="0" smtClean="0">
                <a:latin typeface="Arial" panose="020B0604020202020204" pitchFamily="34" charset="0"/>
              </a:rPr>
              <a:t>-9	Considerations and Implementation Items </a:t>
            </a:r>
            <a:r>
              <a:rPr lang="en-US" b="1" i="0" u="none" spc="0" dirty="0">
                <a:latin typeface="Arial" panose="020B0604020202020204" pitchFamily="34" charset="0"/>
              </a:rPr>
              <a:t>When </a:t>
            </a:r>
            <a:r>
              <a:rPr lang="en-US" b="1" i="0" u="none" spc="0" dirty="0" smtClean="0">
                <a:latin typeface="Arial" panose="020B0604020202020204" pitchFamily="34" charset="0"/>
              </a:rPr>
              <a:t>Developing or Selling </a:t>
            </a:r>
            <a:r>
              <a:rPr lang="en-US" b="1" i="0" u="none" spc="0" dirty="0">
                <a:latin typeface="Arial" panose="020B0604020202020204" pitchFamily="34" charset="0"/>
              </a:rPr>
              <a:t>Products That Use OSS </a:t>
            </a:r>
            <a:r>
              <a:rPr lang="en-US" b="1" i="0" u="none" spc="0" dirty="0" smtClean="0">
                <a:latin typeface="Arial" panose="020B0604020202020204" pitchFamily="34" charset="0"/>
                <a:sym typeface="Wingdings"/>
              </a:rPr>
              <a:t></a:t>
            </a:r>
            <a:endParaRPr lang="en-US" altLang="en-US" spc="0" dirty="0">
              <a:latin typeface="Arial" panose="020B0604020202020204" pitchFamily="34" charset="0"/>
            </a:endParaRPr>
          </a:p>
        </p:txBody>
      </p:sp>
      <p:sp>
        <p:nvSpPr>
          <p:cNvPr id="2053" name="AutoShape 5" descr="「ソフトウェアアイコン」の画像検索結果"/>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noAutofit/>
          </a:bodyPr>
          <a:lstStyle/>
          <a:p>
            <a:endParaRPr lang="en-US" altLang="en-US" dirty="0">
              <a:latin typeface="Arial" panose="020B0604020202020204" pitchFamily="34" charset="0"/>
            </a:endParaRPr>
          </a:p>
        </p:txBody>
      </p:sp>
      <p:grpSp>
        <p:nvGrpSpPr>
          <p:cNvPr id="3" name="グループ化 49"/>
          <p:cNvGrpSpPr/>
          <p:nvPr/>
        </p:nvGrpSpPr>
        <p:grpSpPr>
          <a:xfrm>
            <a:off x="261258" y="758949"/>
            <a:ext cx="8931698" cy="325539"/>
            <a:chOff x="293914" y="620486"/>
            <a:chExt cx="8931698" cy="481693"/>
          </a:xfrm>
        </p:grpSpPr>
        <p:sp>
          <p:nvSpPr>
            <p:cNvPr id="51" name="フリーフォーム 50"/>
            <p:cNvSpPr/>
            <p:nvPr/>
          </p:nvSpPr>
          <p:spPr bwMode="auto">
            <a:xfrm>
              <a:off x="293914" y="620486"/>
              <a:ext cx="3184072" cy="481693"/>
            </a:xfrm>
            <a:custGeom>
              <a:avLst/>
              <a:gdLst>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Lst>
              <a:ahLst/>
              <a:cxnLst>
                <a:cxn ang="0">
                  <a:pos x="connsiteX0" y="connsiteY0"/>
                </a:cxn>
                <a:cxn ang="0">
                  <a:pos x="connsiteX1" y="connsiteY1"/>
                </a:cxn>
                <a:cxn ang="0">
                  <a:pos x="connsiteX2" y="connsiteY2"/>
                </a:cxn>
                <a:cxn ang="0">
                  <a:pos x="connsiteX3" y="connsiteY3"/>
                </a:cxn>
              </a:cxnLst>
              <a:rect l="l" t="t" r="r" b="b"/>
              <a:pathLst>
                <a:path w="3184072" h="481693">
                  <a:moveTo>
                    <a:pt x="0" y="481693"/>
                  </a:moveTo>
                  <a:lnTo>
                    <a:pt x="24493" y="130628"/>
                  </a:lnTo>
                  <a:cubicBezTo>
                    <a:pt x="40096" y="56605"/>
                    <a:pt x="93799" y="7983"/>
                    <a:pt x="155122" y="0"/>
                  </a:cubicBezTo>
                  <a:lnTo>
                    <a:pt x="3184072" y="8164"/>
                  </a:lnTo>
                </a:path>
              </a:pathLst>
            </a:custGeom>
            <a:noFill/>
            <a:ln w="38100" cap="flat" cmpd="sng" algn="ctr">
              <a:solidFill>
                <a:schemeClr val="bg1">
                  <a:lumMod val="75000"/>
                </a:schemeClr>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sp>
          <p:nvSpPr>
            <p:cNvPr id="52" name="フリーフォーム 51"/>
            <p:cNvSpPr/>
            <p:nvPr/>
          </p:nvSpPr>
          <p:spPr bwMode="auto">
            <a:xfrm flipH="1">
              <a:off x="527977" y="620486"/>
              <a:ext cx="3184072" cy="481693"/>
            </a:xfrm>
            <a:custGeom>
              <a:avLst/>
              <a:gdLst>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 name="connsiteX0" fmla="*/ 0 w 3184072"/>
                <a:gd name="connsiteY0" fmla="*/ 481693 h 481693"/>
                <a:gd name="connsiteX1" fmla="*/ 24493 w 3184072"/>
                <a:gd name="connsiteY1" fmla="*/ 130628 h 481693"/>
                <a:gd name="connsiteX2" fmla="*/ 155122 w 3184072"/>
                <a:gd name="connsiteY2" fmla="*/ 0 h 481693"/>
                <a:gd name="connsiteX3" fmla="*/ 3184072 w 3184072"/>
                <a:gd name="connsiteY3" fmla="*/ 8164 h 481693"/>
              </a:gdLst>
              <a:ahLst/>
              <a:cxnLst>
                <a:cxn ang="0">
                  <a:pos x="connsiteX0" y="connsiteY0"/>
                </a:cxn>
                <a:cxn ang="0">
                  <a:pos x="connsiteX1" y="connsiteY1"/>
                </a:cxn>
                <a:cxn ang="0">
                  <a:pos x="connsiteX2" y="connsiteY2"/>
                </a:cxn>
                <a:cxn ang="0">
                  <a:pos x="connsiteX3" y="connsiteY3"/>
                </a:cxn>
              </a:cxnLst>
              <a:rect l="l" t="t" r="r" b="b"/>
              <a:pathLst>
                <a:path w="3184072" h="481693">
                  <a:moveTo>
                    <a:pt x="0" y="481693"/>
                  </a:moveTo>
                  <a:lnTo>
                    <a:pt x="24493" y="130628"/>
                  </a:lnTo>
                  <a:cubicBezTo>
                    <a:pt x="40096" y="56605"/>
                    <a:pt x="93799" y="7983"/>
                    <a:pt x="155122" y="0"/>
                  </a:cubicBezTo>
                  <a:lnTo>
                    <a:pt x="3184072" y="8164"/>
                  </a:lnTo>
                </a:path>
              </a:pathLst>
            </a:custGeom>
            <a:noFill/>
            <a:ln w="38100" cap="flat" cmpd="sng" algn="ctr">
              <a:solidFill>
                <a:schemeClr val="bg1">
                  <a:lumMod val="75000"/>
                </a:schemeClr>
              </a:solidFill>
              <a:prstDash val="solid"/>
              <a:round/>
              <a:headEnd type="none" w="med" len="med"/>
              <a:tailEnd type="none" w="med" len="med"/>
            </a:ln>
            <a:effectLst/>
          </p:spPr>
          <p:txBody>
            <a:bodyPr wrap="square" rtlCol="0" anchor="ctr">
              <a:noAutofit/>
            </a:bodyPr>
            <a:lstStyle/>
            <a:p>
              <a:pPr algn="ctr" rtl="0"/>
              <a:endParaRPr kumimoji="1" lang="en-US" altLang="en-US" dirty="0">
                <a:latin typeface="Arial" panose="020B0604020202020204" pitchFamily="34" charset="0"/>
              </a:endParaRPr>
            </a:p>
          </p:txBody>
        </p:sp>
        <p:cxnSp>
          <p:nvCxnSpPr>
            <p:cNvPr id="53" name="直線コネクタ 52"/>
            <p:cNvCxnSpPr/>
            <p:nvPr/>
          </p:nvCxnSpPr>
          <p:spPr bwMode="auto">
            <a:xfrm rot="10800000" flipH="1" flipV="1">
              <a:off x="3717612" y="1080728"/>
              <a:ext cx="5508000" cy="0"/>
            </a:xfrm>
            <a:prstGeom prst="line">
              <a:avLst/>
            </a:prstGeom>
            <a:noFill/>
            <a:ln w="38100" cap="flat" cmpd="sng" algn="ctr">
              <a:solidFill>
                <a:schemeClr val="bg1">
                  <a:lumMod val="75000"/>
                </a:schemeClr>
              </a:solidFill>
              <a:prstDash val="solid"/>
              <a:round/>
              <a:headEnd type="none" w="med" len="med"/>
              <a:tailEnd type="none" w="med" len="med"/>
            </a:ln>
            <a:effectLst/>
          </p:spPr>
        </p:cxnSp>
      </p:grpSp>
      <p:sp>
        <p:nvSpPr>
          <p:cNvPr id="54" name="テキスト ボックス 53"/>
          <p:cNvSpPr txBox="1"/>
          <p:nvPr/>
        </p:nvSpPr>
        <p:spPr>
          <a:xfrm>
            <a:off x="302079" y="799769"/>
            <a:ext cx="3300904" cy="341632"/>
          </a:xfrm>
          <a:prstGeom prst="rect">
            <a:avLst/>
          </a:prstGeom>
          <a:noFill/>
        </p:spPr>
        <p:txBody>
          <a:bodyPr wrap="square" rtlCol="0">
            <a:noAutofit/>
          </a:bodyPr>
          <a:lstStyle/>
          <a:p>
            <a:pPr marL="342900" indent="-342900" algn="l" rtl="0">
              <a:buSzPct val="89000"/>
              <a:buFont typeface="+mj-lt"/>
              <a:buAutoNum type="arabicPeriod" startAt="3"/>
            </a:pPr>
            <a:r>
              <a:rPr lang="en-US" sz="1800" b="1" i="0" u="none" dirty="0">
                <a:solidFill>
                  <a:srgbClr val="F6167B"/>
                </a:solidFill>
                <a:latin typeface="Arial" panose="020B0604020202020204" pitchFamily="34" charset="0"/>
                <a:ea typeface="メイリオ" pitchFamily="50" charset="-128"/>
                <a:cs typeface="Times New Roman" pitchFamily="18" charset="0"/>
              </a:rPr>
              <a:t>Implement export control</a:t>
            </a:r>
          </a:p>
        </p:txBody>
      </p:sp>
      <p:sp>
        <p:nvSpPr>
          <p:cNvPr id="111" name="正方形/長方形 110"/>
          <p:cNvSpPr/>
          <p:nvPr/>
        </p:nvSpPr>
        <p:spPr bwMode="auto">
          <a:xfrm>
            <a:off x="322778" y="1905800"/>
            <a:ext cx="4356000" cy="2117975"/>
          </a:xfrm>
          <a:prstGeom prst="rect">
            <a:avLst/>
          </a:prstGeom>
          <a:solidFill>
            <a:schemeClr val="bg1">
              <a:alpha val="65882"/>
            </a:schemeClr>
          </a:solidFill>
          <a:ln w="38100" cap="flat" cmpd="sng" algn="ctr">
            <a:solidFill>
              <a:srgbClr val="1892B8"/>
            </a:solidFill>
            <a:prstDash val="solid"/>
            <a:round/>
            <a:headEnd type="none" w="med" len="med"/>
            <a:tailEnd type="none" w="med" len="med"/>
          </a:ln>
          <a:effectLst/>
        </p:spPr>
        <p:txBody>
          <a:bodyPr wrap="square" lIns="144000" tIns="108000" rIns="144000" bIns="108000" rtlCol="0" anchor="t" anchorCtr="0">
            <a:noAutofit/>
          </a:bodyPr>
          <a:lstStyle/>
          <a:p>
            <a:pPr algn="l" rtl="0" fontAlgn="auto">
              <a:lnSpc>
                <a:spcPct val="150000"/>
              </a:lnSpc>
              <a:spcBef>
                <a:spcPts val="0"/>
              </a:spcBef>
              <a:spcAft>
                <a:spcPts val="0"/>
              </a:spcAft>
              <a:defRPr/>
            </a:pPr>
            <a:endParaRPr lang="en-US" altLang="ja-JP" sz="1200" b="1" dirty="0">
              <a:solidFill>
                <a:schemeClr val="tx1"/>
              </a:solidFill>
              <a:latin typeface="Arial" panose="020B0604020202020204" pitchFamily="34" charset="0"/>
              <a:ea typeface="メイリオ" pitchFamily="50" charset="-128"/>
              <a:cs typeface="Times New Roman" pitchFamily="18" charset="0"/>
            </a:endParaRPr>
          </a:p>
        </p:txBody>
      </p:sp>
      <p:sp>
        <p:nvSpPr>
          <p:cNvPr id="112" name="正方形/長方形 111"/>
          <p:cNvSpPr/>
          <p:nvPr/>
        </p:nvSpPr>
        <p:spPr bwMode="auto">
          <a:xfrm>
            <a:off x="4793834" y="1905800"/>
            <a:ext cx="4476289" cy="2117975"/>
          </a:xfrm>
          <a:prstGeom prst="rect">
            <a:avLst/>
          </a:prstGeom>
          <a:solidFill>
            <a:schemeClr val="bg1">
              <a:alpha val="65882"/>
            </a:schemeClr>
          </a:solidFill>
          <a:ln w="38100" cap="flat" cmpd="sng" algn="ctr">
            <a:solidFill>
              <a:srgbClr val="F6167B"/>
            </a:solidFill>
            <a:prstDash val="solid"/>
            <a:round/>
            <a:headEnd type="none" w="med" len="med"/>
            <a:tailEnd type="none" w="med" len="med"/>
          </a:ln>
          <a:effectLst/>
        </p:spPr>
        <p:txBody>
          <a:bodyPr wrap="square" lIns="144000" tIns="108000" rIns="144000" bIns="108000" rtlCol="0" anchor="t" anchorCtr="0">
            <a:noAutofit/>
          </a:bodyPr>
          <a:lstStyle/>
          <a:p>
            <a:pPr algn="l" rtl="0" fontAlgn="auto">
              <a:lnSpc>
                <a:spcPct val="150000"/>
              </a:lnSpc>
              <a:spcBef>
                <a:spcPts val="0"/>
              </a:spcBef>
              <a:spcAft>
                <a:spcPts val="0"/>
              </a:spcAft>
              <a:defRPr/>
            </a:pPr>
            <a:endParaRPr lang="en-US" altLang="ja-JP" sz="1200" b="1" dirty="0">
              <a:solidFill>
                <a:schemeClr val="tx1"/>
              </a:solidFill>
              <a:latin typeface="Arial" panose="020B0604020202020204" pitchFamily="34" charset="0"/>
              <a:ea typeface="メイリオ" pitchFamily="50" charset="-128"/>
              <a:cs typeface="Times New Roman" pitchFamily="18" charset="0"/>
            </a:endParaRPr>
          </a:p>
        </p:txBody>
      </p:sp>
      <p:grpSp>
        <p:nvGrpSpPr>
          <p:cNvPr id="153" name="グループ化 152"/>
          <p:cNvGrpSpPr/>
          <p:nvPr/>
        </p:nvGrpSpPr>
        <p:grpSpPr>
          <a:xfrm>
            <a:off x="415007" y="1988904"/>
            <a:ext cx="4135331" cy="687788"/>
            <a:chOff x="417011" y="1811572"/>
            <a:chExt cx="4135331" cy="687788"/>
          </a:xfrm>
        </p:grpSpPr>
        <p:sp>
          <p:nvSpPr>
            <p:cNvPr id="144" name="正方形/長方形 143"/>
            <p:cNvSpPr/>
            <p:nvPr/>
          </p:nvSpPr>
          <p:spPr bwMode="auto">
            <a:xfrm>
              <a:off x="490551" y="1811572"/>
              <a:ext cx="4061791" cy="687788"/>
            </a:xfrm>
            <a:prstGeom prst="rect">
              <a:avLst/>
            </a:prstGeom>
            <a:solidFill>
              <a:srgbClr val="1892B8"/>
            </a:solidFill>
            <a:ln w="9525">
              <a:noFill/>
              <a:miter lim="800000"/>
              <a:headEnd/>
              <a:tailEnd/>
            </a:ln>
            <a:effectLst/>
          </p:spPr>
          <p:txBody>
            <a:bodyPr wrap="square" lIns="144000" tIns="0" rIns="144000" bIns="0" rtlCol="0" anchor="t" anchorCtr="0">
              <a:noAutofit/>
            </a:bodyPr>
            <a:lstStyle/>
            <a:p>
              <a:pPr algn="l" rtl="0">
                <a:lnSpc>
                  <a:spcPct val="150000"/>
                </a:lnSpc>
              </a:pPr>
              <a:endParaRPr kumimoji="1" lang="en-US" altLang="en-US" sz="1400" b="1" dirty="0" smtClean="0">
                <a:solidFill>
                  <a:schemeClr val="bg1"/>
                </a:solidFill>
                <a:latin typeface="Arial" panose="020B0604020202020204" pitchFamily="34" charset="0"/>
                <a:ea typeface="メイリオ" pitchFamily="50" charset="-128"/>
              </a:endParaRPr>
            </a:p>
          </p:txBody>
        </p:sp>
        <p:sp>
          <p:nvSpPr>
            <p:cNvPr id="145" name="正方形/長方形 144"/>
            <p:cNvSpPr/>
            <p:nvPr/>
          </p:nvSpPr>
          <p:spPr bwMode="auto">
            <a:xfrm>
              <a:off x="417011" y="1946248"/>
              <a:ext cx="1540565" cy="387625"/>
            </a:xfrm>
            <a:prstGeom prst="rect">
              <a:avLst/>
            </a:prstGeom>
            <a:noFill/>
            <a:ln w="9525">
              <a:noFill/>
              <a:miter lim="800000"/>
              <a:headEnd/>
              <a:tailEnd/>
            </a:ln>
            <a:effectLst/>
          </p:spPr>
          <p:txBody>
            <a:bodyPr wrap="square" lIns="144000" tIns="0" rIns="144000" bIns="0" rtlCol="0" anchor="t" anchorCtr="0">
              <a:noAutofit/>
            </a:bodyPr>
            <a:lstStyle/>
            <a:p>
              <a:pPr algn="ctr" rtl="0">
                <a:lnSpc>
                  <a:spcPct val="100000"/>
                </a:lnSpc>
              </a:pPr>
              <a:r>
                <a:rPr kumimoji="1" lang="en-US" sz="1100" i="0" u="none" dirty="0" smtClean="0">
                  <a:solidFill>
                    <a:schemeClr val="bg1"/>
                  </a:solidFill>
                  <a:latin typeface="Arial" panose="020B0604020202020204" pitchFamily="34" charset="0"/>
                  <a:ea typeface="メイリオ" pitchFamily="50" charset="-128"/>
                </a:rPr>
                <a:t>If the OSS is </a:t>
              </a:r>
              <a:r>
                <a:rPr kumimoji="1" lang="en-US" sz="1200" b="1" i="0" u="none" dirty="0" smtClean="0">
                  <a:solidFill>
                    <a:schemeClr val="bg1"/>
                  </a:solidFill>
                  <a:latin typeface="Arial" panose="020B0604020202020204" pitchFamily="34" charset="0"/>
                  <a:ea typeface="メイリオ" pitchFamily="50" charset="-128"/>
                </a:rPr>
                <a:t>not modified</a:t>
              </a:r>
              <a:endParaRPr kumimoji="1" lang="en-US" sz="1600" i="0" u="none" dirty="0">
                <a:solidFill>
                  <a:schemeClr val="bg1"/>
                </a:solidFill>
                <a:latin typeface="Arial" panose="020B0604020202020204" pitchFamily="34" charset="0"/>
                <a:ea typeface="メイリオ" pitchFamily="50" charset="-128"/>
              </a:endParaRPr>
            </a:p>
          </p:txBody>
        </p:sp>
        <p:sp>
          <p:nvSpPr>
            <p:cNvPr id="147" name="正方形/長方形 146"/>
            <p:cNvSpPr/>
            <p:nvPr/>
          </p:nvSpPr>
          <p:spPr bwMode="auto">
            <a:xfrm>
              <a:off x="2208257" y="1873538"/>
              <a:ext cx="2269702" cy="534697"/>
            </a:xfrm>
            <a:prstGeom prst="rect">
              <a:avLst/>
            </a:prstGeom>
            <a:noFill/>
            <a:ln w="9525">
              <a:noFill/>
              <a:miter lim="800000"/>
              <a:headEnd/>
              <a:tailEnd/>
            </a:ln>
            <a:effectLst/>
          </p:spPr>
          <p:txBody>
            <a:bodyPr wrap="square" lIns="144000" tIns="0" rIns="144000" bIns="0" rtlCol="0" anchor="t" anchorCtr="0">
              <a:noAutofit/>
            </a:bodyPr>
            <a:lstStyle/>
            <a:p>
              <a:pPr algn="l" rtl="0">
                <a:lnSpc>
                  <a:spcPct val="100000"/>
                </a:lnSpc>
              </a:pPr>
              <a:r>
                <a:rPr lang="en-US" sz="1100" i="0" u="none" dirty="0" smtClean="0">
                  <a:solidFill>
                    <a:schemeClr val="bg1"/>
                  </a:solidFill>
                  <a:latin typeface="Arial" panose="020B0604020202020204" pitchFamily="34" charset="0"/>
                  <a:ea typeface="メイリオ" pitchFamily="50" charset="-128"/>
                </a:rPr>
                <a:t>The OSS might be considered as </a:t>
              </a:r>
              <a:r>
                <a:rPr lang="en-US" sz="1100" dirty="0" smtClean="0">
                  <a:solidFill>
                    <a:schemeClr val="bg1"/>
                  </a:solidFill>
                  <a:latin typeface="Arial" panose="020B0604020202020204" pitchFamily="34" charset="0"/>
                  <a:ea typeface="メイリオ" pitchFamily="50" charset="-128"/>
                </a:rPr>
                <a:t>public domain software on some occasions.</a:t>
              </a:r>
              <a:endParaRPr kumimoji="1" lang="en-US" altLang="en-US" sz="1100" dirty="0" smtClean="0">
                <a:solidFill>
                  <a:schemeClr val="bg1"/>
                </a:solidFill>
                <a:latin typeface="Arial" panose="020B0604020202020204" pitchFamily="34" charset="0"/>
                <a:ea typeface="メイリオ" pitchFamily="50" charset="-128"/>
              </a:endParaRPr>
            </a:p>
          </p:txBody>
        </p:sp>
      </p:grpSp>
      <p:sp>
        <p:nvSpPr>
          <p:cNvPr id="155" name="右矢印 154"/>
          <p:cNvSpPr/>
          <p:nvPr/>
        </p:nvSpPr>
        <p:spPr bwMode="auto">
          <a:xfrm rot="5400000">
            <a:off x="1061853" y="2694057"/>
            <a:ext cx="288000" cy="264160"/>
          </a:xfrm>
          <a:prstGeom prst="rightArrow">
            <a:avLst>
              <a:gd name="adj1" fmla="val 50000"/>
              <a:gd name="adj2" fmla="val 88095"/>
            </a:avLst>
          </a:prstGeom>
          <a:solidFill>
            <a:srgbClr val="1892B8"/>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cxnSp>
        <p:nvCxnSpPr>
          <p:cNvPr id="159" name="直線コネクタ 158"/>
          <p:cNvCxnSpPr/>
          <p:nvPr/>
        </p:nvCxnSpPr>
        <p:spPr bwMode="auto">
          <a:xfrm>
            <a:off x="2065604" y="3053717"/>
            <a:ext cx="288000" cy="1588"/>
          </a:xfrm>
          <a:prstGeom prst="line">
            <a:avLst/>
          </a:prstGeom>
          <a:noFill/>
          <a:ln w="41275" cap="flat" cmpd="sng" algn="ctr">
            <a:solidFill>
              <a:srgbClr val="1892B8"/>
            </a:solidFill>
            <a:prstDash val="solid"/>
            <a:round/>
            <a:headEnd type="none" w="med" len="med"/>
            <a:tailEnd type="arrow" w="med" len="med"/>
          </a:ln>
          <a:effectLst/>
        </p:spPr>
      </p:cxnSp>
      <p:cxnSp>
        <p:nvCxnSpPr>
          <p:cNvPr id="160" name="直線コネクタ 159"/>
          <p:cNvCxnSpPr/>
          <p:nvPr/>
        </p:nvCxnSpPr>
        <p:spPr bwMode="auto">
          <a:xfrm>
            <a:off x="2065604" y="3429637"/>
            <a:ext cx="288000" cy="1588"/>
          </a:xfrm>
          <a:prstGeom prst="line">
            <a:avLst/>
          </a:prstGeom>
          <a:noFill/>
          <a:ln w="41275" cap="flat" cmpd="sng" algn="ctr">
            <a:solidFill>
              <a:srgbClr val="1892B8"/>
            </a:solidFill>
            <a:prstDash val="solid"/>
            <a:round/>
            <a:headEnd type="none" w="med" len="med"/>
            <a:tailEnd type="arrow" w="med" len="med"/>
          </a:ln>
          <a:effectLst/>
        </p:spPr>
      </p:cxnSp>
      <p:grpSp>
        <p:nvGrpSpPr>
          <p:cNvPr id="162" name="グループ化 161"/>
          <p:cNvGrpSpPr/>
          <p:nvPr/>
        </p:nvGrpSpPr>
        <p:grpSpPr>
          <a:xfrm>
            <a:off x="4922276" y="1988904"/>
            <a:ext cx="4099119" cy="699974"/>
            <a:chOff x="453223" y="1811572"/>
            <a:chExt cx="4099119" cy="699974"/>
          </a:xfrm>
        </p:grpSpPr>
        <p:sp>
          <p:nvSpPr>
            <p:cNvPr id="163" name="正方形/長方形 162"/>
            <p:cNvSpPr/>
            <p:nvPr/>
          </p:nvSpPr>
          <p:spPr bwMode="auto">
            <a:xfrm>
              <a:off x="490551" y="1811572"/>
              <a:ext cx="4061791" cy="687788"/>
            </a:xfrm>
            <a:prstGeom prst="rect">
              <a:avLst/>
            </a:prstGeom>
            <a:solidFill>
              <a:srgbClr val="F6167B"/>
            </a:solidFill>
            <a:ln w="9525">
              <a:noFill/>
              <a:miter lim="800000"/>
              <a:headEnd/>
              <a:tailEnd/>
            </a:ln>
            <a:effectLst/>
          </p:spPr>
          <p:txBody>
            <a:bodyPr wrap="square" lIns="144000" tIns="0" rIns="144000" bIns="0" rtlCol="0" anchor="t" anchorCtr="0">
              <a:noAutofit/>
            </a:bodyPr>
            <a:lstStyle/>
            <a:p>
              <a:pPr algn="l" rtl="0">
                <a:lnSpc>
                  <a:spcPct val="150000"/>
                </a:lnSpc>
              </a:pPr>
              <a:endParaRPr kumimoji="1" lang="en-US" altLang="en-US" sz="1400" b="1" dirty="0" smtClean="0">
                <a:solidFill>
                  <a:schemeClr val="bg1"/>
                </a:solidFill>
                <a:latin typeface="Arial" panose="020B0604020202020204" pitchFamily="34" charset="0"/>
                <a:ea typeface="メイリオ" pitchFamily="50" charset="-128"/>
              </a:endParaRPr>
            </a:p>
          </p:txBody>
        </p:sp>
        <p:sp>
          <p:nvSpPr>
            <p:cNvPr id="164" name="正方形/長方形 163"/>
            <p:cNvSpPr/>
            <p:nvPr/>
          </p:nvSpPr>
          <p:spPr bwMode="auto">
            <a:xfrm>
              <a:off x="453223" y="2029839"/>
              <a:ext cx="1913090" cy="481707"/>
            </a:xfrm>
            <a:prstGeom prst="rect">
              <a:avLst/>
            </a:prstGeom>
            <a:noFill/>
            <a:ln w="9525">
              <a:noFill/>
              <a:miter lim="800000"/>
              <a:headEnd/>
              <a:tailEnd/>
            </a:ln>
            <a:effectLst/>
          </p:spPr>
          <p:txBody>
            <a:bodyPr wrap="square" lIns="144000" tIns="0" rIns="144000" bIns="0" rtlCol="0" anchor="t" anchorCtr="0">
              <a:noAutofit/>
            </a:bodyPr>
            <a:lstStyle/>
            <a:p>
              <a:pPr algn="ctr" rtl="0">
                <a:lnSpc>
                  <a:spcPct val="100000"/>
                </a:lnSpc>
              </a:pPr>
              <a:r>
                <a:rPr kumimoji="1" lang="en-US" sz="1200" i="0" u="none" dirty="0" smtClean="0">
                  <a:solidFill>
                    <a:schemeClr val="bg1"/>
                  </a:solidFill>
                  <a:latin typeface="Arial" panose="020B0604020202020204" pitchFamily="34" charset="0"/>
                  <a:ea typeface="メイリオ" pitchFamily="50" charset="-128"/>
                </a:rPr>
                <a:t>If the OSS </a:t>
              </a:r>
              <a:r>
                <a:rPr kumimoji="1" lang="en-US" sz="1200" b="1" i="0" u="none" dirty="0" smtClean="0">
                  <a:solidFill>
                    <a:schemeClr val="bg1"/>
                  </a:solidFill>
                  <a:latin typeface="Arial" panose="020B0604020202020204" pitchFamily="34" charset="0"/>
                  <a:ea typeface="メイリオ" pitchFamily="50" charset="-128"/>
                </a:rPr>
                <a:t>is </a:t>
              </a:r>
              <a:r>
                <a:rPr lang="en-US" sz="1200" b="1" dirty="0" smtClean="0">
                  <a:solidFill>
                    <a:schemeClr val="bg1"/>
                  </a:solidFill>
                  <a:latin typeface="Arial" panose="020B0604020202020204" pitchFamily="34" charset="0"/>
                  <a:ea typeface="メイリオ" pitchFamily="50" charset="-128"/>
                </a:rPr>
                <a:t>m</a:t>
              </a:r>
              <a:r>
                <a:rPr kumimoji="1" lang="en-US" sz="1200" b="1" i="0" u="none" dirty="0" smtClean="0">
                  <a:solidFill>
                    <a:schemeClr val="bg1"/>
                  </a:solidFill>
                  <a:latin typeface="Arial" panose="020B0604020202020204" pitchFamily="34" charset="0"/>
                  <a:ea typeface="メイリオ" pitchFamily="50" charset="-128"/>
                </a:rPr>
                <a:t>odified</a:t>
              </a:r>
              <a:endParaRPr kumimoji="1" lang="en-US" altLang="en-US" sz="1600" dirty="0" smtClean="0">
                <a:solidFill>
                  <a:schemeClr val="bg1"/>
                </a:solidFill>
                <a:latin typeface="Arial" panose="020B0604020202020204" pitchFamily="34" charset="0"/>
                <a:ea typeface="メイリオ" pitchFamily="50" charset="-128"/>
              </a:endParaRPr>
            </a:p>
          </p:txBody>
        </p:sp>
        <p:sp>
          <p:nvSpPr>
            <p:cNvPr id="166" name="正方形/長方形 165"/>
            <p:cNvSpPr/>
            <p:nvPr/>
          </p:nvSpPr>
          <p:spPr bwMode="auto">
            <a:xfrm>
              <a:off x="2552288" y="1927097"/>
              <a:ext cx="1968750" cy="387625"/>
            </a:xfrm>
            <a:prstGeom prst="rect">
              <a:avLst/>
            </a:prstGeom>
            <a:noFill/>
            <a:ln w="9525">
              <a:noFill/>
              <a:miter lim="800000"/>
              <a:headEnd/>
              <a:tailEnd/>
            </a:ln>
            <a:effectLst/>
          </p:spPr>
          <p:txBody>
            <a:bodyPr wrap="square" lIns="144000" tIns="0" rIns="144000" bIns="0" rtlCol="0" anchor="t" anchorCtr="0">
              <a:noAutofit/>
            </a:bodyPr>
            <a:lstStyle/>
            <a:p>
              <a:pPr algn="l" rtl="0">
                <a:lnSpc>
                  <a:spcPct val="100000"/>
                </a:lnSpc>
              </a:pPr>
              <a:r>
                <a:rPr lang="en-US" sz="1100" i="0" u="none" dirty="0" smtClean="0">
                  <a:solidFill>
                    <a:schemeClr val="bg1"/>
                  </a:solidFill>
                  <a:latin typeface="Arial" panose="020B0604020202020204" pitchFamily="34" charset="0"/>
                  <a:ea typeface="メイリオ" pitchFamily="50" charset="-128"/>
                </a:rPr>
                <a:t>The OSS is not considered as public domain software.</a:t>
              </a:r>
              <a:endParaRPr kumimoji="1" lang="en-US" altLang="en-US" sz="1100" dirty="0" smtClean="0">
                <a:solidFill>
                  <a:schemeClr val="bg1"/>
                </a:solidFill>
                <a:latin typeface="Arial" panose="020B0604020202020204" pitchFamily="34" charset="0"/>
                <a:ea typeface="メイリオ" pitchFamily="50" charset="-128"/>
              </a:endParaRPr>
            </a:p>
          </p:txBody>
        </p:sp>
      </p:grpSp>
      <p:sp>
        <p:nvSpPr>
          <p:cNvPr id="174" name="右矢印 173"/>
          <p:cNvSpPr/>
          <p:nvPr/>
        </p:nvSpPr>
        <p:spPr bwMode="auto">
          <a:xfrm rot="5400000">
            <a:off x="5485982" y="2679264"/>
            <a:ext cx="288000" cy="264160"/>
          </a:xfrm>
          <a:prstGeom prst="rightArrow">
            <a:avLst>
              <a:gd name="adj1" fmla="val 50000"/>
              <a:gd name="adj2" fmla="val 88095"/>
            </a:avLst>
          </a:prstGeom>
          <a:solidFill>
            <a:srgbClr val="F6167B"/>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75" name="等号 174"/>
          <p:cNvSpPr/>
          <p:nvPr/>
        </p:nvSpPr>
        <p:spPr bwMode="auto">
          <a:xfrm>
            <a:off x="6687845" y="2208225"/>
            <a:ext cx="352213" cy="264160"/>
          </a:xfrm>
          <a:prstGeom prst="mathEqual">
            <a:avLst/>
          </a:prstGeom>
          <a:solidFill>
            <a:srgbClr val="FFFFFF">
              <a:alpha val="81176"/>
            </a:srgb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76" name="等号 175"/>
          <p:cNvSpPr/>
          <p:nvPr/>
        </p:nvSpPr>
        <p:spPr bwMode="auto">
          <a:xfrm>
            <a:off x="1875625" y="2199172"/>
            <a:ext cx="352213" cy="264160"/>
          </a:xfrm>
          <a:prstGeom prst="mathEqual">
            <a:avLst/>
          </a:prstGeom>
          <a:solidFill>
            <a:srgbClr val="ABDBE3"/>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177" name="正方形/長方形 176"/>
          <p:cNvSpPr/>
          <p:nvPr/>
        </p:nvSpPr>
        <p:spPr bwMode="auto">
          <a:xfrm>
            <a:off x="4783756" y="2953450"/>
            <a:ext cx="2069717" cy="952344"/>
          </a:xfrm>
          <a:prstGeom prst="rect">
            <a:avLst/>
          </a:prstGeom>
          <a:noFill/>
          <a:ln w="9525">
            <a:noFill/>
            <a:miter lim="800000"/>
            <a:headEnd/>
            <a:tailEnd/>
          </a:ln>
          <a:effectLst/>
        </p:spPr>
        <p:txBody>
          <a:bodyPr wrap="square" lIns="144000" tIns="0" rIns="144000" bIns="0" rtlCol="0" anchor="t" anchorCtr="0">
            <a:noAutofit/>
          </a:bodyPr>
          <a:lstStyle/>
          <a:p>
            <a:pPr algn="l" rtl="0">
              <a:lnSpc>
                <a:spcPct val="100000"/>
              </a:lnSpc>
            </a:pPr>
            <a:r>
              <a:rPr lang="en-US" sz="1100" b="1" i="0" u="none" dirty="0" smtClean="0">
                <a:solidFill>
                  <a:schemeClr val="tx1">
                    <a:lumMod val="75000"/>
                    <a:lumOff val="25000"/>
                  </a:schemeClr>
                </a:solidFill>
                <a:latin typeface="Arial" panose="020B0604020202020204" pitchFamily="34" charset="0"/>
                <a:ea typeface="メイリオ" pitchFamily="50" charset="-128"/>
              </a:rPr>
              <a:t>If your company wants to provide the </a:t>
            </a:r>
            <a:r>
              <a:rPr lang="en-US" sz="1100" b="1" i="0" u="none" dirty="0">
                <a:solidFill>
                  <a:schemeClr val="tx1">
                    <a:lumMod val="75000"/>
                    <a:lumOff val="25000"/>
                  </a:schemeClr>
                </a:solidFill>
                <a:latin typeface="Arial" panose="020B0604020202020204" pitchFamily="34" charset="0"/>
                <a:ea typeface="メイリオ" pitchFamily="50" charset="-128"/>
              </a:rPr>
              <a:t>modified OSS </a:t>
            </a:r>
            <a:r>
              <a:rPr lang="en-US" sz="1100" b="1" i="0" u="none" dirty="0" smtClean="0">
                <a:solidFill>
                  <a:schemeClr val="tx1">
                    <a:lumMod val="75000"/>
                    <a:lumOff val="25000"/>
                  </a:schemeClr>
                </a:solidFill>
                <a:latin typeface="Arial" panose="020B0604020202020204" pitchFamily="34" charset="0"/>
                <a:ea typeface="メイリオ" pitchFamily="50" charset="-128"/>
              </a:rPr>
              <a:t>to an </a:t>
            </a:r>
            <a:r>
              <a:rPr lang="en-US" sz="1100" b="1" i="0" u="none" dirty="0">
                <a:solidFill>
                  <a:schemeClr val="tx1">
                    <a:lumMod val="75000"/>
                    <a:lumOff val="25000"/>
                  </a:schemeClr>
                </a:solidFill>
                <a:latin typeface="Arial" panose="020B0604020202020204" pitchFamily="34" charset="0"/>
                <a:ea typeface="メイリオ" pitchFamily="50" charset="-128"/>
              </a:rPr>
              <a:t>overseas Group company for "internal use" within the Hitachi Group</a:t>
            </a:r>
          </a:p>
        </p:txBody>
      </p:sp>
      <p:sp>
        <p:nvSpPr>
          <p:cNvPr id="178" name="正方形/長方形 177"/>
          <p:cNvSpPr/>
          <p:nvPr/>
        </p:nvSpPr>
        <p:spPr bwMode="auto">
          <a:xfrm>
            <a:off x="6789682" y="2785163"/>
            <a:ext cx="2511972" cy="1198260"/>
          </a:xfrm>
          <a:prstGeom prst="rect">
            <a:avLst/>
          </a:prstGeom>
          <a:noFill/>
          <a:ln w="9525">
            <a:noFill/>
            <a:miter lim="800000"/>
            <a:headEnd/>
            <a:tailEnd/>
          </a:ln>
          <a:effectLst/>
        </p:spPr>
        <p:txBody>
          <a:bodyPr wrap="square" lIns="144000" tIns="0" rIns="144000" bIns="0" rtlCol="0" anchor="t" anchorCtr="0">
            <a:noAutofit/>
          </a:bodyPr>
          <a:lstStyle/>
          <a:p>
            <a:pPr algn="l" rtl="0">
              <a:lnSpc>
                <a:spcPct val="100000"/>
              </a:lnSpc>
            </a:pPr>
            <a:r>
              <a:rPr lang="en-US" sz="1000" b="1" dirty="0" smtClean="0">
                <a:solidFill>
                  <a:srgbClr val="1892B8"/>
                </a:solidFill>
                <a:latin typeface="Arial" panose="020B0604020202020204" pitchFamily="34" charset="0"/>
                <a:ea typeface="メイリオ" pitchFamily="50" charset="-128"/>
              </a:rPr>
              <a:t>If the OSS is not made public on Internet Websites, etc., the OSS is not considered as public domain software, and therefore your company must implement export control procedures before providing the OSS.</a:t>
            </a:r>
            <a:endParaRPr lang="en-US" sz="1000" b="1" i="0" u="none" dirty="0">
              <a:solidFill>
                <a:srgbClr val="1892B8"/>
              </a:solidFill>
              <a:latin typeface="Arial" panose="020B0604020202020204" pitchFamily="34" charset="0"/>
              <a:ea typeface="メイリオ" pitchFamily="50" charset="-128"/>
            </a:endParaRPr>
          </a:p>
        </p:txBody>
      </p:sp>
      <p:cxnSp>
        <p:nvCxnSpPr>
          <p:cNvPr id="179" name="直線コネクタ 178"/>
          <p:cNvCxnSpPr/>
          <p:nvPr/>
        </p:nvCxnSpPr>
        <p:spPr bwMode="auto">
          <a:xfrm>
            <a:off x="6624320" y="3053717"/>
            <a:ext cx="288000" cy="1588"/>
          </a:xfrm>
          <a:prstGeom prst="line">
            <a:avLst/>
          </a:prstGeom>
          <a:noFill/>
          <a:ln w="41275" cap="flat" cmpd="sng" algn="ctr">
            <a:solidFill>
              <a:srgbClr val="F6167B"/>
            </a:solidFill>
            <a:prstDash val="solid"/>
            <a:round/>
            <a:headEnd type="none" w="med" len="med"/>
            <a:tailEnd type="arrow" w="med" len="med"/>
          </a:ln>
          <a:effectLst/>
        </p:spPr>
      </p:cxnSp>
      <p:sp>
        <p:nvSpPr>
          <p:cNvPr id="180" name="正方形/長方形 179"/>
          <p:cNvSpPr/>
          <p:nvPr/>
        </p:nvSpPr>
        <p:spPr bwMode="auto">
          <a:xfrm>
            <a:off x="339634" y="2980609"/>
            <a:ext cx="1861392" cy="925185"/>
          </a:xfrm>
          <a:prstGeom prst="rect">
            <a:avLst/>
          </a:prstGeom>
          <a:noFill/>
          <a:ln w="9525">
            <a:noFill/>
            <a:miter lim="800000"/>
            <a:headEnd/>
            <a:tailEnd/>
          </a:ln>
          <a:effectLst/>
        </p:spPr>
        <p:txBody>
          <a:bodyPr wrap="square" lIns="144000" tIns="0" rIns="144000" bIns="0" rtlCol="0" anchor="t" anchorCtr="0">
            <a:noAutofit/>
          </a:bodyPr>
          <a:lstStyle/>
          <a:p>
            <a:pPr algn="l" rtl="0">
              <a:lnSpc>
                <a:spcPct val="100000"/>
              </a:lnSpc>
            </a:pPr>
            <a:r>
              <a:rPr lang="en-US" sz="1100" b="1" i="0" u="none" dirty="0" smtClean="0">
                <a:solidFill>
                  <a:schemeClr val="tx1">
                    <a:lumMod val="75000"/>
                    <a:lumOff val="25000"/>
                  </a:schemeClr>
                </a:solidFill>
                <a:latin typeface="Arial" panose="020B0604020202020204" pitchFamily="34" charset="0"/>
                <a:ea typeface="メイリオ" pitchFamily="50" charset="-128"/>
              </a:rPr>
              <a:t>If your company wants to disclose OSS </a:t>
            </a:r>
            <a:r>
              <a:rPr lang="en-US" sz="1100" b="1" i="0" u="none" dirty="0">
                <a:solidFill>
                  <a:schemeClr val="tx1">
                    <a:lumMod val="75000"/>
                    <a:lumOff val="25000"/>
                  </a:schemeClr>
                </a:solidFill>
                <a:latin typeface="Arial" panose="020B0604020202020204" pitchFamily="34" charset="0"/>
                <a:ea typeface="メイリオ" pitchFamily="50" charset="-128"/>
              </a:rPr>
              <a:t>source code with encryption </a:t>
            </a:r>
            <a:r>
              <a:rPr lang="en-US" sz="1100" b="1" i="0" u="none" dirty="0" smtClean="0">
                <a:solidFill>
                  <a:schemeClr val="tx1">
                    <a:lumMod val="75000"/>
                    <a:lumOff val="25000"/>
                  </a:schemeClr>
                </a:solidFill>
                <a:latin typeface="Arial" panose="020B0604020202020204" pitchFamily="34" charset="0"/>
                <a:ea typeface="メイリオ" pitchFamily="50" charset="-128"/>
              </a:rPr>
              <a:t>functionality </a:t>
            </a:r>
            <a:r>
              <a:rPr lang="en-US" sz="1100" b="1" i="0" u="none" dirty="0">
                <a:solidFill>
                  <a:schemeClr val="tx1">
                    <a:lumMod val="75000"/>
                    <a:lumOff val="25000"/>
                  </a:schemeClr>
                </a:solidFill>
                <a:latin typeface="Arial" panose="020B0604020202020204" pitchFamily="34" charset="0"/>
                <a:ea typeface="メイリオ" pitchFamily="50" charset="-128"/>
              </a:rPr>
              <a:t>on an Internet </a:t>
            </a:r>
            <a:r>
              <a:rPr lang="en-US" sz="1100" b="1" i="0" u="none" dirty="0" smtClean="0">
                <a:solidFill>
                  <a:schemeClr val="tx1">
                    <a:lumMod val="75000"/>
                    <a:lumOff val="25000"/>
                  </a:schemeClr>
                </a:solidFill>
                <a:latin typeface="Arial" panose="020B0604020202020204" pitchFamily="34" charset="0"/>
                <a:ea typeface="メイリオ" pitchFamily="50" charset="-128"/>
              </a:rPr>
              <a:t>website</a:t>
            </a:r>
            <a:endParaRPr lang="en-US" altLang="en-US" sz="1100" b="1" dirty="0" smtClean="0">
              <a:solidFill>
                <a:schemeClr val="tx1">
                  <a:lumMod val="75000"/>
                  <a:lumOff val="25000"/>
                </a:schemeClr>
              </a:solidFill>
              <a:latin typeface="Arial" panose="020B0604020202020204" pitchFamily="34" charset="0"/>
              <a:ea typeface="メイリオ" pitchFamily="50" charset="-128"/>
            </a:endParaRPr>
          </a:p>
        </p:txBody>
      </p:sp>
      <p:sp>
        <p:nvSpPr>
          <p:cNvPr id="181" name="正方形/長方形 180"/>
          <p:cNvSpPr/>
          <p:nvPr/>
        </p:nvSpPr>
        <p:spPr bwMode="auto">
          <a:xfrm>
            <a:off x="2272777" y="2730138"/>
            <a:ext cx="2625794" cy="451920"/>
          </a:xfrm>
          <a:prstGeom prst="rect">
            <a:avLst/>
          </a:prstGeom>
          <a:noFill/>
          <a:ln w="9525">
            <a:noFill/>
            <a:miter lim="800000"/>
            <a:headEnd/>
            <a:tailEnd/>
          </a:ln>
          <a:effectLst/>
        </p:spPr>
        <p:txBody>
          <a:bodyPr wrap="square" lIns="144000" tIns="0" rIns="144000" bIns="0" rtlCol="0" anchor="t" anchorCtr="0">
            <a:noAutofit/>
          </a:bodyPr>
          <a:lstStyle/>
          <a:p>
            <a:pPr algn="l" rtl="0">
              <a:lnSpc>
                <a:spcPct val="100000"/>
              </a:lnSpc>
            </a:pPr>
            <a:r>
              <a:rPr lang="en-US" sz="1050" b="1" i="0" u="none" dirty="0">
                <a:solidFill>
                  <a:srgbClr val="1892B8"/>
                </a:solidFill>
                <a:latin typeface="Arial" panose="020B0604020202020204" pitchFamily="34" charset="0"/>
                <a:ea typeface="メイリオ" pitchFamily="50" charset="-128"/>
              </a:rPr>
              <a:t>Japan Foreign Exchange and Foreign </a:t>
            </a:r>
            <a:r>
              <a:rPr lang="en-US" sz="1050" b="1" i="0" u="none" dirty="0" smtClean="0">
                <a:solidFill>
                  <a:srgbClr val="1892B8"/>
                </a:solidFill>
                <a:latin typeface="Arial" panose="020B0604020202020204" pitchFamily="34" charset="0"/>
                <a:ea typeface="メイリオ" pitchFamily="50" charset="-128"/>
              </a:rPr>
              <a:t>Control Law</a:t>
            </a:r>
            <a:r>
              <a:rPr lang="en-US" sz="1000" b="1" i="0" u="none" dirty="0" smtClean="0">
                <a:solidFill>
                  <a:schemeClr val="tx1"/>
                </a:solidFill>
                <a:latin typeface="Arial" panose="020B0604020202020204" pitchFamily="34" charset="0"/>
                <a:ea typeface="メイリオ" pitchFamily="50" charset="-128"/>
              </a:rPr>
              <a:t>:</a:t>
            </a:r>
            <a:r>
              <a:rPr lang="en-US" sz="1000" b="0" i="0" u="none" dirty="0" smtClean="0">
                <a:solidFill>
                  <a:schemeClr val="tx1"/>
                </a:solidFill>
                <a:latin typeface="Arial" panose="020B0604020202020204" pitchFamily="34" charset="0"/>
                <a:ea typeface="メイリオ" pitchFamily="50" charset="-128"/>
              </a:rPr>
              <a:t> OSS is </a:t>
            </a:r>
            <a:br>
              <a:rPr lang="en-US" sz="1000" b="0" i="0" u="none" dirty="0" smtClean="0">
                <a:solidFill>
                  <a:schemeClr val="tx1"/>
                </a:solidFill>
                <a:latin typeface="Arial" panose="020B0604020202020204" pitchFamily="34" charset="0"/>
                <a:ea typeface="メイリオ" pitchFamily="50" charset="-128"/>
              </a:rPr>
            </a:br>
            <a:r>
              <a:rPr lang="en-US" sz="1000" b="0" i="0" u="none" dirty="0" smtClean="0">
                <a:solidFill>
                  <a:schemeClr val="tx1"/>
                </a:solidFill>
                <a:latin typeface="Arial" panose="020B0604020202020204" pitchFamily="34" charset="0"/>
                <a:ea typeface="メイリオ" pitchFamily="50" charset="-128"/>
              </a:rPr>
              <a:t>considered as public domain software.</a:t>
            </a:r>
            <a:endParaRPr kumimoji="1" lang="en-US" altLang="en-US" sz="1000" b="1" dirty="0" smtClean="0">
              <a:solidFill>
                <a:schemeClr val="tx1"/>
              </a:solidFill>
              <a:latin typeface="Arial" panose="020B0604020202020204" pitchFamily="34" charset="0"/>
              <a:ea typeface="メイリオ" pitchFamily="50" charset="-128"/>
            </a:endParaRPr>
          </a:p>
        </p:txBody>
      </p:sp>
      <p:sp>
        <p:nvSpPr>
          <p:cNvPr id="182" name="正方形/長方形 181"/>
          <p:cNvSpPr/>
          <p:nvPr/>
        </p:nvSpPr>
        <p:spPr bwMode="auto">
          <a:xfrm>
            <a:off x="2272777" y="3346369"/>
            <a:ext cx="2484000" cy="387625"/>
          </a:xfrm>
          <a:prstGeom prst="rect">
            <a:avLst/>
          </a:prstGeom>
          <a:noFill/>
          <a:ln w="9525">
            <a:noFill/>
            <a:miter lim="800000"/>
            <a:headEnd/>
            <a:tailEnd/>
          </a:ln>
          <a:effectLst/>
        </p:spPr>
        <p:txBody>
          <a:bodyPr wrap="square" lIns="144000" tIns="0" rIns="144000" bIns="0" rtlCol="0" anchor="t" anchorCtr="0">
            <a:noAutofit/>
          </a:bodyPr>
          <a:lstStyle/>
          <a:p>
            <a:pPr algn="l" rtl="0">
              <a:lnSpc>
                <a:spcPct val="100000"/>
              </a:lnSpc>
            </a:pPr>
            <a:r>
              <a:rPr lang="en-US" sz="1050" b="1" i="0" u="none" dirty="0">
                <a:solidFill>
                  <a:srgbClr val="1892B8"/>
                </a:solidFill>
                <a:latin typeface="Arial" panose="020B0604020202020204" pitchFamily="34" charset="0"/>
                <a:ea typeface="メイリオ" pitchFamily="50" charset="-128"/>
              </a:rPr>
              <a:t>U.S. EAR:</a:t>
            </a:r>
            <a:r>
              <a:rPr lang="en-US" sz="1050" b="0" i="0" u="none" dirty="0">
                <a:latin typeface="Arial" panose="020B0604020202020204" pitchFamily="34" charset="0"/>
                <a:ea typeface="メイリオ" pitchFamily="50" charset="-128"/>
              </a:rPr>
              <a:t> </a:t>
            </a:r>
            <a:r>
              <a:rPr lang="en-US" sz="1050" b="1" i="0" u="none" dirty="0">
                <a:solidFill>
                  <a:schemeClr val="tx1">
                    <a:lumMod val="75000"/>
                    <a:lumOff val="25000"/>
                  </a:schemeClr>
                </a:solidFill>
                <a:latin typeface="Arial" panose="020B0604020202020204" pitchFamily="34" charset="0"/>
                <a:ea typeface="メイリオ" pitchFamily="50" charset="-128"/>
              </a:rPr>
              <a:t>The relevant U.S. government authorities </a:t>
            </a:r>
            <a:r>
              <a:rPr lang="en-US" sz="1050" b="1" i="0" u="none" dirty="0" smtClean="0">
                <a:solidFill>
                  <a:schemeClr val="tx1">
                    <a:lumMod val="75000"/>
                    <a:lumOff val="25000"/>
                  </a:schemeClr>
                </a:solidFill>
                <a:latin typeface="Arial" panose="020B0604020202020204" pitchFamily="34" charset="0"/>
                <a:ea typeface="メイリオ" pitchFamily="50" charset="-128"/>
              </a:rPr>
              <a:t>might need </a:t>
            </a:r>
            <a:r>
              <a:rPr lang="en-US" sz="1050" b="1" i="0" u="none" dirty="0">
                <a:solidFill>
                  <a:schemeClr val="tx1">
                    <a:lumMod val="75000"/>
                    <a:lumOff val="25000"/>
                  </a:schemeClr>
                </a:solidFill>
                <a:latin typeface="Arial" panose="020B0604020202020204" pitchFamily="34" charset="0"/>
                <a:ea typeface="メイリオ" pitchFamily="50" charset="-128"/>
              </a:rPr>
              <a:t>to be notified </a:t>
            </a:r>
            <a:r>
              <a:rPr lang="en-US" sz="1050" b="1" i="0" u="none" dirty="0" smtClean="0">
                <a:solidFill>
                  <a:schemeClr val="tx1">
                    <a:lumMod val="75000"/>
                    <a:lumOff val="25000"/>
                  </a:schemeClr>
                </a:solidFill>
                <a:latin typeface="Arial" panose="020B0604020202020204" pitchFamily="34" charset="0"/>
                <a:ea typeface="メイリオ" pitchFamily="50" charset="-128"/>
              </a:rPr>
              <a:t>based on the </a:t>
            </a:r>
            <a:r>
              <a:rPr lang="en-US" sz="1050" b="1" i="0" u="none" dirty="0">
                <a:solidFill>
                  <a:schemeClr val="tx1">
                    <a:lumMod val="75000"/>
                    <a:lumOff val="25000"/>
                  </a:schemeClr>
                </a:solidFill>
                <a:latin typeface="Arial" panose="020B0604020202020204" pitchFamily="34" charset="0"/>
                <a:ea typeface="メイリオ" pitchFamily="50" charset="-128"/>
              </a:rPr>
              <a:t>prescribed </a:t>
            </a:r>
            <a:r>
              <a:rPr lang="en-US" sz="1050" b="1" i="0" u="none" dirty="0" smtClean="0">
                <a:solidFill>
                  <a:schemeClr val="tx1">
                    <a:lumMod val="75000"/>
                    <a:lumOff val="25000"/>
                  </a:schemeClr>
                </a:solidFill>
                <a:latin typeface="Arial" panose="020B0604020202020204" pitchFamily="34" charset="0"/>
                <a:ea typeface="メイリオ" pitchFamily="50" charset="-128"/>
              </a:rPr>
              <a:t>procedure.</a:t>
            </a:r>
            <a:endParaRPr lang="en-US" sz="1050" b="1" i="0" u="none" dirty="0">
              <a:solidFill>
                <a:schemeClr val="tx1">
                  <a:lumMod val="75000"/>
                  <a:lumOff val="25000"/>
                </a:schemeClr>
              </a:solidFill>
              <a:latin typeface="Arial" panose="020B0604020202020204" pitchFamily="34" charset="0"/>
              <a:ea typeface="メイリオ" pitchFamily="50" charset="-128"/>
            </a:endParaRPr>
          </a:p>
        </p:txBody>
      </p:sp>
      <p:grpSp>
        <p:nvGrpSpPr>
          <p:cNvPr id="183" name="グループ化 182"/>
          <p:cNvGrpSpPr/>
          <p:nvPr/>
        </p:nvGrpSpPr>
        <p:grpSpPr>
          <a:xfrm>
            <a:off x="326306" y="4307707"/>
            <a:ext cx="8820000" cy="878945"/>
            <a:chOff x="197633" y="3794871"/>
            <a:chExt cx="8820000" cy="1228333"/>
          </a:xfrm>
          <a:effectLst>
            <a:outerShdw blurRad="50800" dist="38100" dir="2700000" algn="tl" rotWithShape="0">
              <a:prstClr val="black">
                <a:alpha val="40000"/>
              </a:prstClr>
            </a:outerShdw>
          </a:effectLst>
        </p:grpSpPr>
        <p:sp>
          <p:nvSpPr>
            <p:cNvPr id="184" name="正方形/長方形 183"/>
            <p:cNvSpPr/>
            <p:nvPr/>
          </p:nvSpPr>
          <p:spPr>
            <a:xfrm>
              <a:off x="197633" y="3794871"/>
              <a:ext cx="8820000" cy="1228333"/>
            </a:xfrm>
            <a:prstGeom prst="rect">
              <a:avLst/>
            </a:prstGeom>
            <a:solidFill>
              <a:srgbClr val="EAEAEA"/>
            </a:solidFill>
          </p:spPr>
          <p:txBody>
            <a:bodyPr wrap="square" lIns="144000" tIns="108000" rIns="108000" bIns="108000">
              <a:noAutofit/>
            </a:bodyPr>
            <a:lstStyle/>
            <a:p>
              <a:pPr marL="1551600" lvl="3" indent="-180000" algn="l" defTabSz="914331" rtl="0">
                <a:lnSpc>
                  <a:spcPct val="100000"/>
                </a:lnSpc>
                <a:buClr>
                  <a:srgbClr val="4DBDDB"/>
                </a:buClr>
                <a:buSzPct val="93000"/>
                <a:buFont typeface="Wingdings 2" pitchFamily="18" charset="2"/>
                <a:buChar char=""/>
                <a:defRPr/>
              </a:pPr>
              <a:r>
                <a:rPr lang="en-US" sz="1300" b="1" i="0" u="none" dirty="0" smtClean="0">
                  <a:solidFill>
                    <a:schemeClr val="tx1">
                      <a:lumMod val="75000"/>
                      <a:lumOff val="25000"/>
                    </a:schemeClr>
                  </a:solidFill>
                  <a:latin typeface="Arial" panose="020B0604020202020204" pitchFamily="34" charset="0"/>
                  <a:ea typeface="メイリオ" pitchFamily="50" charset="-128"/>
                </a:rPr>
                <a:t>Verify and </a:t>
              </a:r>
              <a:r>
                <a:rPr lang="en-US" sz="1300" b="1" i="0" u="none" dirty="0">
                  <a:solidFill>
                    <a:schemeClr val="tx1">
                      <a:lumMod val="75000"/>
                      <a:lumOff val="25000"/>
                    </a:schemeClr>
                  </a:solidFill>
                  <a:latin typeface="Arial" panose="020B0604020202020204" pitchFamily="34" charset="0"/>
                  <a:ea typeface="メイリオ" pitchFamily="50" charset="-128"/>
                </a:rPr>
                <a:t>confirm </a:t>
              </a:r>
              <a:r>
                <a:rPr lang="en-US" sz="1300" b="1" i="0" u="none" dirty="0" smtClean="0">
                  <a:solidFill>
                    <a:schemeClr val="tx1">
                      <a:lumMod val="75000"/>
                      <a:lumOff val="25000"/>
                    </a:schemeClr>
                  </a:solidFill>
                  <a:latin typeface="Arial" panose="020B0604020202020204" pitchFamily="34" charset="0"/>
                  <a:ea typeface="メイリオ" pitchFamily="50" charset="-128"/>
                </a:rPr>
                <a:t>in advance whether you must follow any export </a:t>
              </a:r>
              <a:r>
                <a:rPr lang="en-US" sz="1300" b="1" i="0" u="none" dirty="0">
                  <a:solidFill>
                    <a:schemeClr val="tx1">
                      <a:lumMod val="75000"/>
                      <a:lumOff val="25000"/>
                    </a:schemeClr>
                  </a:solidFill>
                  <a:latin typeface="Arial" panose="020B0604020202020204" pitchFamily="34" charset="0"/>
                  <a:ea typeface="メイリオ" pitchFamily="50" charset="-128"/>
                </a:rPr>
                <a:t>control </a:t>
              </a:r>
              <a:r>
                <a:rPr lang="en-US" sz="1300" b="1" i="0" u="none" dirty="0" smtClean="0">
                  <a:solidFill>
                    <a:schemeClr val="tx1">
                      <a:lumMod val="75000"/>
                      <a:lumOff val="25000"/>
                    </a:schemeClr>
                  </a:solidFill>
                  <a:latin typeface="Arial" panose="020B0604020202020204" pitchFamily="34" charset="0"/>
                  <a:ea typeface="メイリオ" pitchFamily="50" charset="-128"/>
                </a:rPr>
                <a:t>procedures.</a:t>
              </a:r>
              <a:endParaRPr lang="en-US" sz="1300" b="1" i="0" u="none" dirty="0">
                <a:solidFill>
                  <a:schemeClr val="tx1">
                    <a:lumMod val="75000"/>
                    <a:lumOff val="25000"/>
                  </a:schemeClr>
                </a:solidFill>
                <a:latin typeface="Arial" panose="020B0604020202020204" pitchFamily="34" charset="0"/>
                <a:ea typeface="メイリオ" pitchFamily="50" charset="-128"/>
              </a:endParaRPr>
            </a:p>
            <a:p>
              <a:pPr marL="1551600" lvl="3" indent="-180000" algn="l" defTabSz="914331" rtl="0">
                <a:lnSpc>
                  <a:spcPct val="100000"/>
                </a:lnSpc>
                <a:buClr>
                  <a:srgbClr val="4DBDDB"/>
                </a:buClr>
                <a:buSzPct val="93000"/>
                <a:buFont typeface="Wingdings 2" pitchFamily="18" charset="2"/>
                <a:buChar char=""/>
                <a:defRPr/>
              </a:pPr>
              <a:r>
                <a:rPr lang="en-US" sz="1300" b="1" i="0" u="none" dirty="0">
                  <a:solidFill>
                    <a:schemeClr val="tx1">
                      <a:lumMod val="75000"/>
                      <a:lumOff val="25000"/>
                    </a:schemeClr>
                  </a:solidFill>
                  <a:latin typeface="Arial" panose="020B0604020202020204" pitchFamily="34" charset="0"/>
                  <a:ea typeface="メイリオ" pitchFamily="50" charset="-128"/>
                </a:rPr>
                <a:t>Consult with the </a:t>
              </a:r>
              <a:r>
                <a:rPr lang="en-US" sz="1300" b="1" i="0" u="none" dirty="0" smtClean="0">
                  <a:solidFill>
                    <a:schemeClr val="tx1">
                      <a:lumMod val="75000"/>
                      <a:lumOff val="25000"/>
                    </a:schemeClr>
                  </a:solidFill>
                  <a:latin typeface="Arial" panose="020B0604020202020204" pitchFamily="34" charset="0"/>
                  <a:ea typeface="メイリオ" pitchFamily="50" charset="-128"/>
                </a:rPr>
                <a:t>person responsible for export </a:t>
              </a:r>
              <a:r>
                <a:rPr lang="en-US" sz="1300" b="1" i="0" u="none" dirty="0">
                  <a:solidFill>
                    <a:schemeClr val="tx1">
                      <a:lumMod val="75000"/>
                      <a:lumOff val="25000"/>
                    </a:schemeClr>
                  </a:solidFill>
                  <a:latin typeface="Arial" panose="020B0604020202020204" pitchFamily="34" charset="0"/>
                  <a:ea typeface="メイリオ" pitchFamily="50" charset="-128"/>
                </a:rPr>
                <a:t>control </a:t>
              </a:r>
              <a:r>
                <a:rPr lang="en-US" sz="1300" b="1" i="0" u="none" dirty="0" smtClean="0">
                  <a:solidFill>
                    <a:schemeClr val="tx1">
                      <a:lumMod val="75000"/>
                      <a:lumOff val="25000"/>
                    </a:schemeClr>
                  </a:solidFill>
                  <a:latin typeface="Arial" panose="020B0604020202020204" pitchFamily="34" charset="0"/>
                  <a:ea typeface="メイリオ" pitchFamily="50" charset="-128"/>
                </a:rPr>
                <a:t>in </a:t>
              </a:r>
              <a:r>
                <a:rPr lang="en-US" sz="1300" b="1" i="0" u="none" dirty="0">
                  <a:solidFill>
                    <a:schemeClr val="tx1">
                      <a:lumMod val="75000"/>
                      <a:lumOff val="25000"/>
                    </a:schemeClr>
                  </a:solidFill>
                  <a:latin typeface="Arial" panose="020B0604020202020204" pitchFamily="34" charset="0"/>
                  <a:ea typeface="メイリオ" pitchFamily="50" charset="-128"/>
                </a:rPr>
                <a:t>your </a:t>
              </a:r>
              <a:r>
                <a:rPr lang="en-US" sz="1300" b="1" i="0" u="none" dirty="0" smtClean="0">
                  <a:solidFill>
                    <a:schemeClr val="tx1">
                      <a:lumMod val="75000"/>
                      <a:lumOff val="25000"/>
                    </a:schemeClr>
                  </a:solidFill>
                  <a:latin typeface="Arial" panose="020B0604020202020204" pitchFamily="34" charset="0"/>
                  <a:ea typeface="メイリオ" pitchFamily="50" charset="-128"/>
                </a:rPr>
                <a:t>organization if </a:t>
              </a:r>
              <a:r>
                <a:rPr lang="en-US" sz="1300" b="1" i="0" u="none" dirty="0">
                  <a:solidFill>
                    <a:schemeClr val="tx1">
                      <a:lumMod val="75000"/>
                      <a:lumOff val="25000"/>
                    </a:schemeClr>
                  </a:solidFill>
                  <a:latin typeface="Arial" panose="020B0604020202020204" pitchFamily="34" charset="0"/>
                  <a:ea typeface="メイリオ" pitchFamily="50" charset="-128"/>
                </a:rPr>
                <a:t>you </a:t>
              </a:r>
              <a:r>
                <a:rPr lang="en-US" sz="1300" b="1" i="0" u="none" dirty="0" smtClean="0">
                  <a:solidFill>
                    <a:schemeClr val="tx1">
                      <a:lumMod val="75000"/>
                      <a:lumOff val="25000"/>
                    </a:schemeClr>
                  </a:solidFill>
                  <a:latin typeface="Arial" panose="020B0604020202020204" pitchFamily="34" charset="0"/>
                  <a:ea typeface="メイリオ" pitchFamily="50" charset="-128"/>
                </a:rPr>
                <a:t>cannot determine </a:t>
              </a:r>
              <a:r>
                <a:rPr lang="en-US" sz="1300" b="1" i="0" u="none" dirty="0">
                  <a:solidFill>
                    <a:schemeClr val="tx1">
                      <a:lumMod val="75000"/>
                      <a:lumOff val="25000"/>
                    </a:schemeClr>
                  </a:solidFill>
                  <a:latin typeface="Arial" panose="020B0604020202020204" pitchFamily="34" charset="0"/>
                  <a:ea typeface="メイリオ" pitchFamily="50" charset="-128"/>
                </a:rPr>
                <a:t>whether </a:t>
              </a:r>
              <a:r>
                <a:rPr lang="en-US" sz="1300" b="1" i="0" u="none" dirty="0" smtClean="0">
                  <a:solidFill>
                    <a:schemeClr val="tx1">
                      <a:lumMod val="75000"/>
                      <a:lumOff val="25000"/>
                    </a:schemeClr>
                  </a:solidFill>
                  <a:latin typeface="Arial" panose="020B0604020202020204" pitchFamily="34" charset="0"/>
                  <a:ea typeface="メイリオ" pitchFamily="50" charset="-128"/>
                </a:rPr>
                <a:t>you must follow such procedures.</a:t>
              </a:r>
              <a:endParaRPr lang="en-US" sz="1300" b="1" i="0" u="none" dirty="0">
                <a:solidFill>
                  <a:schemeClr val="tx1">
                    <a:lumMod val="75000"/>
                    <a:lumOff val="25000"/>
                  </a:schemeClr>
                </a:solidFill>
                <a:latin typeface="Arial" panose="020B0604020202020204" pitchFamily="34" charset="0"/>
                <a:ea typeface="メイリオ" pitchFamily="50" charset="-128"/>
              </a:endParaRPr>
            </a:p>
          </p:txBody>
        </p:sp>
        <p:sp>
          <p:nvSpPr>
            <p:cNvPr id="185" name="角丸四角形 184"/>
            <p:cNvSpPr/>
            <p:nvPr/>
          </p:nvSpPr>
          <p:spPr>
            <a:xfrm>
              <a:off x="224411" y="3881011"/>
              <a:ext cx="1376127" cy="1056052"/>
            </a:xfrm>
            <a:prstGeom prst="roundRect">
              <a:avLst/>
            </a:prstGeom>
            <a:solidFill>
              <a:srgbClr val="33B1D9"/>
            </a:solidFill>
          </p:spPr>
          <p:txBody>
            <a:bodyPr wrap="square" lIns="36000" tIns="0" rIns="36000" bIns="0" anchor="ctr">
              <a:noAutofit/>
            </a:bodyPr>
            <a:lstStyle/>
            <a:p>
              <a:pPr marL="144000" indent="-144000" algn="ctr" defTabSz="914331" rtl="0">
                <a:lnSpc>
                  <a:spcPct val="100000"/>
                </a:lnSpc>
                <a:buClr>
                  <a:srgbClr val="4DBDDB"/>
                </a:buClr>
                <a:buSzPct val="93000"/>
                <a:defRPr/>
              </a:pPr>
              <a:r>
                <a:rPr lang="en-US" sz="1800" b="1" i="0" u="none" dirty="0" smtClean="0">
                  <a:solidFill>
                    <a:schemeClr val="bg1"/>
                  </a:solidFill>
                  <a:latin typeface="Arial" panose="020B0604020202020204" pitchFamily="34" charset="0"/>
                  <a:ea typeface="メイリオ" pitchFamily="50" charset="-128"/>
                </a:rPr>
                <a:t>Actions</a:t>
              </a:r>
              <a:endParaRPr lang="en-US" altLang="ja-JP" sz="1800" b="1" dirty="0" smtClean="0">
                <a:solidFill>
                  <a:schemeClr val="bg1"/>
                </a:solidFill>
                <a:latin typeface="Arial" panose="020B0604020202020204" pitchFamily="34" charset="0"/>
                <a:ea typeface="メイリオ" pitchFamily="50" charset="-128"/>
              </a:endParaRPr>
            </a:p>
          </p:txBody>
        </p:sp>
      </p:grpSp>
      <p:sp>
        <p:nvSpPr>
          <p:cNvPr id="187" name="下矢印 186"/>
          <p:cNvSpPr/>
          <p:nvPr/>
        </p:nvSpPr>
        <p:spPr>
          <a:xfrm>
            <a:off x="4021671" y="4069080"/>
            <a:ext cx="1429270" cy="362243"/>
          </a:xfrm>
          <a:prstGeom prst="downArrow">
            <a:avLst>
              <a:gd name="adj1" fmla="val 58090"/>
              <a:gd name="adj2" fmla="val 76179"/>
            </a:avLst>
          </a:prstGeom>
          <a:solidFill>
            <a:srgbClr val="F5CC6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kumimoji="1" lang="en-US" altLang="en-US" dirty="0">
              <a:latin typeface="Arial" panose="020B0604020202020204" pitchFamily="34" charset="0"/>
            </a:endParaRPr>
          </a:p>
        </p:txBody>
      </p:sp>
      <p:sp>
        <p:nvSpPr>
          <p:cNvPr id="218" name="正方形/長方形 217"/>
          <p:cNvSpPr/>
          <p:nvPr/>
        </p:nvSpPr>
        <p:spPr bwMode="auto">
          <a:xfrm>
            <a:off x="404260" y="1145876"/>
            <a:ext cx="8172000" cy="692648"/>
          </a:xfrm>
          <a:prstGeom prst="rect">
            <a:avLst/>
          </a:prstGeom>
          <a:noFill/>
          <a:ln w="9525">
            <a:noFill/>
            <a:miter lim="800000"/>
            <a:headEnd/>
            <a:tailEnd/>
          </a:ln>
          <a:effectLst/>
        </p:spPr>
        <p:txBody>
          <a:bodyPr wrap="square" lIns="0" tIns="36000" rIns="0" bIns="36000" rtlCol="0" anchor="t" anchorCtr="0">
            <a:noAutofit/>
          </a:bodyPr>
          <a:lstStyle/>
          <a:p>
            <a:pPr algn="l" rtl="0">
              <a:lnSpc>
                <a:spcPct val="100000"/>
              </a:lnSpc>
            </a:pPr>
            <a:r>
              <a:rPr lang="en-US" sz="1200" b="1" i="0" u="none" dirty="0" smtClean="0">
                <a:solidFill>
                  <a:schemeClr val="tx1">
                    <a:lumMod val="75000"/>
                    <a:lumOff val="25000"/>
                  </a:schemeClr>
                </a:solidFill>
                <a:latin typeface="Arial" panose="020B0604020202020204" pitchFamily="34" charset="0"/>
                <a:ea typeface="メイリオ" pitchFamily="50" charset="-128"/>
              </a:rPr>
              <a:t>OSS </a:t>
            </a:r>
            <a:r>
              <a:rPr lang="en-US" sz="1200" b="1" i="0" u="none" dirty="0">
                <a:solidFill>
                  <a:schemeClr val="tx1">
                    <a:lumMod val="75000"/>
                    <a:lumOff val="25000"/>
                  </a:schemeClr>
                </a:solidFill>
                <a:latin typeface="Arial" panose="020B0604020202020204" pitchFamily="34" charset="0"/>
                <a:ea typeface="メイリオ" pitchFamily="50" charset="-128"/>
              </a:rPr>
              <a:t>is </a:t>
            </a:r>
            <a:r>
              <a:rPr lang="en-US" sz="1200" b="1" i="0" u="none" dirty="0" smtClean="0">
                <a:solidFill>
                  <a:schemeClr val="tx1">
                    <a:lumMod val="75000"/>
                    <a:lumOff val="25000"/>
                  </a:schemeClr>
                </a:solidFill>
                <a:latin typeface="Arial" panose="020B0604020202020204" pitchFamily="34" charset="0"/>
                <a:ea typeface="メイリオ" pitchFamily="50" charset="-128"/>
              </a:rPr>
              <a:t>considered as </a:t>
            </a:r>
            <a:r>
              <a:rPr lang="en-US" sz="1200" b="1" i="1" u="none" dirty="0" smtClean="0">
                <a:solidFill>
                  <a:schemeClr val="tx1">
                    <a:lumMod val="75000"/>
                    <a:lumOff val="25000"/>
                  </a:schemeClr>
                </a:solidFill>
                <a:latin typeface="Arial" panose="020B0604020202020204" pitchFamily="34" charset="0"/>
                <a:ea typeface="メイリオ" pitchFamily="50" charset="-128"/>
              </a:rPr>
              <a:t>public domain software</a:t>
            </a:r>
            <a:r>
              <a:rPr lang="en-US" sz="1200" b="1" i="0" u="none" dirty="0" smtClean="0">
                <a:solidFill>
                  <a:schemeClr val="tx1">
                    <a:lumMod val="75000"/>
                    <a:lumOff val="25000"/>
                  </a:schemeClr>
                </a:solidFill>
                <a:latin typeface="Arial" panose="020B0604020202020204" pitchFamily="34" charset="0"/>
                <a:ea typeface="メイリオ" pitchFamily="50" charset="-128"/>
              </a:rPr>
              <a:t> because its </a:t>
            </a:r>
            <a:r>
              <a:rPr lang="en-US" sz="1200" b="1" i="0" u="none" dirty="0">
                <a:solidFill>
                  <a:schemeClr val="tx1">
                    <a:lumMod val="75000"/>
                    <a:lumOff val="25000"/>
                  </a:schemeClr>
                </a:solidFill>
                <a:latin typeface="Arial" panose="020B0604020202020204" pitchFamily="34" charset="0"/>
                <a:ea typeface="メイリオ" pitchFamily="50" charset="-128"/>
              </a:rPr>
              <a:t>source code </a:t>
            </a:r>
            <a:r>
              <a:rPr lang="en-US" sz="1200" b="1" i="0" u="none" dirty="0" smtClean="0">
                <a:solidFill>
                  <a:schemeClr val="tx1">
                    <a:lumMod val="75000"/>
                    <a:lumOff val="25000"/>
                  </a:schemeClr>
                </a:solidFill>
                <a:latin typeface="Arial" panose="020B0604020202020204" pitchFamily="34" charset="0"/>
                <a:ea typeface="メイリオ" pitchFamily="50" charset="-128"/>
              </a:rPr>
              <a:t>is </a:t>
            </a:r>
            <a:r>
              <a:rPr lang="en-US" sz="1200" b="1" i="0" u="none" dirty="0">
                <a:solidFill>
                  <a:schemeClr val="tx1">
                    <a:lumMod val="75000"/>
                    <a:lumOff val="25000"/>
                  </a:schemeClr>
                </a:solidFill>
                <a:latin typeface="Arial" panose="020B0604020202020204" pitchFamily="34" charset="0"/>
                <a:ea typeface="メイリオ" pitchFamily="50" charset="-128"/>
              </a:rPr>
              <a:t>made </a:t>
            </a:r>
            <a:r>
              <a:rPr lang="en-US" sz="1200" b="1" i="0" u="none" dirty="0" smtClean="0">
                <a:solidFill>
                  <a:schemeClr val="tx1">
                    <a:lumMod val="75000"/>
                    <a:lumOff val="25000"/>
                  </a:schemeClr>
                </a:solidFill>
                <a:latin typeface="Arial" panose="020B0604020202020204" pitchFamily="34" charset="0"/>
                <a:ea typeface="メイリオ" pitchFamily="50" charset="-128"/>
              </a:rPr>
              <a:t>public.</a:t>
            </a:r>
          </a:p>
          <a:p>
            <a:pPr algn="l" rtl="0">
              <a:lnSpc>
                <a:spcPct val="100000"/>
              </a:lnSpc>
            </a:pPr>
            <a:r>
              <a:rPr lang="en-US" sz="1200" b="1" dirty="0" smtClean="0">
                <a:solidFill>
                  <a:schemeClr val="tx1">
                    <a:lumMod val="75000"/>
                    <a:lumOff val="25000"/>
                  </a:schemeClr>
                </a:solidFill>
                <a:latin typeface="Arial" panose="020B0604020202020204" pitchFamily="34" charset="0"/>
                <a:ea typeface="メイリオ" pitchFamily="50" charset="-128"/>
              </a:rPr>
              <a:t>However, depending on how the OSS is used, you might need to implement </a:t>
            </a:r>
            <a:r>
              <a:rPr lang="en-US" sz="1200" b="1" i="0" u="none" dirty="0" smtClean="0">
                <a:solidFill>
                  <a:schemeClr val="tx1">
                    <a:lumMod val="75000"/>
                    <a:lumOff val="25000"/>
                  </a:schemeClr>
                </a:solidFill>
                <a:latin typeface="Arial" panose="020B0604020202020204" pitchFamily="34" charset="0"/>
                <a:ea typeface="メイリオ" pitchFamily="50" charset="-128"/>
              </a:rPr>
              <a:t>legal procedures based </a:t>
            </a:r>
            <a:r>
              <a:rPr lang="en-US" sz="1200" b="1" i="0" u="none" dirty="0">
                <a:solidFill>
                  <a:schemeClr val="tx1">
                    <a:lumMod val="75000"/>
                    <a:lumOff val="25000"/>
                  </a:schemeClr>
                </a:solidFill>
                <a:latin typeface="Arial" panose="020B0604020202020204" pitchFamily="34" charset="0"/>
                <a:ea typeface="メイリオ" pitchFamily="50" charset="-128"/>
              </a:rPr>
              <a:t>on the export control laws and regulations that apply in Japan and the U.S.</a:t>
            </a:r>
          </a:p>
        </p:txBody>
      </p:sp>
      <p:cxnSp>
        <p:nvCxnSpPr>
          <p:cNvPr id="219" name="直線コネクタ 218"/>
          <p:cNvCxnSpPr/>
          <p:nvPr/>
        </p:nvCxnSpPr>
        <p:spPr bwMode="auto">
          <a:xfrm flipV="1">
            <a:off x="216971" y="1795346"/>
            <a:ext cx="9038671" cy="0"/>
          </a:xfrm>
          <a:prstGeom prst="line">
            <a:avLst/>
          </a:prstGeom>
          <a:noFill/>
          <a:ln w="38100" cap="flat" cmpd="sng" algn="ctr">
            <a:solidFill>
              <a:schemeClr val="bg1">
                <a:lumMod val="75000"/>
              </a:schemeClr>
            </a:solidFill>
            <a:prstDash val="sysDot"/>
            <a:round/>
            <a:headEnd type="none" w="med" len="med"/>
            <a:tailEnd type="none" w="med" len="med"/>
          </a:ln>
          <a:effectLst/>
        </p:spPr>
      </p:cxnSp>
      <p:pic>
        <p:nvPicPr>
          <p:cNvPr id="220" name="図 219" descr="1.png"/>
          <p:cNvPicPr>
            <a:picLocks noChangeAspect="1"/>
          </p:cNvPicPr>
          <p:nvPr/>
        </p:nvPicPr>
        <p:blipFill>
          <a:blip r:embed="rId3"/>
          <a:srcRect l="21687" t="24387" r="26670" b="32515"/>
          <a:stretch>
            <a:fillRect/>
          </a:stretch>
        </p:blipFill>
        <p:spPr>
          <a:xfrm flipH="1">
            <a:off x="8459058" y="1276004"/>
            <a:ext cx="731304" cy="610314"/>
          </a:xfrm>
          <a:prstGeom prst="rect">
            <a:avLst/>
          </a:prstGeom>
        </p:spPr>
      </p:pic>
    </p:spTree>
    <p:extLst>
      <p:ext uri="{BB962C8B-B14F-4D97-AF65-F5344CB8AC3E}">
        <p14:creationId xmlns:p14="http://schemas.microsoft.com/office/powerpoint/2010/main" val="8601116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bwMode="auto">
          <a:xfrm>
            <a:off x="371192" y="392735"/>
            <a:ext cx="8928000" cy="4276801"/>
          </a:xfrm>
          <a:prstGeom prst="rect">
            <a:avLst/>
          </a:prstGeom>
          <a:solidFill>
            <a:srgbClr val="FFFFFF">
              <a:alpha val="72157"/>
            </a:srgbClr>
          </a:solidFill>
          <a:ln w="9525">
            <a:noFill/>
            <a:miter lim="800000"/>
            <a:headEnd/>
            <a:tailEnd/>
          </a:ln>
          <a:effectLst/>
        </p:spPr>
        <p:txBody>
          <a:bodyPr wrap="square" lIns="252000" tIns="144000" rIns="144000" bIns="144000" rtlCol="0" anchor="ctr" anchorCtr="0">
            <a:noAutofit/>
          </a:bodyPr>
          <a:lstStyle/>
          <a:p>
            <a:pPr algn="ctr" rtl="0"/>
            <a:endParaRPr kumimoji="1" lang="en-US" altLang="en-US" sz="2400" b="1" spc="100" dirty="0" smtClean="0">
              <a:solidFill>
                <a:srgbClr val="165F84"/>
              </a:solidFill>
              <a:latin typeface="Arial" panose="020B0604020202020204" pitchFamily="34" charset="0"/>
              <a:ea typeface="メイリオ" pitchFamily="50" charset="-128"/>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wrap="square">
            <a:noAutofit/>
          </a:bodyPr>
          <a:lstStyle/>
          <a:p>
            <a:pPr algn="l" rtl="0"/>
            <a:r>
              <a:rPr lang="en-US" b="1" i="0" u="none" spc="0" dirty="0">
                <a:latin typeface="Arial" panose="020B0604020202020204" pitchFamily="34" charset="0"/>
              </a:rPr>
              <a:t>Summary</a:t>
            </a:r>
            <a:endParaRPr lang="en-US" altLang="en-US" spc="0" dirty="0">
              <a:latin typeface="Arial" panose="020B0604020202020204" pitchFamily="34" charset="0"/>
            </a:endParaRPr>
          </a:p>
        </p:txBody>
      </p:sp>
      <p:sp>
        <p:nvSpPr>
          <p:cNvPr id="20" name="Text Box 56"/>
          <p:cNvSpPr txBox="1">
            <a:spLocks noChangeArrowheads="1"/>
          </p:cNvSpPr>
          <p:nvPr/>
        </p:nvSpPr>
        <p:spPr bwMode="auto">
          <a:xfrm>
            <a:off x="622631" y="738875"/>
            <a:ext cx="8084612" cy="377026"/>
          </a:xfrm>
          <a:prstGeom prst="rect">
            <a:avLst/>
          </a:prstGeom>
          <a:noFill/>
          <a:ln w="9525">
            <a:noFill/>
            <a:miter lim="800000"/>
            <a:headEnd/>
            <a:tailEnd/>
          </a:ln>
        </p:spPr>
        <p:txBody>
          <a:bodyPr wrap="square" lIns="0" rIns="0">
            <a:noAutofit/>
          </a:bodyPr>
          <a:lstStyle/>
          <a:p>
            <a:pPr marL="190500" indent="-190500" algn="l" rtl="0"/>
            <a:r>
              <a:rPr lang="en-US" sz="2000" b="1" i="0" u="none" dirty="0">
                <a:solidFill>
                  <a:schemeClr val="tx1"/>
                </a:solidFill>
                <a:latin typeface="Arial" panose="020B0604020202020204" pitchFamily="34" charset="0"/>
                <a:ea typeface="メイリオ" pitchFamily="50" charset="-128"/>
              </a:rPr>
              <a:t>To </a:t>
            </a:r>
            <a:r>
              <a:rPr lang="en-US" sz="2000" b="1" i="0" u="none" dirty="0" smtClean="0">
                <a:solidFill>
                  <a:schemeClr val="tx1"/>
                </a:solidFill>
                <a:latin typeface="Arial" panose="020B0604020202020204" pitchFamily="34" charset="0"/>
                <a:ea typeface="メイリオ" pitchFamily="50" charset="-128"/>
              </a:rPr>
              <a:t>actively use OSS, you must ...</a:t>
            </a:r>
            <a:endParaRPr lang="en-US" altLang="en-US" sz="2000" b="1" dirty="0">
              <a:solidFill>
                <a:schemeClr val="tx1"/>
              </a:solidFill>
              <a:latin typeface="Arial" panose="020B0604020202020204" pitchFamily="34" charset="0"/>
              <a:ea typeface="メイリオ" pitchFamily="50" charset="-128"/>
            </a:endParaRPr>
          </a:p>
        </p:txBody>
      </p:sp>
      <p:sp>
        <p:nvSpPr>
          <p:cNvPr id="27" name="円/楕円 26"/>
          <p:cNvSpPr/>
          <p:nvPr/>
        </p:nvSpPr>
        <p:spPr bwMode="auto">
          <a:xfrm>
            <a:off x="202137" y="5029806"/>
            <a:ext cx="1246391" cy="229000"/>
          </a:xfrm>
          <a:prstGeom prst="ellipse">
            <a:avLst/>
          </a:prstGeom>
          <a:solidFill>
            <a:srgbClr val="EAEAEA"/>
          </a:solidFill>
          <a:ln w="38100" cap="flat" cmpd="sng" algn="ctr">
            <a:noFill/>
            <a:prstDash val="solid"/>
            <a:round/>
            <a:headEnd type="none" w="med" len="med"/>
            <a:tailEnd type="none" w="med" len="med"/>
          </a:ln>
          <a:effectLst/>
        </p:spPr>
        <p:txBody>
          <a:bodyPr wrap="square" rtlCol="0" anchor="ctr">
            <a:noAutofit/>
          </a:bodyPr>
          <a:lstStyle/>
          <a:p>
            <a:pPr algn="ctr" rtl="0">
              <a:lnSpc>
                <a:spcPct val="90000"/>
              </a:lnSpc>
            </a:pPr>
            <a:endParaRPr kumimoji="1" lang="en-US" altLang="en-US" sz="1100" dirty="0">
              <a:latin typeface="Arial" panose="020B0604020202020204" pitchFamily="34" charset="0"/>
            </a:endParaRPr>
          </a:p>
        </p:txBody>
      </p:sp>
      <p:sp>
        <p:nvSpPr>
          <p:cNvPr id="30" name="Text Box 30"/>
          <p:cNvSpPr txBox="1">
            <a:spLocks noChangeArrowheads="1"/>
          </p:cNvSpPr>
          <p:nvPr/>
        </p:nvSpPr>
        <p:spPr bwMode="auto">
          <a:xfrm>
            <a:off x="769545" y="1062681"/>
            <a:ext cx="8501204" cy="2195473"/>
          </a:xfrm>
          <a:prstGeom prst="rect">
            <a:avLst/>
          </a:prstGeom>
          <a:noFill/>
          <a:ln w="9525">
            <a:noFill/>
            <a:miter lim="800000"/>
            <a:headEnd/>
            <a:tailEnd/>
          </a:ln>
        </p:spPr>
        <p:txBody>
          <a:bodyPr wrap="square" lIns="0" rIns="0">
            <a:noAutofit/>
          </a:bodyPr>
          <a:lstStyle/>
          <a:p>
            <a:pPr marL="742950" indent="-742950" algn="l" rtl="0">
              <a:lnSpc>
                <a:spcPts val="4100"/>
              </a:lnSpc>
              <a:buClr>
                <a:srgbClr val="1892B8"/>
              </a:buClr>
              <a:buFont typeface="+mj-lt"/>
              <a:buAutoNum type="arabicPeriod"/>
            </a:pPr>
            <a:r>
              <a:rPr lang="en-US" sz="2800" b="1" i="0" u="none" dirty="0">
                <a:solidFill>
                  <a:srgbClr val="F6167B"/>
                </a:solidFill>
                <a:latin typeface="Arial" panose="020B0604020202020204" pitchFamily="34" charset="0"/>
                <a:ea typeface="メイリオ" pitchFamily="50" charset="-128"/>
              </a:rPr>
              <a:t>Understand </a:t>
            </a:r>
            <a:r>
              <a:rPr lang="en-US" sz="2800" b="1" i="0" u="none" dirty="0" smtClean="0">
                <a:solidFill>
                  <a:srgbClr val="F6167B"/>
                </a:solidFill>
                <a:latin typeface="Arial" panose="020B0604020202020204" pitchFamily="34" charset="0"/>
                <a:ea typeface="メイリオ" pitchFamily="50" charset="-128"/>
              </a:rPr>
              <a:t>OSS characteristics</a:t>
            </a:r>
            <a:endParaRPr lang="en-US" altLang="ja-JP" sz="2800" b="1" dirty="0" smtClean="0">
              <a:solidFill>
                <a:srgbClr val="F6167B"/>
              </a:solidFill>
              <a:latin typeface="Arial" panose="020B0604020202020204" pitchFamily="34" charset="0"/>
              <a:ea typeface="メイリオ" pitchFamily="50" charset="-128"/>
            </a:endParaRPr>
          </a:p>
          <a:p>
            <a:pPr marL="742950" indent="-742950" algn="l" rtl="0">
              <a:lnSpc>
                <a:spcPts val="4100"/>
              </a:lnSpc>
              <a:buClr>
                <a:srgbClr val="1892B8"/>
              </a:buClr>
              <a:buFont typeface="+mj-lt"/>
              <a:buAutoNum type="arabicPeriod"/>
            </a:pPr>
            <a:r>
              <a:rPr lang="en-US" sz="2800" b="1" i="0" u="none" dirty="0">
                <a:solidFill>
                  <a:srgbClr val="F6167B"/>
                </a:solidFill>
                <a:latin typeface="Arial" panose="020B0604020202020204" pitchFamily="34" charset="0"/>
                <a:ea typeface="メイリオ" pitchFamily="50" charset="-128"/>
              </a:rPr>
              <a:t>Comply with </a:t>
            </a:r>
            <a:r>
              <a:rPr lang="en-US" sz="2800" b="1" i="0" u="none" dirty="0" smtClean="0">
                <a:solidFill>
                  <a:srgbClr val="F6167B"/>
                </a:solidFill>
                <a:latin typeface="Arial" panose="020B0604020202020204" pitchFamily="34" charset="0"/>
                <a:ea typeface="メイリオ" pitchFamily="50" charset="-128"/>
              </a:rPr>
              <a:t>OSS licenses</a:t>
            </a:r>
          </a:p>
          <a:p>
            <a:pPr marL="742950" indent="-742950">
              <a:lnSpc>
                <a:spcPts val="4100"/>
              </a:lnSpc>
              <a:buClr>
                <a:srgbClr val="1892B8"/>
              </a:buClr>
              <a:buFont typeface="+mj-lt"/>
              <a:buAutoNum type="arabicPeriod"/>
            </a:pPr>
            <a:r>
              <a:rPr lang="en-US" altLang="ja-JP" sz="2800" b="1" spc="100" dirty="0" smtClean="0">
                <a:solidFill>
                  <a:srgbClr val="F6167B"/>
                </a:solidFill>
                <a:latin typeface="Arial" pitchFamily="34" charset="0"/>
                <a:ea typeface="メイリオ" pitchFamily="50" charset="-128"/>
              </a:rPr>
              <a:t>Understanding and carry out the process for using OSS</a:t>
            </a:r>
            <a:endParaRPr lang="en-US" altLang="ja-JP" sz="2800" b="1" dirty="0" smtClean="0">
              <a:solidFill>
                <a:srgbClr val="F6167B"/>
              </a:solidFill>
              <a:latin typeface="Arial" panose="020B0604020202020204" pitchFamily="34" charset="0"/>
              <a:ea typeface="メイリオ" pitchFamily="50" charset="-128"/>
            </a:endParaRPr>
          </a:p>
          <a:p>
            <a:pPr marL="742950" indent="-742950" algn="l" rtl="0">
              <a:lnSpc>
                <a:spcPts val="4100"/>
              </a:lnSpc>
              <a:buClr>
                <a:srgbClr val="1892B8"/>
              </a:buClr>
              <a:buFont typeface="+mj-lt"/>
              <a:buAutoNum type="arabicPeriod"/>
            </a:pPr>
            <a:r>
              <a:rPr lang="en-US" sz="2800" b="1" dirty="0" smtClean="0">
                <a:solidFill>
                  <a:srgbClr val="F6167B"/>
                </a:solidFill>
                <a:latin typeface="Arial" panose="020B0604020202020204" pitchFamily="34" charset="0"/>
                <a:ea typeface="メイリオ" pitchFamily="50" charset="-128"/>
              </a:rPr>
              <a:t>Take advantage of </a:t>
            </a:r>
            <a:r>
              <a:rPr lang="en-US" sz="2800" b="1" i="0" u="none" dirty="0" smtClean="0">
                <a:solidFill>
                  <a:srgbClr val="F6167B"/>
                </a:solidFill>
                <a:latin typeface="Arial" panose="020B0604020202020204" pitchFamily="34" charset="0"/>
                <a:ea typeface="メイリオ" pitchFamily="50" charset="-128"/>
              </a:rPr>
              <a:t>OSS guidelines</a:t>
            </a:r>
            <a:endParaRPr lang="en-US" altLang="en-US" sz="2800" b="1" dirty="0">
              <a:solidFill>
                <a:srgbClr val="F6167B"/>
              </a:solidFill>
              <a:latin typeface="Arial" panose="020B0604020202020204" pitchFamily="34" charset="0"/>
              <a:ea typeface="メイリオ" pitchFamily="50" charset="-128"/>
            </a:endParaRPr>
          </a:p>
        </p:txBody>
      </p:sp>
      <p:cxnSp>
        <p:nvCxnSpPr>
          <p:cNvPr id="32" name="直線コネクタ 31"/>
          <p:cNvCxnSpPr/>
          <p:nvPr/>
        </p:nvCxnSpPr>
        <p:spPr bwMode="auto">
          <a:xfrm>
            <a:off x="348180" y="655983"/>
            <a:ext cx="8776252" cy="0"/>
          </a:xfrm>
          <a:prstGeom prst="line">
            <a:avLst/>
          </a:prstGeom>
          <a:noFill/>
          <a:ln w="38100" cap="flat" cmpd="sng" algn="ctr">
            <a:solidFill>
              <a:schemeClr val="bg1">
                <a:lumMod val="75000"/>
              </a:schemeClr>
            </a:solidFill>
            <a:prstDash val="sysDash"/>
            <a:round/>
            <a:headEnd type="none" w="med" len="med"/>
            <a:tailEnd type="none" w="med" len="med"/>
          </a:ln>
          <a:effectLst/>
        </p:spPr>
      </p:cxnSp>
      <p:cxnSp>
        <p:nvCxnSpPr>
          <p:cNvPr id="33" name="直線コネクタ 32"/>
          <p:cNvCxnSpPr/>
          <p:nvPr/>
        </p:nvCxnSpPr>
        <p:spPr bwMode="auto">
          <a:xfrm>
            <a:off x="348180" y="3648265"/>
            <a:ext cx="8776252" cy="0"/>
          </a:xfrm>
          <a:prstGeom prst="line">
            <a:avLst/>
          </a:prstGeom>
          <a:noFill/>
          <a:ln w="38100" cap="flat" cmpd="sng" algn="ctr">
            <a:solidFill>
              <a:schemeClr val="bg1">
                <a:lumMod val="75000"/>
              </a:schemeClr>
            </a:solidFill>
            <a:prstDash val="sysDash"/>
            <a:round/>
            <a:headEnd type="none" w="med" len="med"/>
            <a:tailEnd type="none" w="med" len="med"/>
          </a:ln>
          <a:effectLst/>
        </p:spPr>
      </p:cxnSp>
      <p:grpSp>
        <p:nvGrpSpPr>
          <p:cNvPr id="34" name="グループ化 33"/>
          <p:cNvGrpSpPr/>
          <p:nvPr/>
        </p:nvGrpSpPr>
        <p:grpSpPr>
          <a:xfrm>
            <a:off x="1440106" y="3675707"/>
            <a:ext cx="7761645" cy="1521934"/>
            <a:chOff x="1295882" y="3043123"/>
            <a:chExt cx="8022293" cy="1155661"/>
          </a:xfrm>
          <a:effectLst>
            <a:outerShdw blurRad="50800" dist="38100" dir="2700000" algn="tl" rotWithShape="0">
              <a:prstClr val="black">
                <a:alpha val="40000"/>
              </a:prstClr>
            </a:outerShdw>
          </a:effectLst>
        </p:grpSpPr>
        <p:sp>
          <p:nvSpPr>
            <p:cNvPr id="35" name="二等辺三角形 34"/>
            <p:cNvSpPr/>
            <p:nvPr/>
          </p:nvSpPr>
          <p:spPr bwMode="auto">
            <a:xfrm rot="14831198">
              <a:off x="1481155" y="3001247"/>
              <a:ext cx="189947" cy="560494"/>
            </a:xfrm>
            <a:prstGeom prst="triangle">
              <a:avLst/>
            </a:prstGeom>
            <a:solidFill>
              <a:srgbClr val="C4E9F4"/>
            </a:solidFill>
            <a:ln w="9525">
              <a:noFill/>
              <a:miter lim="800000"/>
              <a:headEnd/>
              <a:tailEnd/>
            </a:ln>
            <a:effectLst/>
          </p:spPr>
          <p:txBody>
            <a:bodyPr wrap="square" lIns="252000" tIns="144000" rIns="252000" bIns="144000" rtlCol="0" anchor="ctr" anchorCtr="0">
              <a:noAutofit/>
            </a:bodyPr>
            <a:lstStyle/>
            <a:p>
              <a:pPr algn="l" rtl="0">
                <a:lnSpc>
                  <a:spcPct val="150000"/>
                </a:lnSpc>
              </a:pPr>
              <a:endParaRPr kumimoji="1" lang="en-US" altLang="en-US" sz="1200" b="1" dirty="0" smtClean="0">
                <a:solidFill>
                  <a:schemeClr val="bg1"/>
                </a:solidFill>
                <a:latin typeface="Arial" panose="020B0604020202020204" pitchFamily="34" charset="0"/>
                <a:ea typeface="メイリオ" pitchFamily="50" charset="-128"/>
              </a:endParaRPr>
            </a:p>
          </p:txBody>
        </p:sp>
        <p:sp>
          <p:nvSpPr>
            <p:cNvPr id="36" name="角丸四角形 35"/>
            <p:cNvSpPr/>
            <p:nvPr/>
          </p:nvSpPr>
          <p:spPr bwMode="auto">
            <a:xfrm flipH="1">
              <a:off x="1608093" y="3043123"/>
              <a:ext cx="7710082" cy="1155661"/>
            </a:xfrm>
            <a:prstGeom prst="roundRect">
              <a:avLst>
                <a:gd name="adj" fmla="val 9143"/>
              </a:avLst>
            </a:prstGeom>
            <a:solidFill>
              <a:srgbClr val="C4E9F4"/>
            </a:solidFill>
            <a:ln w="9525">
              <a:noFill/>
              <a:miter lim="800000"/>
              <a:headEnd/>
              <a:tailEnd/>
            </a:ln>
            <a:effectLst/>
          </p:spPr>
          <p:txBody>
            <a:bodyPr wrap="square" lIns="216000" tIns="144000" rIns="216000" bIns="144000" rtlCol="0" anchor="ctr" anchorCtr="0">
              <a:noAutofit/>
            </a:bodyPr>
            <a:lstStyle/>
            <a:p>
              <a:pPr algn="l" rtl="0">
                <a:lnSpc>
                  <a:spcPct val="100000"/>
                </a:lnSpc>
                <a:spcBef>
                  <a:spcPts val="600"/>
                </a:spcBef>
              </a:pPr>
              <a:r>
                <a:rPr lang="en-US" sz="1400" b="1" i="0" u="none" dirty="0">
                  <a:solidFill>
                    <a:schemeClr val="tx1">
                      <a:lumMod val="75000"/>
                      <a:lumOff val="25000"/>
                    </a:schemeClr>
                  </a:solidFill>
                  <a:latin typeface="Arial" panose="020B0604020202020204" pitchFamily="34" charset="0"/>
                  <a:ea typeface="メイリオ" pitchFamily="50" charset="-128"/>
                </a:rPr>
                <a:t>To use OSS </a:t>
              </a:r>
              <a:r>
                <a:rPr lang="en-US" sz="1400" b="1" i="0" u="none" dirty="0" smtClean="0">
                  <a:solidFill>
                    <a:schemeClr val="tx1">
                      <a:lumMod val="75000"/>
                      <a:lumOff val="25000"/>
                    </a:schemeClr>
                  </a:solidFill>
                  <a:latin typeface="Arial" panose="020B0604020202020204" pitchFamily="34" charset="0"/>
                  <a:ea typeface="メイリオ" pitchFamily="50" charset="-128"/>
                </a:rPr>
                <a:t>in a variety of business areas, </a:t>
              </a:r>
              <a:r>
                <a:rPr lang="en-US" sz="1400" b="1" i="0" u="none" dirty="0">
                  <a:solidFill>
                    <a:schemeClr val="tx1">
                      <a:lumMod val="75000"/>
                      <a:lumOff val="25000"/>
                    </a:schemeClr>
                  </a:solidFill>
                  <a:latin typeface="Arial" panose="020B0604020202020204" pitchFamily="34" charset="0"/>
                  <a:ea typeface="メイリオ" pitchFamily="50" charset="-128"/>
                </a:rPr>
                <a:t>it is important to understand </a:t>
              </a:r>
              <a:r>
                <a:rPr lang="en-US" sz="1400" b="1" i="0" u="none" dirty="0" smtClean="0">
                  <a:solidFill>
                    <a:srgbClr val="F6167B"/>
                  </a:solidFill>
                  <a:latin typeface="Arial" panose="020B0604020202020204" pitchFamily="34" charset="0"/>
                  <a:ea typeface="メイリオ" pitchFamily="50" charset="-128"/>
                </a:rPr>
                <a:t>OSS characteristics</a:t>
              </a:r>
              <a:r>
                <a:rPr lang="en-US" sz="1400" b="1" i="0" u="none" dirty="0" smtClean="0">
                  <a:solidFill>
                    <a:schemeClr val="tx1">
                      <a:lumMod val="75000"/>
                      <a:lumOff val="25000"/>
                    </a:schemeClr>
                  </a:solidFill>
                  <a:latin typeface="Arial" panose="020B0604020202020204" pitchFamily="34" charset="0"/>
                  <a:ea typeface="メイリオ" pitchFamily="50" charset="-128"/>
                </a:rPr>
                <a:t>, </a:t>
              </a:r>
              <a:r>
                <a:rPr lang="en-US" sz="1400" b="1" i="0" u="none" dirty="0">
                  <a:solidFill>
                    <a:schemeClr val="tx1">
                      <a:lumMod val="75000"/>
                      <a:lumOff val="25000"/>
                    </a:schemeClr>
                  </a:solidFill>
                  <a:latin typeface="Arial" panose="020B0604020202020204" pitchFamily="34" charset="0"/>
                  <a:ea typeface="メイリオ" pitchFamily="50" charset="-128"/>
                </a:rPr>
                <a:t>and </a:t>
              </a:r>
              <a:r>
                <a:rPr lang="en-US" sz="1400" b="1" i="0" u="none" dirty="0">
                  <a:solidFill>
                    <a:srgbClr val="F6167B"/>
                  </a:solidFill>
                  <a:latin typeface="Arial" panose="020B0604020202020204" pitchFamily="34" charset="0"/>
                  <a:ea typeface="メイリオ" pitchFamily="50" charset="-128"/>
                </a:rPr>
                <a:t>comply with licenses</a:t>
              </a:r>
              <a:r>
                <a:rPr lang="en-US" sz="1400" b="1" i="0" u="none" dirty="0">
                  <a:solidFill>
                    <a:schemeClr val="tx1">
                      <a:lumMod val="75000"/>
                      <a:lumOff val="25000"/>
                    </a:schemeClr>
                  </a:solidFill>
                  <a:latin typeface="Arial" panose="020B0604020202020204" pitchFamily="34" charset="0"/>
                  <a:ea typeface="メイリオ" pitchFamily="50" charset="-128"/>
                </a:rPr>
                <a:t>. To this end, </a:t>
              </a:r>
              <a:r>
                <a:rPr lang="en-US" sz="1400" b="1" i="0" u="none" dirty="0" smtClean="0">
                  <a:solidFill>
                    <a:srgbClr val="F6167B"/>
                  </a:solidFill>
                  <a:latin typeface="Arial" panose="020B0604020202020204" pitchFamily="34" charset="0"/>
                  <a:ea typeface="メイリオ" pitchFamily="50" charset="-128"/>
                </a:rPr>
                <a:t>using OSS </a:t>
              </a:r>
              <a:r>
                <a:rPr lang="en-US" sz="1400" b="1" i="0" u="none" dirty="0">
                  <a:solidFill>
                    <a:srgbClr val="F6167B"/>
                  </a:solidFill>
                  <a:latin typeface="Arial" panose="020B0604020202020204" pitchFamily="34" charset="0"/>
                  <a:ea typeface="メイリオ" pitchFamily="50" charset="-128"/>
                </a:rPr>
                <a:t>guidelines </a:t>
              </a:r>
              <a:r>
                <a:rPr lang="en-US" sz="1400" b="1" i="0" u="none" dirty="0" smtClean="0">
                  <a:solidFill>
                    <a:schemeClr val="tx1">
                      <a:lumMod val="75000"/>
                      <a:lumOff val="25000"/>
                    </a:schemeClr>
                  </a:solidFill>
                  <a:latin typeface="Arial" panose="020B0604020202020204" pitchFamily="34" charset="0"/>
                  <a:ea typeface="メイリオ" pitchFamily="50" charset="-128"/>
                </a:rPr>
                <a:t>is effective.</a:t>
              </a:r>
              <a:endParaRPr lang="en-US" altLang="ja-JP" sz="1400" b="1" dirty="0" smtClean="0">
                <a:solidFill>
                  <a:schemeClr val="tx1">
                    <a:lumMod val="75000"/>
                    <a:lumOff val="25000"/>
                  </a:schemeClr>
                </a:solidFill>
                <a:latin typeface="Arial" panose="020B0604020202020204" pitchFamily="34" charset="0"/>
                <a:ea typeface="メイリオ" pitchFamily="50" charset="-128"/>
              </a:endParaRPr>
            </a:p>
            <a:p>
              <a:pPr algn="l" rtl="0">
                <a:lnSpc>
                  <a:spcPct val="100000"/>
                </a:lnSpc>
                <a:spcBef>
                  <a:spcPts val="600"/>
                </a:spcBef>
              </a:pPr>
              <a:r>
                <a:rPr lang="en-US" sz="1400" b="1" i="0" u="none" dirty="0" smtClean="0">
                  <a:solidFill>
                    <a:schemeClr val="tx1">
                      <a:lumMod val="75000"/>
                      <a:lumOff val="25000"/>
                    </a:schemeClr>
                  </a:solidFill>
                  <a:latin typeface="Arial" panose="020B0604020202020204" pitchFamily="34" charset="0"/>
                  <a:ea typeface="メイリオ" pitchFamily="50" charset="-128"/>
                </a:rPr>
                <a:t>Take advantage of these </a:t>
              </a:r>
              <a:r>
                <a:rPr lang="en-US" sz="1400" b="1" i="0" u="none" dirty="0">
                  <a:solidFill>
                    <a:schemeClr val="tx1">
                      <a:lumMod val="75000"/>
                      <a:lumOff val="25000"/>
                    </a:schemeClr>
                  </a:solidFill>
                  <a:latin typeface="Arial" panose="020B0604020202020204" pitchFamily="34" charset="0"/>
                  <a:ea typeface="メイリオ" pitchFamily="50" charset="-128"/>
                </a:rPr>
                <a:t>guidelines </a:t>
              </a:r>
              <a:r>
                <a:rPr lang="en-US" sz="1400" b="1" i="0" u="none" dirty="0" smtClean="0">
                  <a:solidFill>
                    <a:schemeClr val="tx1">
                      <a:lumMod val="75000"/>
                      <a:lumOff val="25000"/>
                    </a:schemeClr>
                  </a:solidFill>
                  <a:latin typeface="Arial" panose="020B0604020202020204" pitchFamily="34" charset="0"/>
                  <a:ea typeface="メイリオ" pitchFamily="50" charset="-128"/>
                </a:rPr>
                <a:t>to facilitate your future business activities in </a:t>
              </a:r>
              <a:r>
                <a:rPr lang="en-US" sz="1400" b="1" i="0" u="none" dirty="0">
                  <a:solidFill>
                    <a:schemeClr val="tx1">
                      <a:lumMod val="75000"/>
                      <a:lumOff val="25000"/>
                    </a:schemeClr>
                  </a:solidFill>
                  <a:latin typeface="Arial" panose="020B0604020202020204" pitchFamily="34" charset="0"/>
                  <a:ea typeface="メイリオ" pitchFamily="50" charset="-128"/>
                </a:rPr>
                <a:t>situations where OSS is used</a:t>
              </a:r>
              <a:r>
                <a:rPr lang="en-US" sz="1400" b="1" i="0" u="none" dirty="0" smtClean="0">
                  <a:solidFill>
                    <a:schemeClr val="tx1">
                      <a:lumMod val="75000"/>
                      <a:lumOff val="25000"/>
                    </a:schemeClr>
                  </a:solidFill>
                  <a:latin typeface="Arial" panose="020B0604020202020204" pitchFamily="34" charset="0"/>
                  <a:ea typeface="メイリオ" pitchFamily="50" charset="-128"/>
                </a:rPr>
                <a:t>.</a:t>
              </a:r>
              <a:endParaRPr lang="en-US" sz="1400" b="1" dirty="0">
                <a:solidFill>
                  <a:schemeClr val="tx1">
                    <a:lumMod val="75000"/>
                    <a:lumOff val="25000"/>
                  </a:schemeClr>
                </a:solidFill>
                <a:latin typeface="Arial" panose="020B0604020202020204" pitchFamily="34" charset="0"/>
                <a:ea typeface="メイリオ" pitchFamily="50" charset="-128"/>
              </a:endParaRPr>
            </a:p>
          </p:txBody>
        </p:sp>
      </p:grpSp>
      <p:pic>
        <p:nvPicPr>
          <p:cNvPr id="37" name="図 36" descr="1.png"/>
          <p:cNvPicPr>
            <a:picLocks noChangeAspect="1"/>
          </p:cNvPicPr>
          <p:nvPr/>
        </p:nvPicPr>
        <p:blipFill>
          <a:blip r:embed="rId3"/>
          <a:srcRect l="21948" t="18937" r="15704" b="9545"/>
          <a:stretch>
            <a:fillRect/>
          </a:stretch>
        </p:blipFill>
        <p:spPr>
          <a:xfrm>
            <a:off x="404267" y="3946235"/>
            <a:ext cx="1099477" cy="1261191"/>
          </a:xfrm>
          <a:prstGeom prst="rect">
            <a:avLst/>
          </a:prstGeom>
        </p:spPr>
      </p:pic>
    </p:spTree>
    <p:extLst>
      <p:ext uri="{BB962C8B-B14F-4D97-AF65-F5344CB8AC3E}">
        <p14:creationId xmlns:p14="http://schemas.microsoft.com/office/powerpoint/2010/main" val="28070773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101"/>
          <p:cNvSpPr>
            <a:spLocks noGrp="1" noChangeArrowheads="1"/>
          </p:cNvSpPr>
          <p:nvPr>
            <p:ph type="title"/>
          </p:nvPr>
        </p:nvSpPr>
        <p:spPr>
          <a:xfrm>
            <a:off x="284027" y="162555"/>
            <a:ext cx="8984664" cy="646331"/>
          </a:xfrm>
        </p:spPr>
        <p:txBody>
          <a:bodyPr wrap="square">
            <a:noAutofit/>
          </a:bodyPr>
          <a:lstStyle/>
          <a:p>
            <a:pPr algn="l" rtl="0">
              <a:lnSpc>
                <a:spcPct val="100000"/>
              </a:lnSpc>
            </a:pPr>
            <a:r>
              <a:rPr lang="en-US" b="1" i="0" u="none" spc="0" dirty="0">
                <a:latin typeface="Arial" panose="020B0604020202020204" pitchFamily="34" charset="0"/>
              </a:rPr>
              <a:t>Indications Regarding References to Other Company Product Names, Trademarks, Etc.</a:t>
            </a:r>
          </a:p>
        </p:txBody>
      </p:sp>
      <p:sp>
        <p:nvSpPr>
          <p:cNvPr id="7" name="Rectangle 4098"/>
          <p:cNvSpPr>
            <a:spLocks noChangeArrowheads="1"/>
          </p:cNvSpPr>
          <p:nvPr/>
        </p:nvSpPr>
        <p:spPr bwMode="gray">
          <a:xfrm>
            <a:off x="0" y="1033880"/>
            <a:ext cx="2312239" cy="162504"/>
          </a:xfrm>
          <a:prstGeom prst="rect">
            <a:avLst/>
          </a:prstGeom>
          <a:noFill/>
          <a:ln w="12700">
            <a:noFill/>
            <a:miter lim="800000"/>
            <a:headEnd/>
            <a:tailEnd/>
          </a:ln>
          <a:effectLst/>
        </p:spPr>
        <p:txBody>
          <a:bodyPr wrap="square" anchor="ctr">
            <a:noAutofit/>
          </a:bodyPr>
          <a:lstStyle/>
          <a:p>
            <a:pPr algn="ctr" rtl="0" eaLnBrk="0" hangingPunct="0"/>
            <a:endParaRPr kumimoji="0" lang="en-US" altLang="ja-JP" sz="1400" i="1" dirty="0">
              <a:solidFill>
                <a:schemeClr val="tx1"/>
              </a:solidFill>
              <a:latin typeface="Arial" panose="020B0604020202020204" pitchFamily="34" charset="0"/>
            </a:endParaRPr>
          </a:p>
        </p:txBody>
      </p:sp>
      <p:sp>
        <p:nvSpPr>
          <p:cNvPr id="10" name="Rectangle 4099"/>
          <p:cNvSpPr>
            <a:spLocks noChangeArrowheads="1"/>
          </p:cNvSpPr>
          <p:nvPr/>
        </p:nvSpPr>
        <p:spPr bwMode="auto">
          <a:xfrm>
            <a:off x="351934" y="859861"/>
            <a:ext cx="8955460" cy="738664"/>
          </a:xfrm>
          <a:prstGeom prst="rect">
            <a:avLst/>
          </a:prstGeom>
          <a:noFill/>
          <a:ln w="9525">
            <a:noFill/>
            <a:miter lim="800000"/>
            <a:headEnd/>
            <a:tailEnd/>
          </a:ln>
          <a:effectLst/>
        </p:spPr>
        <p:txBody>
          <a:bodyPr wrap="square">
            <a:noAutofit/>
          </a:bodyPr>
          <a:lstStyle/>
          <a:p>
            <a:pPr marL="192088" indent="-192088">
              <a:lnSpc>
                <a:spcPct val="100000"/>
              </a:lnSpc>
              <a:spcBef>
                <a:spcPct val="20000"/>
              </a:spcBef>
              <a:buSzPct val="60000"/>
              <a:buFont typeface="Wingdings" pitchFamily="2" charset="2"/>
              <a:buChar char="q"/>
            </a:pPr>
            <a:r>
              <a:rPr lang="en-US" altLang="ja-JP" sz="1400" dirty="0">
                <a:solidFill>
                  <a:schemeClr val="tx1"/>
                </a:solidFill>
                <a:latin typeface="Arial" panose="020B0604020202020204" pitchFamily="34" charset="0"/>
              </a:rPr>
              <a:t>Linux® is the registered trademark of Linus Torvalds in the U.S. and other countries.</a:t>
            </a:r>
            <a:endParaRPr lang="en-US" altLang="ja-JP" sz="1400" dirty="0" smtClean="0">
              <a:solidFill>
                <a:schemeClr val="tx1"/>
              </a:solidFill>
              <a:latin typeface="Arial" panose="020B0604020202020204" pitchFamily="34" charset="0"/>
            </a:endParaRPr>
          </a:p>
          <a:p>
            <a:pPr marL="192088" indent="-192088">
              <a:lnSpc>
                <a:spcPct val="100000"/>
              </a:lnSpc>
              <a:spcBef>
                <a:spcPct val="20000"/>
              </a:spcBef>
              <a:buSzPct val="60000"/>
              <a:buFont typeface="Wingdings" pitchFamily="2" charset="2"/>
              <a:buChar char="q"/>
            </a:pPr>
            <a:r>
              <a:rPr lang="en-US" altLang="ja-JP" sz="1400" dirty="0" smtClean="0">
                <a:solidFill>
                  <a:schemeClr val="tx1"/>
                </a:solidFill>
                <a:latin typeface="Arial" panose="020B0604020202020204" pitchFamily="34" charset="0"/>
              </a:rPr>
              <a:t>Synopsys and </a:t>
            </a:r>
            <a:r>
              <a:rPr lang="en-US" altLang="ja-JP" sz="1400" kern="100" dirty="0" smtClean="0">
                <a:solidFill>
                  <a:schemeClr val="tx1"/>
                </a:solidFill>
                <a:latin typeface="Arial" pitchFamily="34" charset="0"/>
                <a:ea typeface="メイリオ" pitchFamily="50" charset="-128"/>
                <a:cs typeface="Times New Roman"/>
              </a:rPr>
              <a:t>Open </a:t>
            </a:r>
            <a:r>
              <a:rPr lang="en-US" altLang="ja-JP" sz="1400" kern="100" dirty="0" err="1" smtClean="0">
                <a:solidFill>
                  <a:schemeClr val="tx1"/>
                </a:solidFill>
                <a:latin typeface="Arial" pitchFamily="34" charset="0"/>
                <a:ea typeface="メイリオ" pitchFamily="50" charset="-128"/>
                <a:cs typeface="Times New Roman"/>
              </a:rPr>
              <a:t>Hub</a:t>
            </a:r>
            <a:r>
              <a:rPr lang="en-US" altLang="ja-JP" sz="1400" kern="100" baseline="30000" dirty="0" err="1" smtClean="0">
                <a:solidFill>
                  <a:schemeClr val="tx1"/>
                </a:solidFill>
                <a:latin typeface="Arial" pitchFamily="34" charset="0"/>
                <a:ea typeface="メイリオ" pitchFamily="50" charset="-128"/>
                <a:cs typeface="Times New Roman"/>
              </a:rPr>
              <a:t>TM</a:t>
            </a:r>
            <a:r>
              <a:rPr lang="en-US" altLang="ja-JP" sz="1400" kern="100" dirty="0" smtClean="0">
                <a:solidFill>
                  <a:schemeClr val="tx1"/>
                </a:solidFill>
                <a:latin typeface="Arial" pitchFamily="34" charset="0"/>
                <a:ea typeface="メイリオ" pitchFamily="50" charset="-128"/>
                <a:cs typeface="Times New Roman"/>
              </a:rPr>
              <a:t> </a:t>
            </a:r>
            <a:r>
              <a:rPr lang="en-US" altLang="ja-JP" sz="1400" dirty="0" smtClean="0">
                <a:solidFill>
                  <a:schemeClr val="tx1"/>
                </a:solidFill>
                <a:latin typeface="Arial" panose="020B0604020202020204" pitchFamily="34" charset="0"/>
              </a:rPr>
              <a:t>are the trademarks of Synopsys, Inc. in the U.S. and/or other countries.</a:t>
            </a:r>
          </a:p>
          <a:p>
            <a:pPr marL="192088" indent="-192088">
              <a:lnSpc>
                <a:spcPct val="100000"/>
              </a:lnSpc>
              <a:spcBef>
                <a:spcPct val="20000"/>
              </a:spcBef>
              <a:buSzPct val="60000"/>
              <a:buFont typeface="Wingdings" pitchFamily="2" charset="2"/>
              <a:buChar char="q"/>
            </a:pPr>
            <a:r>
              <a:rPr lang="en-US" altLang="ja-JP" sz="1400" dirty="0" smtClean="0">
                <a:solidFill>
                  <a:schemeClr val="tx1"/>
                </a:solidFill>
                <a:latin typeface="Arial" panose="020B0604020202020204" pitchFamily="34" charset="0"/>
              </a:rPr>
              <a:t>UNIX </a:t>
            </a:r>
            <a:r>
              <a:rPr lang="en-US" altLang="ja-JP" sz="1400" dirty="0">
                <a:solidFill>
                  <a:schemeClr val="tx1"/>
                </a:solidFill>
                <a:latin typeface="Arial" panose="020B0604020202020204" pitchFamily="34" charset="0"/>
              </a:rPr>
              <a:t>is a registered trademark of The Open Group in the United States and other countries</a:t>
            </a:r>
            <a:r>
              <a:rPr lang="en-US" altLang="ja-JP" sz="1400" dirty="0" smtClean="0">
                <a:solidFill>
                  <a:schemeClr val="tx1"/>
                </a:solidFill>
                <a:latin typeface="Arial" panose="020B0604020202020204" pitchFamily="34" charset="0"/>
              </a:rPr>
              <a:t>.</a:t>
            </a:r>
          </a:p>
          <a:p>
            <a:pPr marL="192088" indent="-192088">
              <a:lnSpc>
                <a:spcPct val="100000"/>
              </a:lnSpc>
              <a:spcBef>
                <a:spcPct val="20000"/>
              </a:spcBef>
              <a:buSzPct val="60000"/>
              <a:buFont typeface="Wingdings" pitchFamily="2" charset="2"/>
              <a:buChar char="q"/>
            </a:pPr>
            <a:r>
              <a:rPr lang="en-US" altLang="ja-JP" sz="1400" dirty="0" err="1">
                <a:solidFill>
                  <a:schemeClr val="tx1"/>
                </a:solidFill>
                <a:latin typeface="Arial" panose="020B0604020202020204" pitchFamily="34" charset="0"/>
              </a:rPr>
              <a:t>JBoss</a:t>
            </a:r>
            <a:r>
              <a:rPr lang="en-US" altLang="ja-JP" sz="1400" dirty="0">
                <a:solidFill>
                  <a:schemeClr val="tx1"/>
                </a:solidFill>
                <a:latin typeface="Arial" panose="020B0604020202020204" pitchFamily="34" charset="0"/>
              </a:rPr>
              <a:t> is a registered trademark of Red Hat, Inc. in the United States and other countries</a:t>
            </a:r>
            <a:r>
              <a:rPr lang="en-US" altLang="ja-JP" sz="1400" dirty="0" smtClean="0">
                <a:solidFill>
                  <a:schemeClr val="tx1"/>
                </a:solidFill>
                <a:latin typeface="Arial" panose="020B0604020202020204" pitchFamily="34" charset="0"/>
              </a:rPr>
              <a:t>.</a:t>
            </a:r>
          </a:p>
          <a:p>
            <a:pPr marL="192088" indent="-192088">
              <a:lnSpc>
                <a:spcPct val="100000"/>
              </a:lnSpc>
              <a:spcBef>
                <a:spcPct val="20000"/>
              </a:spcBef>
              <a:buSzPct val="60000"/>
              <a:buFont typeface="Wingdings" pitchFamily="2" charset="2"/>
              <a:buChar char="q"/>
            </a:pPr>
            <a:r>
              <a:rPr lang="en-US" altLang="ja-JP" sz="1400" dirty="0">
                <a:solidFill>
                  <a:schemeClr val="tx1"/>
                </a:solidFill>
                <a:latin typeface="Arial" panose="020B0604020202020204" pitchFamily="34" charset="0"/>
              </a:rPr>
              <a:t>PostgreSQL is a registered trademark or trademark of the PostgreSQL Community Association of Canada in Canada and/or other countries</a:t>
            </a:r>
            <a:r>
              <a:rPr lang="en-US" altLang="ja-JP" sz="1400" dirty="0" smtClean="0">
                <a:solidFill>
                  <a:schemeClr val="tx1"/>
                </a:solidFill>
                <a:latin typeface="Arial" panose="020B0604020202020204" pitchFamily="34" charset="0"/>
              </a:rPr>
              <a:t>.</a:t>
            </a:r>
          </a:p>
          <a:p>
            <a:pPr marL="192088" indent="-192088">
              <a:lnSpc>
                <a:spcPct val="100000"/>
              </a:lnSpc>
              <a:spcBef>
                <a:spcPct val="20000"/>
              </a:spcBef>
              <a:buSzPct val="60000"/>
              <a:buFont typeface="Wingdings" pitchFamily="2" charset="2"/>
              <a:buChar char="q"/>
            </a:pPr>
            <a:r>
              <a:rPr lang="en-US" altLang="ja-JP" sz="1400" dirty="0" smtClean="0">
                <a:solidFill>
                  <a:schemeClr val="tx1"/>
                </a:solidFill>
                <a:latin typeface="Arial" panose="020B0604020202020204" pitchFamily="34" charset="0"/>
              </a:rPr>
              <a:t>MySQL</a:t>
            </a:r>
            <a:r>
              <a:rPr lang="ja-JP" altLang="en-US" sz="1400" dirty="0">
                <a:solidFill>
                  <a:schemeClr val="tx1"/>
                </a:solidFill>
                <a:latin typeface="Arial" panose="020B0604020202020204" pitchFamily="34" charset="0"/>
              </a:rPr>
              <a:t> </a:t>
            </a:r>
            <a:r>
              <a:rPr lang="en-US" altLang="ja-JP" sz="1400" dirty="0" smtClean="0">
                <a:solidFill>
                  <a:schemeClr val="tx1"/>
                </a:solidFill>
                <a:latin typeface="Arial" panose="020B0604020202020204" pitchFamily="34" charset="0"/>
              </a:rPr>
              <a:t>is registered trademark </a:t>
            </a:r>
            <a:r>
              <a:rPr lang="en-US" altLang="ja-JP" sz="1400" dirty="0">
                <a:solidFill>
                  <a:schemeClr val="tx1"/>
                </a:solidFill>
                <a:latin typeface="Arial" panose="020B0604020202020204" pitchFamily="34" charset="0"/>
              </a:rPr>
              <a:t>of Oracle and/or its affiliates. </a:t>
            </a:r>
            <a:endParaRPr lang="en-US" altLang="ja-JP" sz="1400" dirty="0" smtClean="0">
              <a:solidFill>
                <a:schemeClr val="tx1"/>
              </a:solidFill>
              <a:latin typeface="Arial" panose="020B0604020202020204" pitchFamily="34" charset="0"/>
            </a:endParaRPr>
          </a:p>
          <a:p>
            <a:pPr marL="192088" indent="-192088">
              <a:lnSpc>
                <a:spcPct val="100000"/>
              </a:lnSpc>
              <a:spcBef>
                <a:spcPct val="20000"/>
              </a:spcBef>
              <a:buSzPct val="60000"/>
              <a:buFont typeface="Wingdings" pitchFamily="2" charset="2"/>
              <a:buChar char="q"/>
            </a:pPr>
            <a:r>
              <a:rPr lang="en-US" altLang="ja-JP" sz="1400" dirty="0" smtClean="0">
                <a:solidFill>
                  <a:schemeClr val="tx1"/>
                </a:solidFill>
                <a:latin typeface="+mn-lt"/>
              </a:rPr>
              <a:t>Wikipedia</a:t>
            </a:r>
            <a:r>
              <a:rPr lang="en-US" altLang="ja-JP" sz="1400" dirty="0">
                <a:solidFill>
                  <a:schemeClr val="tx1"/>
                </a:solidFill>
                <a:latin typeface="+mn-lt"/>
              </a:rPr>
              <a:t> is the registered trademark of the Wikimedia </a:t>
            </a:r>
            <a:r>
              <a:rPr lang="en-US" altLang="ja-JP" sz="1400" dirty="0" smtClean="0">
                <a:solidFill>
                  <a:schemeClr val="tx1"/>
                </a:solidFill>
                <a:latin typeface="+mn-lt"/>
              </a:rPr>
              <a:t>Foundation.</a:t>
            </a:r>
          </a:p>
          <a:p>
            <a:pPr marL="192088" indent="-192088">
              <a:lnSpc>
                <a:spcPct val="100000"/>
              </a:lnSpc>
              <a:spcBef>
                <a:spcPct val="20000"/>
              </a:spcBef>
              <a:buSzPct val="60000"/>
              <a:buFont typeface="Wingdings" pitchFamily="2" charset="2"/>
              <a:buChar char="q"/>
            </a:pPr>
            <a:r>
              <a:rPr lang="en-US" altLang="ja-JP" sz="1400" kern="100" dirty="0">
                <a:solidFill>
                  <a:schemeClr val="tx1"/>
                </a:solidFill>
                <a:latin typeface="Arial" pitchFamily="34" charset="0"/>
                <a:ea typeface="メイリオ" pitchFamily="50" charset="-128"/>
                <a:cs typeface="Times New Roman"/>
              </a:rPr>
              <a:t>SCSK </a:t>
            </a:r>
            <a:r>
              <a:rPr lang="en-US" altLang="ja-JP" sz="1400" kern="100" dirty="0" smtClean="0">
                <a:solidFill>
                  <a:schemeClr val="tx1"/>
                </a:solidFill>
                <a:latin typeface="Arial" pitchFamily="34" charset="0"/>
                <a:ea typeface="メイリオ" pitchFamily="50" charset="-128"/>
                <a:cs typeface="Times New Roman"/>
              </a:rPr>
              <a:t>and OSS </a:t>
            </a:r>
            <a:r>
              <a:rPr lang="en-US" altLang="ja-JP" sz="1400" kern="100" dirty="0">
                <a:solidFill>
                  <a:schemeClr val="tx1"/>
                </a:solidFill>
                <a:latin typeface="Arial" pitchFamily="34" charset="0"/>
                <a:ea typeface="メイリオ" pitchFamily="50" charset="-128"/>
                <a:cs typeface="Times New Roman"/>
              </a:rPr>
              <a:t>Radar Scope</a:t>
            </a:r>
            <a:r>
              <a:rPr lang="en-US" altLang="ja-JP" sz="1400" b="1" kern="100" dirty="0" smtClean="0">
                <a:solidFill>
                  <a:schemeClr val="tx1"/>
                </a:solidFill>
                <a:latin typeface="Arial" pitchFamily="34" charset="0"/>
                <a:ea typeface="メイリオ" pitchFamily="50" charset="-128"/>
                <a:cs typeface="Times New Roman"/>
                <a:sym typeface="Symbol"/>
              </a:rPr>
              <a:t></a:t>
            </a:r>
            <a:r>
              <a:rPr lang="en-US" altLang="ja-JP" sz="1400" dirty="0">
                <a:solidFill>
                  <a:schemeClr val="tx1"/>
                </a:solidFill>
              </a:rPr>
              <a:t> </a:t>
            </a:r>
            <a:r>
              <a:rPr lang="en-US" altLang="ja-JP" sz="1400" dirty="0" smtClean="0">
                <a:solidFill>
                  <a:schemeClr val="tx1"/>
                </a:solidFill>
                <a:latin typeface="+mn-lt"/>
              </a:rPr>
              <a:t>are </a:t>
            </a:r>
            <a:r>
              <a:rPr lang="en-US" altLang="ja-JP" sz="1400" dirty="0">
                <a:solidFill>
                  <a:schemeClr val="tx1"/>
                </a:solidFill>
                <a:latin typeface="+mn-lt"/>
              </a:rPr>
              <a:t>the registered </a:t>
            </a:r>
            <a:r>
              <a:rPr lang="en-US" altLang="ja-JP" sz="1400" dirty="0" smtClean="0">
                <a:solidFill>
                  <a:schemeClr val="tx1"/>
                </a:solidFill>
                <a:latin typeface="+mn-lt"/>
              </a:rPr>
              <a:t>trademarks </a:t>
            </a:r>
            <a:r>
              <a:rPr lang="en-US" altLang="ja-JP" sz="1400" dirty="0">
                <a:solidFill>
                  <a:schemeClr val="tx1"/>
                </a:solidFill>
                <a:latin typeface="+mn-lt"/>
              </a:rPr>
              <a:t>of the</a:t>
            </a:r>
            <a:r>
              <a:rPr lang="en-US" altLang="ja-JP" sz="1400" b="1" kern="100" dirty="0" smtClean="0">
                <a:solidFill>
                  <a:schemeClr val="tx1"/>
                </a:solidFill>
                <a:latin typeface="+mn-lt"/>
                <a:ea typeface="メイリオ" pitchFamily="50" charset="-128"/>
                <a:cs typeface="Times New Roman"/>
              </a:rPr>
              <a:t> </a:t>
            </a:r>
            <a:r>
              <a:rPr lang="en-US" altLang="ja-JP" sz="1400" kern="100" dirty="0">
                <a:solidFill>
                  <a:schemeClr val="tx1"/>
                </a:solidFill>
                <a:latin typeface="+mn-lt"/>
                <a:ea typeface="メイリオ" pitchFamily="50" charset="-128"/>
                <a:cs typeface="Times New Roman"/>
              </a:rPr>
              <a:t>SCSK </a:t>
            </a:r>
            <a:r>
              <a:rPr lang="en-US" altLang="ja-JP" sz="1400" kern="100" dirty="0" smtClean="0">
                <a:solidFill>
                  <a:schemeClr val="tx1"/>
                </a:solidFill>
                <a:latin typeface="+mn-lt"/>
                <a:ea typeface="メイリオ" pitchFamily="50" charset="-128"/>
                <a:cs typeface="Times New Roman"/>
              </a:rPr>
              <a:t>Corporation.</a:t>
            </a:r>
          </a:p>
          <a:p>
            <a:pPr marL="192088" indent="-192088">
              <a:lnSpc>
                <a:spcPct val="100000"/>
              </a:lnSpc>
              <a:spcBef>
                <a:spcPct val="20000"/>
              </a:spcBef>
              <a:buSzPct val="60000"/>
              <a:buFont typeface="Wingdings" pitchFamily="2" charset="2"/>
              <a:buChar char="q"/>
            </a:pPr>
            <a:r>
              <a:rPr lang="en-US" altLang="ja-JP" sz="1400" kern="100" dirty="0" smtClean="0">
                <a:solidFill>
                  <a:schemeClr val="tx1"/>
                </a:solidFill>
                <a:latin typeface="+mn-lt"/>
                <a:ea typeface="メイリオ" pitchFamily="50" charset="-128"/>
                <a:cs typeface="Times New Roman"/>
              </a:rPr>
              <a:t>AT&amp;T </a:t>
            </a:r>
            <a:r>
              <a:rPr lang="en-US" altLang="ja-JP" sz="1400" dirty="0" smtClean="0">
                <a:solidFill>
                  <a:schemeClr val="tx1"/>
                </a:solidFill>
                <a:latin typeface="+mn-lt"/>
              </a:rPr>
              <a:t>is the </a:t>
            </a:r>
            <a:r>
              <a:rPr lang="en-US" altLang="ja-JP" sz="1400" dirty="0">
                <a:solidFill>
                  <a:schemeClr val="tx1"/>
                </a:solidFill>
                <a:latin typeface="+mn-lt"/>
              </a:rPr>
              <a:t>registered </a:t>
            </a:r>
            <a:r>
              <a:rPr lang="en-US" altLang="ja-JP" sz="1400" dirty="0" smtClean="0">
                <a:solidFill>
                  <a:schemeClr val="tx1"/>
                </a:solidFill>
                <a:latin typeface="+mn-lt"/>
              </a:rPr>
              <a:t>trademark </a:t>
            </a:r>
            <a:r>
              <a:rPr lang="en-US" altLang="ja-JP" sz="1400" dirty="0">
                <a:solidFill>
                  <a:schemeClr val="tx1"/>
                </a:solidFill>
                <a:latin typeface="+mn-lt"/>
              </a:rPr>
              <a:t>owned by </a:t>
            </a:r>
            <a:r>
              <a:rPr lang="en-US" altLang="ja-JP" sz="1400" dirty="0" smtClean="0">
                <a:solidFill>
                  <a:schemeClr val="tx1"/>
                </a:solidFill>
                <a:latin typeface="+mn-lt"/>
              </a:rPr>
              <a:t>AT&amp;T Inc.. </a:t>
            </a:r>
          </a:p>
          <a:p>
            <a:pPr marL="192088" indent="-192088">
              <a:lnSpc>
                <a:spcPct val="100000"/>
              </a:lnSpc>
              <a:spcBef>
                <a:spcPct val="20000"/>
              </a:spcBef>
              <a:buSzPct val="60000"/>
              <a:buFont typeface="Wingdings" pitchFamily="2" charset="2"/>
              <a:buChar char="q"/>
            </a:pPr>
            <a:r>
              <a:rPr lang="en-US" altLang="ja-JP" sz="1400" dirty="0" err="1">
                <a:solidFill>
                  <a:schemeClr val="tx1"/>
                </a:solidFill>
                <a:latin typeface="+mn-lt"/>
              </a:rPr>
              <a:t>Zabbix</a:t>
            </a:r>
            <a:r>
              <a:rPr lang="en-US" altLang="ja-JP" sz="1400" dirty="0">
                <a:solidFill>
                  <a:schemeClr val="tx1"/>
                </a:solidFill>
                <a:latin typeface="+mn-lt"/>
              </a:rPr>
              <a:t> is a trademark of </a:t>
            </a:r>
            <a:r>
              <a:rPr lang="en-US" altLang="ja-JP" sz="1400" dirty="0" err="1">
                <a:solidFill>
                  <a:schemeClr val="tx1"/>
                </a:solidFill>
                <a:latin typeface="+mn-lt"/>
              </a:rPr>
              <a:t>Zabbix</a:t>
            </a:r>
            <a:r>
              <a:rPr lang="en-US" altLang="ja-JP" sz="1400" dirty="0">
                <a:solidFill>
                  <a:schemeClr val="tx1"/>
                </a:solidFill>
                <a:latin typeface="+mn-lt"/>
              </a:rPr>
              <a:t> LLC in Latvia</a:t>
            </a:r>
            <a:r>
              <a:rPr lang="en-US" altLang="ja-JP" sz="1400" dirty="0" smtClean="0">
                <a:solidFill>
                  <a:schemeClr val="tx1"/>
                </a:solidFill>
                <a:latin typeface="+mn-lt"/>
              </a:rPr>
              <a:t>.</a:t>
            </a:r>
            <a:endParaRPr lang="en-US" altLang="ja-JP" sz="1400" dirty="0">
              <a:solidFill>
                <a:schemeClr val="tx1"/>
              </a:solidFill>
              <a:latin typeface="+mn-lt"/>
            </a:endParaRPr>
          </a:p>
          <a:p>
            <a:pPr marL="192088" indent="-192088">
              <a:lnSpc>
                <a:spcPct val="100000"/>
              </a:lnSpc>
              <a:spcBef>
                <a:spcPct val="20000"/>
              </a:spcBef>
              <a:buSzPct val="60000"/>
              <a:buFont typeface="Wingdings" pitchFamily="2" charset="2"/>
              <a:buChar char="q"/>
            </a:pPr>
            <a:r>
              <a:rPr lang="en-US" altLang="ja-JP" sz="1400" dirty="0" smtClean="0">
                <a:solidFill>
                  <a:schemeClr val="tx1"/>
                </a:solidFill>
                <a:latin typeface="Arial" panose="020B0604020202020204" pitchFamily="34" charset="0"/>
              </a:rPr>
              <a:t>Other </a:t>
            </a:r>
            <a:r>
              <a:rPr lang="en-US" altLang="ja-JP" sz="1400" dirty="0">
                <a:solidFill>
                  <a:schemeClr val="tx1"/>
                </a:solidFill>
                <a:latin typeface="Arial" panose="020B0604020202020204" pitchFamily="34" charset="0"/>
              </a:rPr>
              <a:t>company and product names mentioned in this document may be the trademarks of their respective owners.</a:t>
            </a:r>
          </a:p>
          <a:p>
            <a:r>
              <a:rPr lang="ja-JP" altLang="en-US" dirty="0"/>
              <a:t>	</a:t>
            </a:r>
          </a:p>
          <a:p>
            <a:pPr marL="192088" indent="-192088">
              <a:lnSpc>
                <a:spcPct val="100000"/>
              </a:lnSpc>
              <a:spcBef>
                <a:spcPct val="20000"/>
              </a:spcBef>
              <a:buSzPct val="60000"/>
              <a:buFont typeface="Wingdings" pitchFamily="2" charset="2"/>
              <a:buChar char="q"/>
            </a:pPr>
            <a:endParaRPr lang="en-US" altLang="ja-JP" sz="1400" dirty="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3477800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bwMode="auto">
          <a:xfrm>
            <a:off x="0" y="-496"/>
            <a:ext cx="9472613" cy="5527675"/>
          </a:xfrm>
          <a:prstGeom prst="rect">
            <a:avLst/>
          </a:prstGeom>
          <a:solidFill>
            <a:srgbClr val="27A2B3"/>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spc="100" dirty="0" smtClean="0">
              <a:solidFill>
                <a:schemeClr val="bg1"/>
              </a:solidFill>
              <a:latin typeface="Arial" panose="020B0604020202020204" pitchFamily="34" charset="0"/>
              <a:ea typeface="メイリオ" pitchFamily="50" charset="-128"/>
            </a:endParaRPr>
          </a:p>
        </p:txBody>
      </p:sp>
      <p:sp>
        <p:nvSpPr>
          <p:cNvPr id="24" name="六角形 23"/>
          <p:cNvSpPr/>
          <p:nvPr/>
        </p:nvSpPr>
        <p:spPr bwMode="auto">
          <a:xfrm>
            <a:off x="3158065" y="1659466"/>
            <a:ext cx="1011597" cy="872067"/>
          </a:xfrm>
          <a:prstGeom prst="hexagon">
            <a:avLst/>
          </a:prstGeom>
          <a:noFill/>
          <a:ln w="180975" cap="rnd">
            <a:solidFill>
              <a:srgbClr val="FFFFFF">
                <a:alpha val="10196"/>
              </a:srgbClr>
            </a:solidFill>
            <a:round/>
            <a:headEnd/>
            <a:tailEnd/>
          </a:ln>
          <a:effectLst/>
        </p:spPr>
        <p:txBody>
          <a:bodyPr wrap="square" lIns="0" tIns="0" rIns="0" bIns="0" rtlCol="0" anchor="t" anchorCtr="0">
            <a:noAutofit/>
          </a:bodyPr>
          <a:lstStyle/>
          <a:p>
            <a:pPr algn="ctr" rtl="0">
              <a:lnSpc>
                <a:spcPct val="150000"/>
              </a:lnSpc>
            </a:pPr>
            <a:endParaRPr kumimoji="1" lang="en-US" altLang="en-US" sz="1800" b="1" spc="100" dirty="0" smtClean="0">
              <a:solidFill>
                <a:schemeClr val="bg1"/>
              </a:solidFill>
              <a:latin typeface="Arial" panose="020B0604020202020204" pitchFamily="34" charset="0"/>
              <a:ea typeface="メイリオ" pitchFamily="50" charset="-128"/>
            </a:endParaRPr>
          </a:p>
        </p:txBody>
      </p:sp>
      <p:sp>
        <p:nvSpPr>
          <p:cNvPr id="27" name="六角形 26"/>
          <p:cNvSpPr/>
          <p:nvPr/>
        </p:nvSpPr>
        <p:spPr bwMode="auto">
          <a:xfrm>
            <a:off x="1100665" y="897466"/>
            <a:ext cx="694269" cy="598508"/>
          </a:xfrm>
          <a:prstGeom prst="hexagon">
            <a:avLst/>
          </a:prstGeom>
          <a:noFill/>
          <a:ln w="180975" cap="rnd">
            <a:solidFill>
              <a:srgbClr val="FFFFFF">
                <a:alpha val="5882"/>
              </a:srgbClr>
            </a:solidFill>
            <a:round/>
            <a:headEnd/>
            <a:tailEnd/>
          </a:ln>
          <a:effectLst/>
        </p:spPr>
        <p:txBody>
          <a:bodyPr wrap="square" lIns="0" tIns="0" rIns="0" bIns="0" rtlCol="0" anchor="t" anchorCtr="0">
            <a:noAutofit/>
          </a:bodyPr>
          <a:lstStyle/>
          <a:p>
            <a:pPr algn="ctr" rtl="0">
              <a:lnSpc>
                <a:spcPct val="150000"/>
              </a:lnSpc>
            </a:pPr>
            <a:endParaRPr kumimoji="1" lang="en-US" altLang="en-US" sz="1800" b="1" spc="100" dirty="0" smtClean="0">
              <a:solidFill>
                <a:schemeClr val="bg1"/>
              </a:solidFill>
              <a:latin typeface="Arial" panose="020B0604020202020204" pitchFamily="34" charset="0"/>
              <a:ea typeface="メイリオ" pitchFamily="50" charset="-128"/>
            </a:endParaRPr>
          </a:p>
        </p:txBody>
      </p:sp>
      <p:grpSp>
        <p:nvGrpSpPr>
          <p:cNvPr id="2" name="グループ化 18"/>
          <p:cNvGrpSpPr/>
          <p:nvPr/>
        </p:nvGrpSpPr>
        <p:grpSpPr>
          <a:xfrm>
            <a:off x="6604001" y="2760134"/>
            <a:ext cx="2680207" cy="2624667"/>
            <a:chOff x="6604001" y="2760134"/>
            <a:chExt cx="2680207" cy="2624667"/>
          </a:xfrm>
        </p:grpSpPr>
        <p:sp>
          <p:nvSpPr>
            <p:cNvPr id="13" name="六角形 12"/>
            <p:cNvSpPr/>
            <p:nvPr/>
          </p:nvSpPr>
          <p:spPr bwMode="auto">
            <a:xfrm>
              <a:off x="7899400" y="4191001"/>
              <a:ext cx="1384808" cy="1193800"/>
            </a:xfrm>
            <a:prstGeom prst="hexagon">
              <a:avLst/>
            </a:prstGeom>
            <a:noFill/>
            <a:ln w="180975" cap="rnd">
              <a:solidFill>
                <a:srgbClr val="FFFFFF">
                  <a:alpha val="14902"/>
                </a:srgbClr>
              </a:solidFill>
              <a:round/>
              <a:headEnd/>
              <a:tailEnd/>
            </a:ln>
            <a:effectLst/>
          </p:spPr>
          <p:txBody>
            <a:bodyPr wrap="square" lIns="0" tIns="0" rIns="0" bIns="0" rtlCol="0" anchor="t" anchorCtr="0">
              <a:noAutofit/>
            </a:bodyPr>
            <a:lstStyle/>
            <a:p>
              <a:pPr algn="ctr" rtl="0">
                <a:lnSpc>
                  <a:spcPct val="150000"/>
                </a:lnSpc>
              </a:pPr>
              <a:endParaRPr kumimoji="1" lang="en-US" altLang="en-US" sz="1800" b="1" spc="100" dirty="0" smtClean="0">
                <a:solidFill>
                  <a:schemeClr val="bg1"/>
                </a:solidFill>
                <a:latin typeface="Arial" panose="020B0604020202020204" pitchFamily="34" charset="0"/>
                <a:ea typeface="メイリオ" pitchFamily="50" charset="-128"/>
              </a:endParaRPr>
            </a:p>
          </p:txBody>
        </p:sp>
        <p:sp>
          <p:nvSpPr>
            <p:cNvPr id="17" name="六角形 16"/>
            <p:cNvSpPr/>
            <p:nvPr/>
          </p:nvSpPr>
          <p:spPr bwMode="auto">
            <a:xfrm>
              <a:off x="6604001" y="3488267"/>
              <a:ext cx="1384808" cy="1193800"/>
            </a:xfrm>
            <a:prstGeom prst="hexagon">
              <a:avLst/>
            </a:prstGeom>
            <a:noFill/>
            <a:ln w="180975" cap="rnd">
              <a:solidFill>
                <a:srgbClr val="FFFFFF">
                  <a:alpha val="14902"/>
                </a:srgbClr>
              </a:solidFill>
              <a:round/>
              <a:headEnd/>
              <a:tailEnd/>
            </a:ln>
            <a:effectLst/>
          </p:spPr>
          <p:txBody>
            <a:bodyPr wrap="square" lIns="0" tIns="0" rIns="0" bIns="0" rtlCol="0" anchor="t" anchorCtr="0">
              <a:noAutofit/>
            </a:bodyPr>
            <a:lstStyle/>
            <a:p>
              <a:pPr algn="ctr" rtl="0">
                <a:lnSpc>
                  <a:spcPct val="150000"/>
                </a:lnSpc>
              </a:pPr>
              <a:endParaRPr kumimoji="1" lang="en-US" altLang="en-US" sz="1800" b="1" spc="100" dirty="0" smtClean="0">
                <a:solidFill>
                  <a:schemeClr val="bg1"/>
                </a:solidFill>
                <a:latin typeface="Arial" panose="020B0604020202020204" pitchFamily="34" charset="0"/>
                <a:ea typeface="メイリオ" pitchFamily="50" charset="-128"/>
              </a:endParaRPr>
            </a:p>
          </p:txBody>
        </p:sp>
        <p:sp>
          <p:nvSpPr>
            <p:cNvPr id="18" name="六角形 17"/>
            <p:cNvSpPr/>
            <p:nvPr/>
          </p:nvSpPr>
          <p:spPr bwMode="auto">
            <a:xfrm>
              <a:off x="7890931" y="2760134"/>
              <a:ext cx="1384808" cy="1193800"/>
            </a:xfrm>
            <a:prstGeom prst="hexagon">
              <a:avLst/>
            </a:prstGeom>
            <a:noFill/>
            <a:ln w="180975" cap="rnd">
              <a:solidFill>
                <a:srgbClr val="FFFFFF">
                  <a:alpha val="14902"/>
                </a:srgbClr>
              </a:solidFill>
              <a:round/>
              <a:headEnd/>
              <a:tailEnd/>
            </a:ln>
            <a:effectLst/>
          </p:spPr>
          <p:txBody>
            <a:bodyPr wrap="square" lIns="0" tIns="0" rIns="0" bIns="0" rtlCol="0" anchor="t" anchorCtr="0">
              <a:noAutofit/>
            </a:bodyPr>
            <a:lstStyle/>
            <a:p>
              <a:pPr algn="ctr" rtl="0">
                <a:lnSpc>
                  <a:spcPct val="150000"/>
                </a:lnSpc>
              </a:pPr>
              <a:endParaRPr kumimoji="1" lang="en-US" altLang="en-US" sz="1800" b="1" spc="100" dirty="0" smtClean="0">
                <a:solidFill>
                  <a:schemeClr val="bg1"/>
                </a:solidFill>
                <a:latin typeface="Arial" panose="020B0604020202020204" pitchFamily="34" charset="0"/>
                <a:ea typeface="メイリオ" pitchFamily="50" charset="-128"/>
              </a:endParaRPr>
            </a:p>
          </p:txBody>
        </p:sp>
      </p:grpSp>
      <p:sp>
        <p:nvSpPr>
          <p:cNvPr id="25" name="Text Box 13"/>
          <p:cNvSpPr txBox="1">
            <a:spLocks noChangeArrowheads="1"/>
          </p:cNvSpPr>
          <p:nvPr/>
        </p:nvSpPr>
        <p:spPr bwMode="auto">
          <a:xfrm>
            <a:off x="6228757" y="5336381"/>
            <a:ext cx="3243856" cy="215444"/>
          </a:xfrm>
          <a:prstGeom prst="rect">
            <a:avLst/>
          </a:prstGeom>
          <a:noFill/>
          <a:ln w="25400">
            <a:noFill/>
            <a:miter lim="800000"/>
            <a:headEnd/>
            <a:tailEnd/>
          </a:ln>
          <a:effectLst/>
        </p:spPr>
        <p:txBody>
          <a:bodyPr wrap="square">
            <a:noAutofit/>
          </a:bodyPr>
          <a:lstStyle/>
          <a:p>
            <a:pPr marL="0" marR="0" indent="0" algn="r" defTabSz="914400" rtl="0" eaLnBrk="1" fontAlgn="base" latinLnBrk="0" hangingPunct="1">
              <a:lnSpc>
                <a:spcPct val="100000"/>
              </a:lnSpc>
              <a:spcBef>
                <a:spcPct val="50000"/>
              </a:spcBef>
              <a:spcAft>
                <a:spcPct val="0"/>
              </a:spcAft>
              <a:buClrTx/>
              <a:buSzTx/>
              <a:buFontTx/>
              <a:buNone/>
              <a:tabLst/>
              <a:defRPr/>
            </a:pPr>
            <a:r>
              <a:rPr kumimoji="0" lang="en-US" sz="800" b="0" i="0" u="none" dirty="0">
                <a:solidFill>
                  <a:schemeClr val="bg1"/>
                </a:solidFill>
                <a:latin typeface="Arial" panose="020B0604020202020204" pitchFamily="34" charset="0"/>
                <a:ea typeface="ＭＳ Ｐゴシック" pitchFamily="50" charset="-128"/>
              </a:rPr>
              <a:t>(C) Hitachi, Ltd. </a:t>
            </a:r>
            <a:r>
              <a:rPr kumimoji="0" lang="en-US" sz="800" b="0" i="0" u="none" dirty="0" smtClean="0">
                <a:solidFill>
                  <a:schemeClr val="bg1"/>
                </a:solidFill>
                <a:latin typeface="Arial" panose="020B0604020202020204" pitchFamily="34" charset="0"/>
                <a:ea typeface="ＭＳ Ｐゴシック" pitchFamily="50" charset="-128"/>
              </a:rPr>
              <a:t>2019. </a:t>
            </a:r>
            <a:r>
              <a:rPr kumimoji="0" lang="en-US" sz="800" b="0" i="0" u="none" dirty="0">
                <a:solidFill>
                  <a:schemeClr val="bg1"/>
                </a:solidFill>
                <a:latin typeface="Arial" panose="020B0604020202020204" pitchFamily="34" charset="0"/>
                <a:ea typeface="ＭＳ Ｐゴシック" pitchFamily="50" charset="-128"/>
              </a:rPr>
              <a:t>All rights reserved.</a:t>
            </a:r>
            <a:r>
              <a:rPr lang="en-US" sz="800" b="0" i="0" u="none" dirty="0">
                <a:solidFill>
                  <a:schemeClr val="bg1"/>
                </a:solidFill>
                <a:latin typeface="Arial" panose="020B0604020202020204" pitchFamily="34" charset="0"/>
              </a:rPr>
              <a:t> </a:t>
            </a:r>
            <a:fld id="{0509F8B1-BCB1-460C-BB23-218079A6065C}" type="slidenum">
              <a:rPr sz="800" baseline="0">
                <a:solidFill>
                  <a:schemeClr val="bg1"/>
                </a:solidFill>
                <a:latin typeface="Arial" panose="020B0604020202020204" pitchFamily="34" charset="0"/>
              </a:rPr>
              <a:pPr marL="0" marR="0" indent="0" algn="r" defTabSz="914400" rtl="0" eaLnBrk="1" fontAlgn="base" latinLnBrk="0" hangingPunct="1">
                <a:lnSpc>
                  <a:spcPct val="100000"/>
                </a:lnSpc>
                <a:spcBef>
                  <a:spcPct val="50000"/>
                </a:spcBef>
                <a:spcAft>
                  <a:spcPct val="0"/>
                </a:spcAft>
                <a:buClrTx/>
                <a:buSzTx/>
                <a:buFontTx/>
                <a:buNone/>
                <a:tabLst/>
                <a:defRPr/>
              </a:pPr>
              <a:t>49</a:t>
            </a:fld>
            <a:r>
              <a:rPr lang="en-US" sz="800" b="0" i="0" u="none" dirty="0" smtClean="0">
                <a:solidFill>
                  <a:schemeClr val="bg1"/>
                </a:solidFill>
                <a:latin typeface="Arial" panose="020B0604020202020204" pitchFamily="34" charset="0"/>
              </a:rPr>
              <a:t>/52</a:t>
            </a:r>
            <a:endParaRPr kumimoji="0" lang="en-US" altLang="ja-JP" sz="800" baseline="0" dirty="0">
              <a:solidFill>
                <a:schemeClr val="bg1"/>
              </a:solidFill>
              <a:latin typeface="Arial" panose="020B0604020202020204" pitchFamily="34" charset="0"/>
              <a:ea typeface="ＭＳ Ｐゴシック" pitchFamily="50" charset="-128"/>
            </a:endParaRPr>
          </a:p>
        </p:txBody>
      </p:sp>
      <p:sp>
        <p:nvSpPr>
          <p:cNvPr id="19" name="Text Box 31"/>
          <p:cNvSpPr txBox="1">
            <a:spLocks noChangeArrowheads="1"/>
          </p:cNvSpPr>
          <p:nvPr/>
        </p:nvSpPr>
        <p:spPr bwMode="gray">
          <a:xfrm>
            <a:off x="1820862" y="3574388"/>
            <a:ext cx="5830889" cy="646331"/>
          </a:xfrm>
          <a:prstGeom prst="rect">
            <a:avLst/>
          </a:prstGeom>
          <a:noFill/>
          <a:ln w="3175" cap="rnd">
            <a:noFill/>
            <a:miter lim="800000"/>
            <a:headEnd/>
            <a:tailEnd/>
          </a:ln>
          <a:effectLst/>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u="none" dirty="0">
                <a:solidFill>
                  <a:schemeClr val="bg1"/>
                </a:solidFill>
                <a:latin typeface="Arial" panose="020B0604020202020204" pitchFamily="34" charset="0"/>
                <a:ea typeface="メイリオ" pitchFamily="50" charset="-128"/>
              </a:rPr>
              <a:t>This concludes these training materials.</a:t>
            </a:r>
            <a:r>
              <a:rPr lang="en-US" sz="1800" b="0" i="0" u="none" dirty="0">
                <a:solidFill>
                  <a:schemeClr val="bg1"/>
                </a:solidFill>
                <a:latin typeface="Arial" panose="020B0604020202020204" pitchFamily="34" charset="0"/>
                <a:ea typeface="メイリオ" pitchFamily="50" charset="-128"/>
              </a:rPr>
              <a:t> </a:t>
            </a:r>
            <a:r>
              <a:rPr lang="en-US" sz="1800" b="0" i="0" u="none" dirty="0" smtClean="0">
                <a:solidFill>
                  <a:schemeClr val="bg1"/>
                </a:solidFill>
                <a:latin typeface="Arial" panose="020B0604020202020204" pitchFamily="34" charset="0"/>
                <a:ea typeface="メイリオ" pitchFamily="50" charset="-128"/>
              </a:rPr>
              <a:t/>
            </a:r>
            <a:br>
              <a:rPr lang="en-US" sz="1800" b="0" i="0" u="none" dirty="0" smtClean="0">
                <a:solidFill>
                  <a:schemeClr val="bg1"/>
                </a:solidFill>
                <a:latin typeface="Arial" panose="020B0604020202020204" pitchFamily="34" charset="0"/>
                <a:ea typeface="メイリオ" pitchFamily="50" charset="-128"/>
              </a:rPr>
            </a:br>
            <a:r>
              <a:rPr lang="en-US" sz="1800" b="1" i="0" u="none" dirty="0" smtClean="0">
                <a:solidFill>
                  <a:schemeClr val="bg1"/>
                </a:solidFill>
                <a:latin typeface="Arial" panose="020B0604020202020204" pitchFamily="34" charset="0"/>
                <a:ea typeface="メイリオ" pitchFamily="50" charset="-128"/>
              </a:rPr>
              <a:t>Thank </a:t>
            </a:r>
            <a:r>
              <a:rPr lang="en-US" sz="1800" b="1" i="0" u="none" dirty="0">
                <a:solidFill>
                  <a:schemeClr val="bg1"/>
                </a:solidFill>
                <a:latin typeface="Arial" panose="020B0604020202020204" pitchFamily="34" charset="0"/>
                <a:ea typeface="メイリオ" pitchFamily="50" charset="-128"/>
              </a:rPr>
              <a:t>you for your attention.</a:t>
            </a:r>
          </a:p>
        </p:txBody>
      </p:sp>
      <p:grpSp>
        <p:nvGrpSpPr>
          <p:cNvPr id="16" name="グループ化 22"/>
          <p:cNvGrpSpPr/>
          <p:nvPr/>
        </p:nvGrpSpPr>
        <p:grpSpPr>
          <a:xfrm>
            <a:off x="478893" y="1403048"/>
            <a:ext cx="8514826" cy="2185214"/>
            <a:chOff x="2362376" y="2582880"/>
            <a:chExt cx="8514826" cy="2185214"/>
          </a:xfrm>
          <a:effectLst>
            <a:outerShdw blurRad="50800" dist="38100" dir="2700000" algn="tl" rotWithShape="0">
              <a:prstClr val="black">
                <a:alpha val="40000"/>
              </a:prstClr>
            </a:outerShdw>
          </a:effectLst>
        </p:grpSpPr>
        <p:sp>
          <p:nvSpPr>
            <p:cNvPr id="20" name="Text Box 31"/>
            <p:cNvSpPr txBox="1">
              <a:spLocks noChangeArrowheads="1"/>
            </p:cNvSpPr>
            <p:nvPr/>
          </p:nvSpPr>
          <p:spPr bwMode="gray">
            <a:xfrm>
              <a:off x="2362376" y="2582880"/>
              <a:ext cx="8514826" cy="2185214"/>
            </a:xfrm>
            <a:prstGeom prst="rect">
              <a:avLst/>
            </a:prstGeom>
            <a:noFill/>
            <a:ln w="3175" cap="rnd">
              <a:noFill/>
              <a:miter lim="800000"/>
              <a:headEnd/>
              <a:tailEnd/>
            </a:ln>
            <a:effectLst/>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800" b="1" i="0" u="none" kern="0" spc="100" dirty="0">
                  <a:ln w="200025">
                    <a:solidFill>
                      <a:srgbClr val="2C8CA6"/>
                    </a:solidFill>
                  </a:ln>
                  <a:solidFill>
                    <a:schemeClr val="bg1"/>
                  </a:solidFill>
                  <a:latin typeface="Arial" panose="020B0604020202020204" pitchFamily="34" charset="0"/>
                  <a:ea typeface="メイリオ" pitchFamily="50" charset="-128"/>
                </a:rPr>
                <a:t>OSS</a:t>
              </a:r>
              <a:r>
                <a:rPr kumimoji="0" lang="en-US" sz="6000" b="1" i="0" u="none" kern="0" spc="100" dirty="0">
                  <a:ln w="200025">
                    <a:solidFill>
                      <a:srgbClr val="2C8CA6"/>
                    </a:solidFill>
                  </a:ln>
                  <a:solidFill>
                    <a:schemeClr val="bg1"/>
                  </a:solidFill>
                  <a:latin typeface="Arial" panose="020B0604020202020204" pitchFamily="34" charset="0"/>
                  <a:ea typeface="メイリオ" pitchFamily="50" charset="-128"/>
                </a:rPr>
                <a:t> Basics</a:t>
              </a:r>
              <a:r>
                <a:rPr kumimoji="0" lang="en-US" sz="4800" b="1" kern="0" spc="100" dirty="0">
                  <a:ln w="200025">
                    <a:noFill/>
                  </a:ln>
                  <a:solidFill>
                    <a:schemeClr val="bg1"/>
                  </a:solidFill>
                  <a:latin typeface="Arial" panose="020B0604020202020204" pitchFamily="34" charset="0"/>
                  <a:ea typeface="メイリオ" pitchFamily="50" charset="-128"/>
                </a:rPr>
                <a:t/>
              </a:r>
              <a:br>
                <a:rPr kumimoji="0" lang="en-US" sz="4800" b="1" kern="0" spc="100" dirty="0">
                  <a:ln w="200025">
                    <a:noFill/>
                  </a:ln>
                  <a:solidFill>
                    <a:schemeClr val="bg1"/>
                  </a:solidFill>
                  <a:latin typeface="Arial" panose="020B0604020202020204" pitchFamily="34" charset="0"/>
                  <a:ea typeface="メイリオ" pitchFamily="50" charset="-128"/>
                </a:rPr>
              </a:br>
              <a:r>
                <a:rPr kumimoji="0" lang="en-US" sz="2400" b="1" i="0" u="none" kern="0" spc="100" dirty="0">
                  <a:ln w="200025">
                    <a:noFill/>
                  </a:ln>
                  <a:solidFill>
                    <a:srgbClr val="FFFFCC"/>
                  </a:solidFill>
                  <a:latin typeface="Arial" panose="020B0604020202020204" pitchFamily="34" charset="0"/>
                  <a:ea typeface="メイリオ" pitchFamily="50" charset="-128"/>
                </a:rPr>
                <a:t> ~ Obtaining a Basic Understanding of How to Actively Use OSS for Business Operations ~</a:t>
              </a:r>
              <a:endParaRPr kumimoji="0" lang="en-US" altLang="ja-JP" sz="2400" b="1" kern="0" spc="100" dirty="0" smtClean="0">
                <a:ln w="200025">
                  <a:noFill/>
                </a:ln>
                <a:solidFill>
                  <a:srgbClr val="FFFFCC"/>
                </a:solidFill>
                <a:latin typeface="Arial" panose="020B0604020202020204" pitchFamily="34" charset="0"/>
                <a:ea typeface="メイリオ" pitchFamily="50" charset="-128"/>
              </a:endParaRPr>
            </a:p>
          </p:txBody>
        </p:sp>
        <p:sp>
          <p:nvSpPr>
            <p:cNvPr id="21" name="Text Box 31"/>
            <p:cNvSpPr txBox="1">
              <a:spLocks noChangeArrowheads="1"/>
            </p:cNvSpPr>
            <p:nvPr/>
          </p:nvSpPr>
          <p:spPr bwMode="gray">
            <a:xfrm>
              <a:off x="2362376" y="2582880"/>
              <a:ext cx="8514826" cy="2185214"/>
            </a:xfrm>
            <a:prstGeom prst="rect">
              <a:avLst/>
            </a:prstGeom>
            <a:noFill/>
            <a:ln w="3175" cap="rnd">
              <a:noFill/>
              <a:miter lim="800000"/>
              <a:headEnd/>
              <a:tailEnd/>
            </a:ln>
            <a:effectLst/>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800" b="1" i="0" u="none" kern="0" spc="100" dirty="0">
                  <a:ln w="200025">
                    <a:noFill/>
                  </a:ln>
                  <a:solidFill>
                    <a:schemeClr val="bg1"/>
                  </a:solidFill>
                  <a:latin typeface="Arial" panose="020B0604020202020204" pitchFamily="34" charset="0"/>
                  <a:ea typeface="メイリオ" pitchFamily="50" charset="-128"/>
                </a:rPr>
                <a:t>OSS</a:t>
              </a:r>
              <a:r>
                <a:rPr kumimoji="0" lang="en-US" sz="6000" b="1" i="0" u="none" kern="0" spc="100" dirty="0">
                  <a:ln w="200025">
                    <a:noFill/>
                  </a:ln>
                  <a:solidFill>
                    <a:schemeClr val="bg1"/>
                  </a:solidFill>
                  <a:latin typeface="Arial" panose="020B0604020202020204" pitchFamily="34" charset="0"/>
                  <a:ea typeface="メイリオ" pitchFamily="50" charset="-128"/>
                </a:rPr>
                <a:t> Basics</a:t>
              </a:r>
              <a:r>
                <a:rPr kumimoji="0" lang="en-US" sz="4800" b="1" kern="0" spc="100" dirty="0">
                  <a:ln w="200025">
                    <a:noFill/>
                  </a:ln>
                  <a:solidFill>
                    <a:schemeClr val="bg1"/>
                  </a:solidFill>
                  <a:latin typeface="Arial" panose="020B0604020202020204" pitchFamily="34" charset="0"/>
                  <a:ea typeface="メイリオ" pitchFamily="50" charset="-128"/>
                </a:rPr>
                <a:t/>
              </a:r>
              <a:br>
                <a:rPr kumimoji="0" lang="en-US" sz="4800" b="1" kern="0" spc="100" dirty="0">
                  <a:ln w="200025">
                    <a:noFill/>
                  </a:ln>
                  <a:solidFill>
                    <a:schemeClr val="bg1"/>
                  </a:solidFill>
                  <a:latin typeface="Arial" panose="020B0604020202020204" pitchFamily="34" charset="0"/>
                  <a:ea typeface="メイリオ" pitchFamily="50" charset="-128"/>
                </a:rPr>
              </a:br>
              <a:r>
                <a:rPr kumimoji="0" lang="en-US" sz="2400" b="1" i="0" u="none" kern="0" spc="100" dirty="0">
                  <a:ln w="200025">
                    <a:noFill/>
                  </a:ln>
                  <a:solidFill>
                    <a:srgbClr val="FFFFCC"/>
                  </a:solidFill>
                  <a:latin typeface="Arial" panose="020B0604020202020204" pitchFamily="34" charset="0"/>
                  <a:ea typeface="メイリオ" pitchFamily="50" charset="-128"/>
                </a:rPr>
                <a:t> ~ Obtaining a Basic Understanding of How to Actively Use OSS for Business Operations ~</a:t>
              </a:r>
              <a:endParaRPr kumimoji="0" lang="en-US" altLang="ja-JP" sz="2400" b="1" kern="0" spc="100" dirty="0" smtClean="0">
                <a:ln w="200025">
                  <a:noFill/>
                </a:ln>
                <a:solidFill>
                  <a:srgbClr val="FFFFCC"/>
                </a:solidFill>
                <a:latin typeface="Arial" panose="020B0604020202020204" pitchFamily="34" charset="0"/>
                <a:ea typeface="メイリオ" pitchFamily="50" charset="-128"/>
              </a:endParaRPr>
            </a:p>
          </p:txBody>
        </p:sp>
      </p:grpSp>
      <p:sp>
        <p:nvSpPr>
          <p:cNvPr id="22" name="Text Box 31"/>
          <p:cNvSpPr txBox="1">
            <a:spLocks noChangeArrowheads="1"/>
          </p:cNvSpPr>
          <p:nvPr/>
        </p:nvSpPr>
        <p:spPr bwMode="gray">
          <a:xfrm>
            <a:off x="7388352" y="1610161"/>
            <a:ext cx="2178730" cy="369332"/>
          </a:xfrm>
          <a:prstGeom prst="rect">
            <a:avLst/>
          </a:prstGeom>
          <a:noFill/>
          <a:ln w="3175" cap="rnd">
            <a:noFill/>
            <a:miter lim="800000"/>
            <a:headEnd/>
            <a:tailEnd/>
          </a:ln>
          <a:effectLst/>
        </p:spPr>
        <p:txBody>
          <a:bodyPr wrap="square" rIns="72000">
            <a:noAutofit/>
          </a:bodyPr>
          <a:lstStyle/>
          <a:p>
            <a:pPr marL="0" marR="0" lvl="0" indent="0" defTabSz="914400" eaLnBrk="1" fontAlgn="auto" latinLnBrk="0" hangingPunct="1">
              <a:lnSpc>
                <a:spcPct val="100000"/>
              </a:lnSpc>
              <a:spcBef>
                <a:spcPts val="1200"/>
              </a:spcBef>
              <a:spcAft>
                <a:spcPts val="0"/>
              </a:spcAft>
              <a:buClrTx/>
              <a:buSzTx/>
              <a:buFontTx/>
              <a:buNone/>
              <a:tabLst/>
              <a:defRPr/>
            </a:pPr>
            <a:r>
              <a:rPr lang="en-US" altLang="ja-JP" sz="1800" b="1" spc="100" dirty="0">
                <a:solidFill>
                  <a:schemeClr val="bg1"/>
                </a:solidFill>
                <a:latin typeface="Arial" pitchFamily="34" charset="0"/>
                <a:ea typeface="メイリオ" pitchFamily="50" charset="-128"/>
              </a:rPr>
              <a:t>FY 2018 version</a:t>
            </a:r>
            <a:endParaRPr lang="ja-JP" altLang="en-US" sz="1800" b="1" spc="100" dirty="0">
              <a:solidFill>
                <a:schemeClr val="bg1"/>
              </a:solidFill>
              <a:latin typeface="Arial" panose="020B0604020202020204" pitchFamily="34" charset="0"/>
              <a:ea typeface="メイリオ" pitchFamily="50" charset="-128"/>
            </a:endParaRPr>
          </a:p>
        </p:txBody>
      </p:sp>
      <p:sp>
        <p:nvSpPr>
          <p:cNvPr id="29" name="Text Box 31"/>
          <p:cNvSpPr txBox="1">
            <a:spLocks noChangeArrowheads="1"/>
          </p:cNvSpPr>
          <p:nvPr/>
        </p:nvSpPr>
        <p:spPr bwMode="gray">
          <a:xfrm>
            <a:off x="3498209" y="4053519"/>
            <a:ext cx="5830889" cy="1200329"/>
          </a:xfrm>
          <a:prstGeom prst="rect">
            <a:avLst/>
          </a:prstGeom>
          <a:noFill/>
          <a:ln w="3175" cap="rnd">
            <a:noFill/>
            <a:miter lim="800000"/>
            <a:headEnd/>
            <a:tailEnd/>
          </a:ln>
          <a:effectLst/>
        </p:spPr>
        <p:txBody>
          <a:bodyPr wrap="square">
            <a:noAutofit/>
          </a:bodyPr>
          <a:lstStyle/>
          <a:p>
            <a:pPr lvl="0" algn="r" fontAlgn="auto">
              <a:lnSpc>
                <a:spcPts val="2200"/>
              </a:lnSpc>
              <a:spcBef>
                <a:spcPts val="0"/>
              </a:spcBef>
              <a:spcAft>
                <a:spcPts val="0"/>
              </a:spcAft>
              <a:defRPr/>
            </a:pPr>
            <a:r>
              <a:rPr lang="en-US" altLang="ja-JP" sz="1800" b="1" dirty="0">
                <a:solidFill>
                  <a:schemeClr val="bg1"/>
                </a:solidFill>
                <a:latin typeface="Arial" panose="020B0604020202020204" pitchFamily="34" charset="0"/>
                <a:ea typeface="メイリオ" pitchFamily="50" charset="-128"/>
              </a:rPr>
              <a:t>OSS Solution Center</a:t>
            </a:r>
            <a:endParaRPr lang="en-US" altLang="ja-JP" sz="1800" b="1" strike="sngStrike" dirty="0">
              <a:solidFill>
                <a:schemeClr val="bg1"/>
              </a:solidFill>
              <a:latin typeface="Arial" panose="020B0604020202020204" pitchFamily="34" charset="0"/>
              <a:ea typeface="メイリオ" pitchFamily="50" charset="-128"/>
            </a:endParaRPr>
          </a:p>
          <a:p>
            <a:pPr algn="r" fontAlgn="auto">
              <a:lnSpc>
                <a:spcPts val="2200"/>
              </a:lnSpc>
              <a:spcBef>
                <a:spcPts val="0"/>
              </a:spcBef>
              <a:spcAft>
                <a:spcPts val="0"/>
              </a:spcAft>
              <a:defRPr/>
            </a:pPr>
            <a:r>
              <a:rPr lang="en-US" altLang="ja-JP" sz="1800" b="1" dirty="0">
                <a:solidFill>
                  <a:schemeClr val="bg1"/>
                </a:solidFill>
                <a:latin typeface="Arial" panose="020B0604020202020204" pitchFamily="34" charset="0"/>
                <a:ea typeface="メイリオ" pitchFamily="50" charset="-128"/>
              </a:rPr>
              <a:t>Software </a:t>
            </a:r>
            <a:r>
              <a:rPr lang="en-US" altLang="ja-JP" sz="1800" b="1" dirty="0" err="1">
                <a:solidFill>
                  <a:schemeClr val="bg1"/>
                </a:solidFill>
                <a:latin typeface="Arial" panose="020B0604020202020204" pitchFamily="34" charset="0"/>
                <a:ea typeface="メイリオ" pitchFamily="50" charset="-128"/>
              </a:rPr>
              <a:t>CoE</a:t>
            </a:r>
            <a:endParaRPr lang="en-US" altLang="ja-JP" sz="1800" b="1" dirty="0">
              <a:solidFill>
                <a:schemeClr val="bg1"/>
              </a:solidFill>
              <a:latin typeface="Arial" panose="020B0604020202020204" pitchFamily="34" charset="0"/>
              <a:ea typeface="メイリオ" pitchFamily="50" charset="-128"/>
            </a:endParaRPr>
          </a:p>
          <a:p>
            <a:pPr lvl="0" algn="r" fontAlgn="auto">
              <a:lnSpc>
                <a:spcPts val="2200"/>
              </a:lnSpc>
              <a:spcBef>
                <a:spcPts val="0"/>
              </a:spcBef>
              <a:spcAft>
                <a:spcPts val="0"/>
              </a:spcAft>
              <a:defRPr/>
            </a:pPr>
            <a:r>
              <a:rPr lang="en-US" altLang="ja-JP" sz="1800" b="1" dirty="0">
                <a:solidFill>
                  <a:schemeClr val="bg1"/>
                </a:solidFill>
                <a:latin typeface="Arial" panose="020B0604020202020204" pitchFamily="34" charset="0"/>
                <a:ea typeface="メイリオ" pitchFamily="50" charset="-128"/>
              </a:rPr>
              <a:t>Service Platform Business </a:t>
            </a:r>
            <a:r>
              <a:rPr lang="en-US" altLang="ja-JP" sz="1800" b="1" dirty="0" smtClean="0">
                <a:solidFill>
                  <a:schemeClr val="bg1"/>
                </a:solidFill>
                <a:latin typeface="Arial" panose="020B0604020202020204" pitchFamily="34" charset="0"/>
                <a:ea typeface="メイリオ" pitchFamily="50" charset="-128"/>
              </a:rPr>
              <a:t>Division</a:t>
            </a:r>
            <a:r>
              <a:rPr lang="en-US" altLang="ja-JP" sz="1800" b="1" dirty="0">
                <a:solidFill>
                  <a:schemeClr val="bg1"/>
                </a:solidFill>
                <a:latin typeface="Arial" panose="020B0604020202020204" pitchFamily="34" charset="0"/>
                <a:ea typeface="メイリオ" pitchFamily="50" charset="-128"/>
              </a:rPr>
              <a:t/>
            </a:r>
            <a:br>
              <a:rPr lang="en-US" altLang="ja-JP" sz="1800" b="1" dirty="0">
                <a:solidFill>
                  <a:schemeClr val="bg1"/>
                </a:solidFill>
                <a:latin typeface="Arial" panose="020B0604020202020204" pitchFamily="34" charset="0"/>
                <a:ea typeface="メイリオ" pitchFamily="50" charset="-128"/>
              </a:rPr>
            </a:br>
            <a:r>
              <a:rPr lang="en-US" altLang="ja-JP" sz="1800" b="1" dirty="0">
                <a:solidFill>
                  <a:schemeClr val="bg1"/>
                </a:solidFill>
                <a:latin typeface="Arial" panose="020B0604020202020204" pitchFamily="34" charset="0"/>
                <a:ea typeface="メイリオ" pitchFamily="50" charset="-128"/>
              </a:rPr>
              <a:t>Hitachi, Ltd.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グループ化 104"/>
          <p:cNvGrpSpPr/>
          <p:nvPr/>
        </p:nvGrpSpPr>
        <p:grpSpPr>
          <a:xfrm>
            <a:off x="322753" y="1804307"/>
            <a:ext cx="8796754" cy="1491342"/>
            <a:chOff x="322753" y="1796143"/>
            <a:chExt cx="8796754" cy="1491342"/>
          </a:xfrm>
          <a:effectLst>
            <a:outerShdw blurRad="50800" dist="38100" dir="2700000" algn="tl" rotWithShape="0">
              <a:prstClr val="black">
                <a:alpha val="40000"/>
              </a:prstClr>
            </a:outerShdw>
          </a:effectLst>
        </p:grpSpPr>
        <p:sp>
          <p:nvSpPr>
            <p:cNvPr id="59" name="正方形/長方形 58"/>
            <p:cNvSpPr/>
            <p:nvPr/>
          </p:nvSpPr>
          <p:spPr bwMode="auto">
            <a:xfrm>
              <a:off x="322753" y="1796143"/>
              <a:ext cx="8796754" cy="1273629"/>
            </a:xfrm>
            <a:prstGeom prst="rect">
              <a:avLst/>
            </a:prstGeom>
            <a:solidFill>
              <a:schemeClr val="bg1">
                <a:lumMod val="95000"/>
              </a:schemeClr>
            </a:solidFill>
            <a:ln w="9525">
              <a:noFill/>
              <a:miter lim="800000"/>
              <a:headEnd/>
              <a:tailEnd/>
            </a:ln>
            <a:effectLst/>
          </p:spPr>
          <p:txBody>
            <a:bodyPr wrap="square" lIns="144000" tIns="144000" rIns="144000" bIns="144000" rtlCol="0" anchor="ctr" anchorCtr="0">
              <a:noAutofit/>
            </a:bodyPr>
            <a:lstStyle/>
            <a:p>
              <a:pPr algn="ctr" rtl="0"/>
              <a:endParaRPr lang="en-US" altLang="en-US" sz="1800" b="1" dirty="0" smtClean="0">
                <a:solidFill>
                  <a:schemeClr val="tx1">
                    <a:lumMod val="75000"/>
                    <a:lumOff val="25000"/>
                  </a:schemeClr>
                </a:solidFill>
                <a:latin typeface="Arial" panose="020B0604020202020204" pitchFamily="34" charset="0"/>
                <a:ea typeface="メイリオ" pitchFamily="50" charset="-128"/>
              </a:endParaRPr>
            </a:p>
          </p:txBody>
        </p:sp>
        <p:sp>
          <p:nvSpPr>
            <p:cNvPr id="104" name="二等辺三角形 103"/>
            <p:cNvSpPr/>
            <p:nvPr/>
          </p:nvSpPr>
          <p:spPr bwMode="auto">
            <a:xfrm flipV="1">
              <a:off x="4459533" y="2841173"/>
              <a:ext cx="553547" cy="446312"/>
            </a:xfrm>
            <a:prstGeom prst="triangle">
              <a:avLst/>
            </a:prstGeom>
            <a:solidFill>
              <a:schemeClr val="bg1">
                <a:lumMod val="95000"/>
              </a:schemeClr>
            </a:solidFill>
            <a:ln w="9525">
              <a:noFill/>
              <a:miter lim="800000"/>
              <a:headEnd/>
              <a:tailEnd/>
            </a:ln>
            <a:effectLst/>
          </p:spPr>
          <p:txBody>
            <a:bodyPr wrap="square" lIns="144000" tIns="144000" rIns="144000" bIns="144000" rtlCol="0" anchor="ctr" anchorCtr="0">
              <a:noAutofit/>
            </a:bodyPr>
            <a:lstStyle/>
            <a:p>
              <a:pPr algn="ctr" rtl="0"/>
              <a:endParaRPr lang="en-US" altLang="en-US" sz="1800" b="1" dirty="0" smtClean="0">
                <a:solidFill>
                  <a:schemeClr val="tx1">
                    <a:lumMod val="75000"/>
                    <a:lumOff val="25000"/>
                  </a:schemeClr>
                </a:solidFill>
                <a:latin typeface="Arial" panose="020B0604020202020204" pitchFamily="34" charset="0"/>
                <a:ea typeface="メイリオ" pitchFamily="50" charset="-128"/>
              </a:endParaRPr>
            </a:p>
          </p:txBody>
        </p:sp>
      </p:grpSp>
      <p:sp>
        <p:nvSpPr>
          <p:cNvPr id="2" name="タイトル 1"/>
          <p:cNvSpPr>
            <a:spLocks noGrp="1"/>
          </p:cNvSpPr>
          <p:nvPr>
            <p:ph type="title"/>
          </p:nvPr>
        </p:nvSpPr>
        <p:spPr>
          <a:xfrm>
            <a:off x="346370" y="242455"/>
            <a:ext cx="7786257" cy="348557"/>
          </a:xfrm>
        </p:spPr>
        <p:txBody>
          <a:bodyPr wrap="square">
            <a:noAutofit/>
          </a:bodyPr>
          <a:lstStyle/>
          <a:p>
            <a:pPr algn="l" rtl="0"/>
            <a:r>
              <a:rPr lang="en-US" b="1" i="0" u="none" spc="0" dirty="0">
                <a:latin typeface="Arial" panose="020B0604020202020204" pitchFamily="34" charset="0"/>
              </a:rPr>
              <a:t>1-3 </a:t>
            </a:r>
            <a:r>
              <a:rPr lang="en-US" b="1" i="0" u="none" spc="0" dirty="0" smtClean="0">
                <a:latin typeface="Arial" panose="020B0604020202020204" pitchFamily="34" charset="0"/>
              </a:rPr>
              <a:t>Goal </a:t>
            </a:r>
            <a:r>
              <a:rPr lang="en-US" b="1" i="0" u="none" spc="0" dirty="0">
                <a:latin typeface="Arial" panose="020B0604020202020204" pitchFamily="34" charset="0"/>
              </a:rPr>
              <a:t>of OSS</a:t>
            </a:r>
            <a:endParaRPr kumimoji="1" lang="en-US" altLang="en-US" spc="0" dirty="0">
              <a:latin typeface="Arial" panose="020B0604020202020204" pitchFamily="34" charset="0"/>
            </a:endParaRPr>
          </a:p>
        </p:txBody>
      </p:sp>
      <p:sp>
        <p:nvSpPr>
          <p:cNvPr id="26" name="テキスト ボックス 25"/>
          <p:cNvSpPr txBox="1"/>
          <p:nvPr/>
        </p:nvSpPr>
        <p:spPr>
          <a:xfrm>
            <a:off x="519657" y="1908266"/>
            <a:ext cx="8289774" cy="1118255"/>
          </a:xfrm>
          <a:prstGeom prst="rect">
            <a:avLst/>
          </a:prstGeom>
          <a:noFill/>
        </p:spPr>
        <p:txBody>
          <a:bodyPr wrap="square" rtlCol="0">
            <a:noAutofit/>
          </a:bodyPr>
          <a:lstStyle/>
          <a:p>
            <a:pPr algn="l" rtl="0">
              <a:lnSpc>
                <a:spcPts val="2000"/>
              </a:lnSpc>
            </a:pPr>
            <a:r>
              <a:rPr lang="en-US" sz="1400" b="1" i="0" u="none" dirty="0">
                <a:solidFill>
                  <a:schemeClr val="tx1">
                    <a:lumMod val="75000"/>
                    <a:lumOff val="25000"/>
                  </a:schemeClr>
                </a:solidFill>
                <a:latin typeface="Arial" panose="020B0604020202020204" pitchFamily="34" charset="0"/>
                <a:ea typeface="メイリオ" pitchFamily="50" charset="-128"/>
              </a:rPr>
              <a:t>Software engineers </a:t>
            </a:r>
            <a:r>
              <a:rPr lang="en-US" sz="1400" b="1" i="0" u="none" dirty="0" smtClean="0">
                <a:solidFill>
                  <a:schemeClr val="tx1">
                    <a:lumMod val="75000"/>
                    <a:lumOff val="25000"/>
                  </a:schemeClr>
                </a:solidFill>
                <a:latin typeface="Arial" panose="020B0604020202020204" pitchFamily="34" charset="0"/>
                <a:ea typeface="メイリオ" pitchFamily="50" charset="-128"/>
              </a:rPr>
              <a:t>who </a:t>
            </a:r>
            <a:r>
              <a:rPr lang="en-US" sz="1400" b="1" dirty="0" smtClean="0">
                <a:solidFill>
                  <a:schemeClr val="tx1">
                    <a:lumMod val="75000"/>
                    <a:lumOff val="25000"/>
                  </a:schemeClr>
                </a:solidFill>
                <a:latin typeface="Arial" panose="020B0604020202020204" pitchFamily="34" charset="0"/>
                <a:ea typeface="メイリオ" pitchFamily="50" charset="-128"/>
              </a:rPr>
              <a:t>wish </a:t>
            </a:r>
            <a:r>
              <a:rPr lang="en-US" sz="1400" b="1" i="0" u="none" dirty="0" smtClean="0">
                <a:solidFill>
                  <a:schemeClr val="tx1">
                    <a:lumMod val="75000"/>
                    <a:lumOff val="25000"/>
                  </a:schemeClr>
                </a:solidFill>
                <a:latin typeface="Arial" panose="020B0604020202020204" pitchFamily="34" charset="0"/>
                <a:ea typeface="メイリオ" pitchFamily="50" charset="-128"/>
              </a:rPr>
              <a:t>to </a:t>
            </a:r>
            <a:r>
              <a:rPr lang="en-US" sz="1400" b="1" i="0" u="none" dirty="0">
                <a:solidFill>
                  <a:schemeClr val="tx1">
                    <a:lumMod val="75000"/>
                    <a:lumOff val="25000"/>
                  </a:schemeClr>
                </a:solidFill>
                <a:latin typeface="Arial" panose="020B0604020202020204" pitchFamily="34" charset="0"/>
                <a:ea typeface="メイリオ" pitchFamily="50" charset="-128"/>
              </a:rPr>
              <a:t>improve OSS </a:t>
            </a:r>
            <a:r>
              <a:rPr lang="en-US" sz="1400" b="1" i="0" u="none" dirty="0" smtClean="0">
                <a:solidFill>
                  <a:schemeClr val="tx1">
                    <a:lumMod val="75000"/>
                    <a:lumOff val="25000"/>
                  </a:schemeClr>
                </a:solidFill>
                <a:latin typeface="Arial" panose="020B0604020202020204" pitchFamily="34" charset="0"/>
                <a:ea typeface="メイリオ" pitchFamily="50" charset="-128"/>
              </a:rPr>
              <a:t>gather together</a:t>
            </a:r>
            <a:r>
              <a:rPr lang="en-US" sz="1400" b="1" i="0" u="none" dirty="0">
                <a:solidFill>
                  <a:schemeClr val="tx1">
                    <a:lumMod val="75000"/>
                    <a:lumOff val="25000"/>
                  </a:schemeClr>
                </a:solidFill>
                <a:latin typeface="Arial" panose="020B0604020202020204" pitchFamily="34" charset="0"/>
                <a:ea typeface="メイリオ" pitchFamily="50" charset="-128"/>
              </a:rPr>
              <a:t>, </a:t>
            </a:r>
            <a:r>
              <a:rPr lang="en-US" sz="1400" b="1" i="0" u="none" dirty="0" smtClean="0">
                <a:solidFill>
                  <a:schemeClr val="tx1">
                    <a:lumMod val="75000"/>
                    <a:lumOff val="25000"/>
                  </a:schemeClr>
                </a:solidFill>
                <a:latin typeface="Arial" panose="020B0604020202020204" pitchFamily="34" charset="0"/>
                <a:ea typeface="メイリオ" pitchFamily="50" charset="-128"/>
              </a:rPr>
              <a:t>generate opportunities </a:t>
            </a:r>
            <a:r>
              <a:rPr lang="en-US" sz="1400" b="1" i="0" u="none" dirty="0">
                <a:solidFill>
                  <a:schemeClr val="tx1">
                    <a:lumMod val="75000"/>
                    <a:lumOff val="25000"/>
                  </a:schemeClr>
                </a:solidFill>
                <a:latin typeface="Arial" panose="020B0604020202020204" pitchFamily="34" charset="0"/>
                <a:ea typeface="メイリオ" pitchFamily="50" charset="-128"/>
              </a:rPr>
              <a:t>to exchange </a:t>
            </a:r>
            <a:r>
              <a:rPr lang="en-US" sz="1400" b="1" i="0" u="none" dirty="0" smtClean="0">
                <a:solidFill>
                  <a:schemeClr val="tx1">
                    <a:lumMod val="75000"/>
                    <a:lumOff val="25000"/>
                  </a:schemeClr>
                </a:solidFill>
                <a:latin typeface="Arial" panose="020B0604020202020204" pitchFamily="34" charset="0"/>
                <a:ea typeface="メイリオ" pitchFamily="50" charset="-128"/>
              </a:rPr>
              <a:t>information, and work together to continue development of the OSS</a:t>
            </a:r>
            <a:r>
              <a:rPr lang="en-US" sz="1400" b="1" i="0" u="none" dirty="0">
                <a:solidFill>
                  <a:schemeClr val="tx1">
                    <a:lumMod val="75000"/>
                    <a:lumOff val="25000"/>
                  </a:schemeClr>
                </a:solidFill>
                <a:latin typeface="Arial" panose="020B0604020202020204" pitchFamily="34" charset="0"/>
                <a:ea typeface="メイリオ" pitchFamily="50" charset="-128"/>
              </a:rPr>
              <a:t>.</a:t>
            </a:r>
            <a:r>
              <a:rPr lang="en-US" sz="1400" b="0" i="0" u="none" dirty="0">
                <a:solidFill>
                  <a:schemeClr val="tx1">
                    <a:lumMod val="75000"/>
                    <a:lumOff val="25000"/>
                  </a:schemeClr>
                </a:solidFill>
                <a:latin typeface="Arial" panose="020B0604020202020204" pitchFamily="34" charset="0"/>
                <a:ea typeface="メイリオ" pitchFamily="50" charset="-128"/>
              </a:rPr>
              <a:t> </a:t>
            </a:r>
            <a:r>
              <a:rPr lang="en-US" sz="1400" b="1" i="0" u="none" dirty="0">
                <a:solidFill>
                  <a:schemeClr val="tx1">
                    <a:lumMod val="75000"/>
                    <a:lumOff val="25000"/>
                  </a:schemeClr>
                </a:solidFill>
                <a:latin typeface="Arial" panose="020B0604020202020204" pitchFamily="34" charset="0"/>
                <a:ea typeface="メイリオ" pitchFamily="50" charset="-128"/>
              </a:rPr>
              <a:t>This type of gathering is referred to </a:t>
            </a:r>
            <a:r>
              <a:rPr lang="en-US" sz="1400" b="1" i="0" u="none" dirty="0" smtClean="0">
                <a:solidFill>
                  <a:schemeClr val="tx1">
                    <a:lumMod val="75000"/>
                    <a:lumOff val="25000"/>
                  </a:schemeClr>
                </a:solidFill>
                <a:latin typeface="Arial" panose="020B0604020202020204" pitchFamily="34" charset="0"/>
                <a:ea typeface="メイリオ" pitchFamily="50" charset="-128"/>
              </a:rPr>
              <a:t>as an </a:t>
            </a:r>
            <a:r>
              <a:rPr lang="en-US" sz="1400" b="1" i="0" u="none" dirty="0" smtClean="0">
                <a:solidFill>
                  <a:srgbClr val="F15DAE"/>
                </a:solidFill>
                <a:latin typeface="Arial" panose="020B0604020202020204" pitchFamily="34" charset="0"/>
                <a:ea typeface="メイリオ" pitchFamily="50" charset="-128"/>
              </a:rPr>
              <a:t>Open </a:t>
            </a:r>
            <a:r>
              <a:rPr lang="en-US" sz="1400" b="1" i="0" u="none" dirty="0">
                <a:solidFill>
                  <a:srgbClr val="F15DAE"/>
                </a:solidFill>
                <a:latin typeface="Arial" panose="020B0604020202020204" pitchFamily="34" charset="0"/>
                <a:ea typeface="メイリオ" pitchFamily="50" charset="-128"/>
              </a:rPr>
              <a:t>Source </a:t>
            </a:r>
            <a:r>
              <a:rPr lang="en-US" sz="1400" b="1" i="0" u="none" dirty="0" smtClean="0">
                <a:solidFill>
                  <a:srgbClr val="F15DAE"/>
                </a:solidFill>
                <a:latin typeface="Arial" panose="020B0604020202020204" pitchFamily="34" charset="0"/>
                <a:ea typeface="メイリオ" pitchFamily="50" charset="-128"/>
              </a:rPr>
              <a:t>Community</a:t>
            </a:r>
            <a:r>
              <a:rPr lang="en-US" sz="1400" b="1" i="0" u="none" dirty="0" smtClean="0">
                <a:solidFill>
                  <a:schemeClr val="tx1">
                    <a:lumMod val="75000"/>
                    <a:lumOff val="25000"/>
                  </a:schemeClr>
                </a:solidFill>
                <a:latin typeface="Arial" panose="020B0604020202020204" pitchFamily="34" charset="0"/>
                <a:ea typeface="メイリオ" pitchFamily="50" charset="-128"/>
              </a:rPr>
              <a:t>, in which developers</a:t>
            </a:r>
            <a:r>
              <a:rPr lang="en-US" sz="1400" b="1" i="0" u="none" dirty="0">
                <a:solidFill>
                  <a:schemeClr val="tx1">
                    <a:lumMod val="75000"/>
                    <a:lumOff val="25000"/>
                  </a:schemeClr>
                </a:solidFill>
                <a:latin typeface="Arial" panose="020B0604020202020204" pitchFamily="34" charset="0"/>
                <a:ea typeface="メイリオ" pitchFamily="50" charset="-128"/>
              </a:rPr>
              <a:t>, users, and various organizations </a:t>
            </a:r>
            <a:r>
              <a:rPr lang="en-US" sz="1400" b="1" i="0" u="none" dirty="0" smtClean="0">
                <a:solidFill>
                  <a:schemeClr val="tx1">
                    <a:lumMod val="75000"/>
                    <a:lumOff val="25000"/>
                  </a:schemeClr>
                </a:solidFill>
                <a:latin typeface="Arial" panose="020B0604020202020204" pitchFamily="34" charset="0"/>
                <a:ea typeface="メイリオ" pitchFamily="50" charset="-128"/>
              </a:rPr>
              <a:t>join forces (over the Internet etc.).</a:t>
            </a:r>
            <a:endParaRPr kumimoji="1" lang="en-US" altLang="en-US" sz="1400" dirty="0" smtClean="0">
              <a:solidFill>
                <a:schemeClr val="tx1">
                  <a:lumMod val="75000"/>
                  <a:lumOff val="25000"/>
                </a:schemeClr>
              </a:solidFill>
              <a:latin typeface="Arial" panose="020B0604020202020204" pitchFamily="34" charset="0"/>
              <a:ea typeface="メイリオ" pitchFamily="50" charset="-128"/>
            </a:endParaRPr>
          </a:p>
        </p:txBody>
      </p:sp>
      <p:sp>
        <p:nvSpPr>
          <p:cNvPr id="28" name="正方形/長方形 27"/>
          <p:cNvSpPr/>
          <p:nvPr/>
        </p:nvSpPr>
        <p:spPr bwMode="auto">
          <a:xfrm>
            <a:off x="257440" y="575734"/>
            <a:ext cx="8957732" cy="1130602"/>
          </a:xfrm>
          <a:prstGeom prst="rect">
            <a:avLst/>
          </a:prstGeom>
          <a:solidFill>
            <a:srgbClr val="71C9E5"/>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29" name="Text Box 31"/>
          <p:cNvSpPr txBox="1">
            <a:spLocks noChangeArrowheads="1"/>
          </p:cNvSpPr>
          <p:nvPr/>
        </p:nvSpPr>
        <p:spPr bwMode="gray">
          <a:xfrm>
            <a:off x="376422" y="762001"/>
            <a:ext cx="8784505" cy="488976"/>
          </a:xfrm>
          <a:prstGeom prst="rect">
            <a:avLst/>
          </a:prstGeom>
          <a:noFill/>
          <a:ln w="3175" cap="rnd">
            <a:noFill/>
            <a:miter lim="800000"/>
            <a:headEnd/>
            <a:tailEnd/>
          </a:ln>
          <a:effectLst/>
        </p:spPr>
        <p:txBody>
          <a:bodyPr wrap="square" lIns="72000" tIns="0" rIns="144000" bIns="0" anchor="t">
            <a:noAutofit/>
          </a:bodyPr>
          <a:lstStyle/>
          <a:p>
            <a:pPr>
              <a:lnSpc>
                <a:spcPts val="1800"/>
              </a:lnSpc>
              <a:buClr>
                <a:srgbClr val="C00000"/>
              </a:buClr>
              <a:defRPr/>
            </a:pPr>
            <a:r>
              <a:rPr lang="en-US" sz="1600" b="1" i="0" u="none" dirty="0">
                <a:solidFill>
                  <a:schemeClr val="tx1">
                    <a:lumMod val="75000"/>
                    <a:lumOff val="25000"/>
                  </a:schemeClr>
                </a:solidFill>
                <a:latin typeface="Arial" panose="020B0604020202020204" pitchFamily="34" charset="0"/>
                <a:ea typeface="メイリオ" pitchFamily="50" charset="-128"/>
              </a:rPr>
              <a:t>The </a:t>
            </a:r>
            <a:r>
              <a:rPr lang="en-US" sz="1600" b="1" i="0" u="none" dirty="0" smtClean="0">
                <a:solidFill>
                  <a:schemeClr val="tx1">
                    <a:lumMod val="75000"/>
                    <a:lumOff val="25000"/>
                  </a:schemeClr>
                </a:solidFill>
                <a:latin typeface="Arial" panose="020B0604020202020204" pitchFamily="34" charset="0"/>
                <a:ea typeface="メイリオ" pitchFamily="50" charset="-128"/>
              </a:rPr>
              <a:t>goal </a:t>
            </a:r>
            <a:r>
              <a:rPr lang="en-US" sz="1600" b="1" i="0" u="none" dirty="0">
                <a:solidFill>
                  <a:schemeClr val="tx1">
                    <a:lumMod val="75000"/>
                    <a:lumOff val="25000"/>
                  </a:schemeClr>
                </a:solidFill>
                <a:latin typeface="Arial" panose="020B0604020202020204" pitchFamily="34" charset="0"/>
                <a:ea typeface="メイリオ" pitchFamily="50" charset="-128"/>
              </a:rPr>
              <a:t>of OSS is to </a:t>
            </a:r>
            <a:r>
              <a:rPr lang="en-US" sz="1600" b="1" i="0" u="none" dirty="0" smtClean="0">
                <a:solidFill>
                  <a:schemeClr val="tx1">
                    <a:lumMod val="75000"/>
                    <a:lumOff val="25000"/>
                  </a:schemeClr>
                </a:solidFill>
                <a:latin typeface="Arial" panose="020B0604020202020204" pitchFamily="34" charset="0"/>
                <a:ea typeface="メイリオ" pitchFamily="50" charset="-128"/>
              </a:rPr>
              <a:t>regularly improve the functionality and quality of software by making source code public and by developers modifying and improving the source code</a:t>
            </a:r>
            <a:r>
              <a:rPr lang="en-US" sz="1600" b="1" dirty="0" smtClean="0">
                <a:solidFill>
                  <a:schemeClr val="tx1">
                    <a:lumMod val="75000"/>
                    <a:lumOff val="25000"/>
                  </a:schemeClr>
                </a:solidFill>
                <a:latin typeface="Arial" panose="020B0604020202020204" pitchFamily="34" charset="0"/>
                <a:ea typeface="メイリオ" pitchFamily="50" charset="-128"/>
              </a:rPr>
              <a:t>. </a:t>
            </a:r>
            <a:endParaRPr lang="en-US" sz="1600" b="1" i="0" u="none" dirty="0">
              <a:solidFill>
                <a:schemeClr val="tx1">
                  <a:lumMod val="75000"/>
                  <a:lumOff val="25000"/>
                </a:schemeClr>
              </a:solidFill>
              <a:latin typeface="Arial" panose="020B0604020202020204" pitchFamily="34" charset="0"/>
              <a:ea typeface="メイリオ" pitchFamily="50" charset="-128"/>
            </a:endParaRPr>
          </a:p>
        </p:txBody>
      </p:sp>
      <p:cxnSp>
        <p:nvCxnSpPr>
          <p:cNvPr id="30" name="直線コネクタ 29"/>
          <p:cNvCxnSpPr/>
          <p:nvPr/>
        </p:nvCxnSpPr>
        <p:spPr bwMode="auto">
          <a:xfrm>
            <a:off x="350573" y="643467"/>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31" name="直線コネクタ 30"/>
          <p:cNvCxnSpPr/>
          <p:nvPr/>
        </p:nvCxnSpPr>
        <p:spPr bwMode="auto">
          <a:xfrm>
            <a:off x="350573" y="1642256"/>
            <a:ext cx="8771467" cy="0"/>
          </a:xfrm>
          <a:prstGeom prst="line">
            <a:avLst/>
          </a:prstGeom>
          <a:noFill/>
          <a:ln w="19050" cap="flat" cmpd="sng" algn="ctr">
            <a:solidFill>
              <a:schemeClr val="bg1"/>
            </a:solidFill>
            <a:prstDash val="dash"/>
            <a:round/>
            <a:headEnd type="none" w="med" len="med"/>
            <a:tailEnd type="none" w="med" len="med"/>
          </a:ln>
          <a:effectLst/>
        </p:spPr>
      </p:cxnSp>
      <p:grpSp>
        <p:nvGrpSpPr>
          <p:cNvPr id="58" name="グループ化 57"/>
          <p:cNvGrpSpPr/>
          <p:nvPr/>
        </p:nvGrpSpPr>
        <p:grpSpPr>
          <a:xfrm>
            <a:off x="1926698" y="3166641"/>
            <a:ext cx="5592057" cy="2068248"/>
            <a:chOff x="1443036" y="1774901"/>
            <a:chExt cx="6581971" cy="2434371"/>
          </a:xfrm>
        </p:grpSpPr>
        <p:grpSp>
          <p:nvGrpSpPr>
            <p:cNvPr id="40" name="グループ化 39"/>
            <p:cNvGrpSpPr/>
            <p:nvPr/>
          </p:nvGrpSpPr>
          <p:grpSpPr>
            <a:xfrm>
              <a:off x="1443036" y="2944125"/>
              <a:ext cx="2139238" cy="886690"/>
              <a:chOff x="1949534" y="2470597"/>
              <a:chExt cx="2139238" cy="886690"/>
            </a:xfrm>
          </p:grpSpPr>
          <p:pic>
            <p:nvPicPr>
              <p:cNvPr id="34" name="Picture 11" descr="K:\知的所有権保全\OSS教育050926\部品\e6-a011.wmf"/>
              <p:cNvPicPr>
                <a:picLocks noChangeAspect="1" noChangeArrowheads="1"/>
              </p:cNvPicPr>
              <p:nvPr/>
            </p:nvPicPr>
            <p:blipFill>
              <a:blip r:embed="rId3" cstate="print">
                <a:duotone>
                  <a:prstClr val="black"/>
                  <a:srgbClr val="27A2B3">
                    <a:tint val="45000"/>
                    <a:satMod val="400000"/>
                  </a:srgbClr>
                </a:duotone>
                <a:lum bright="30000"/>
              </a:blip>
              <a:srcRect b="20012"/>
              <a:stretch>
                <a:fillRect/>
              </a:stretch>
            </p:blipFill>
            <p:spPr bwMode="auto">
              <a:xfrm flipH="1">
                <a:off x="1949534" y="2470597"/>
                <a:ext cx="955414" cy="685304"/>
              </a:xfrm>
              <a:prstGeom prst="rect">
                <a:avLst/>
              </a:prstGeom>
              <a:noFill/>
              <a:ln w="9525">
                <a:noFill/>
                <a:miter lim="800000"/>
                <a:headEnd/>
                <a:tailEnd/>
              </a:ln>
            </p:spPr>
          </p:pic>
          <p:pic>
            <p:nvPicPr>
              <p:cNvPr id="37" name="Picture 11" descr="K:\知的所有権保全\OSS教育050926\部品\e6-a011.wmf"/>
              <p:cNvPicPr>
                <a:picLocks noChangeAspect="1" noChangeArrowheads="1"/>
              </p:cNvPicPr>
              <p:nvPr/>
            </p:nvPicPr>
            <p:blipFill>
              <a:blip r:embed="rId3" cstate="print">
                <a:duotone>
                  <a:prstClr val="black"/>
                  <a:srgbClr val="27A2B3">
                    <a:tint val="45000"/>
                    <a:satMod val="400000"/>
                  </a:srgbClr>
                </a:duotone>
                <a:lum bright="30000"/>
              </a:blip>
              <a:srcRect b="20012"/>
              <a:stretch>
                <a:fillRect/>
              </a:stretch>
            </p:blipFill>
            <p:spPr bwMode="auto">
              <a:xfrm flipH="1">
                <a:off x="2363192" y="2671983"/>
                <a:ext cx="955414" cy="685304"/>
              </a:xfrm>
              <a:prstGeom prst="rect">
                <a:avLst/>
              </a:prstGeom>
              <a:noFill/>
              <a:ln w="9525">
                <a:noFill/>
                <a:miter lim="800000"/>
                <a:headEnd/>
                <a:tailEnd/>
              </a:ln>
            </p:spPr>
          </p:pic>
          <p:pic>
            <p:nvPicPr>
              <p:cNvPr id="38" name="Picture 11" descr="K:\知的所有権保全\OSS教育050926\部品\e6-a011.wmf"/>
              <p:cNvPicPr>
                <a:picLocks noChangeAspect="1" noChangeArrowheads="1"/>
              </p:cNvPicPr>
              <p:nvPr/>
            </p:nvPicPr>
            <p:blipFill>
              <a:blip r:embed="rId3" cstate="print">
                <a:duotone>
                  <a:prstClr val="black"/>
                  <a:srgbClr val="27A2B3">
                    <a:tint val="45000"/>
                    <a:satMod val="400000"/>
                  </a:srgbClr>
                </a:duotone>
                <a:lum bright="30000"/>
              </a:blip>
              <a:srcRect b="20012"/>
              <a:stretch>
                <a:fillRect/>
              </a:stretch>
            </p:blipFill>
            <p:spPr bwMode="auto">
              <a:xfrm flipH="1">
                <a:off x="2809507" y="2470597"/>
                <a:ext cx="955414" cy="685304"/>
              </a:xfrm>
              <a:prstGeom prst="rect">
                <a:avLst/>
              </a:prstGeom>
              <a:noFill/>
              <a:ln w="9525">
                <a:noFill/>
                <a:miter lim="800000"/>
                <a:headEnd/>
                <a:tailEnd/>
              </a:ln>
            </p:spPr>
          </p:pic>
          <p:pic>
            <p:nvPicPr>
              <p:cNvPr id="39" name="Picture 11" descr="K:\知的所有権保全\OSS教育050926\部品\e6-a011.wmf"/>
              <p:cNvPicPr>
                <a:picLocks noChangeAspect="1" noChangeArrowheads="1"/>
              </p:cNvPicPr>
              <p:nvPr/>
            </p:nvPicPr>
            <p:blipFill>
              <a:blip r:embed="rId3" cstate="print">
                <a:duotone>
                  <a:prstClr val="black"/>
                  <a:srgbClr val="27A2B3">
                    <a:tint val="45000"/>
                    <a:satMod val="400000"/>
                  </a:srgbClr>
                </a:duotone>
                <a:lum bright="30000"/>
              </a:blip>
              <a:srcRect b="20012"/>
              <a:stretch>
                <a:fillRect/>
              </a:stretch>
            </p:blipFill>
            <p:spPr bwMode="auto">
              <a:xfrm flipH="1">
                <a:off x="3133358" y="2671983"/>
                <a:ext cx="955414" cy="685304"/>
              </a:xfrm>
              <a:prstGeom prst="rect">
                <a:avLst/>
              </a:prstGeom>
              <a:noFill/>
              <a:ln w="9525">
                <a:noFill/>
                <a:miter lim="800000"/>
                <a:headEnd/>
                <a:tailEnd/>
              </a:ln>
            </p:spPr>
          </p:pic>
        </p:grpSp>
        <p:grpSp>
          <p:nvGrpSpPr>
            <p:cNvPr id="41" name="グループ化 40"/>
            <p:cNvGrpSpPr/>
            <p:nvPr/>
          </p:nvGrpSpPr>
          <p:grpSpPr>
            <a:xfrm flipH="1">
              <a:off x="5885767" y="2858881"/>
              <a:ext cx="2139240" cy="886690"/>
              <a:chOff x="1981502" y="2385353"/>
              <a:chExt cx="2139240" cy="886690"/>
            </a:xfrm>
          </p:grpSpPr>
          <p:pic>
            <p:nvPicPr>
              <p:cNvPr id="42" name="Picture 11" descr="K:\知的所有権保全\OSS教育050926\部品\e6-a011.wmf"/>
              <p:cNvPicPr>
                <a:picLocks noChangeAspect="1" noChangeArrowheads="1"/>
              </p:cNvPicPr>
              <p:nvPr/>
            </p:nvPicPr>
            <p:blipFill>
              <a:blip r:embed="rId3" cstate="print">
                <a:duotone>
                  <a:prstClr val="black"/>
                  <a:srgbClr val="FF6699">
                    <a:tint val="45000"/>
                    <a:satMod val="400000"/>
                  </a:srgbClr>
                </a:duotone>
                <a:lum bright="40000"/>
              </a:blip>
              <a:srcRect b="20012"/>
              <a:stretch>
                <a:fillRect/>
              </a:stretch>
            </p:blipFill>
            <p:spPr bwMode="auto">
              <a:xfrm flipH="1">
                <a:off x="1981502" y="2385353"/>
                <a:ext cx="955415" cy="685304"/>
              </a:xfrm>
              <a:prstGeom prst="rect">
                <a:avLst/>
              </a:prstGeom>
              <a:noFill/>
              <a:ln w="9525">
                <a:noFill/>
                <a:miter lim="800000"/>
                <a:headEnd/>
                <a:tailEnd/>
              </a:ln>
            </p:spPr>
          </p:pic>
          <p:pic>
            <p:nvPicPr>
              <p:cNvPr id="43" name="Picture 11" descr="K:\知的所有権保全\OSS教育050926\部品\e6-a011.wmf"/>
              <p:cNvPicPr>
                <a:picLocks noChangeAspect="1" noChangeArrowheads="1"/>
              </p:cNvPicPr>
              <p:nvPr/>
            </p:nvPicPr>
            <p:blipFill>
              <a:blip r:embed="rId3" cstate="print">
                <a:duotone>
                  <a:prstClr val="black"/>
                  <a:srgbClr val="FF6699">
                    <a:tint val="45000"/>
                    <a:satMod val="400000"/>
                  </a:srgbClr>
                </a:duotone>
                <a:lum bright="40000"/>
              </a:blip>
              <a:srcRect b="20012"/>
              <a:stretch>
                <a:fillRect/>
              </a:stretch>
            </p:blipFill>
            <p:spPr bwMode="auto">
              <a:xfrm flipH="1">
                <a:off x="2395163" y="2586739"/>
                <a:ext cx="955415" cy="685304"/>
              </a:xfrm>
              <a:prstGeom prst="rect">
                <a:avLst/>
              </a:prstGeom>
              <a:noFill/>
              <a:ln w="9525">
                <a:noFill/>
                <a:miter lim="800000"/>
                <a:headEnd/>
                <a:tailEnd/>
              </a:ln>
            </p:spPr>
          </p:pic>
          <p:pic>
            <p:nvPicPr>
              <p:cNvPr id="44" name="Picture 11" descr="K:\知的所有権保全\OSS教育050926\部品\e6-a011.wmf"/>
              <p:cNvPicPr>
                <a:picLocks noChangeAspect="1" noChangeArrowheads="1"/>
              </p:cNvPicPr>
              <p:nvPr/>
            </p:nvPicPr>
            <p:blipFill>
              <a:blip r:embed="rId3" cstate="print">
                <a:duotone>
                  <a:prstClr val="black"/>
                  <a:srgbClr val="FF6699">
                    <a:tint val="45000"/>
                    <a:satMod val="400000"/>
                  </a:srgbClr>
                </a:duotone>
                <a:lum bright="40000"/>
              </a:blip>
              <a:srcRect b="20012"/>
              <a:stretch>
                <a:fillRect/>
              </a:stretch>
            </p:blipFill>
            <p:spPr bwMode="auto">
              <a:xfrm flipH="1">
                <a:off x="2841478" y="2385353"/>
                <a:ext cx="955415" cy="685304"/>
              </a:xfrm>
              <a:prstGeom prst="rect">
                <a:avLst/>
              </a:prstGeom>
              <a:noFill/>
              <a:ln w="9525">
                <a:noFill/>
                <a:miter lim="800000"/>
                <a:headEnd/>
                <a:tailEnd/>
              </a:ln>
            </p:spPr>
          </p:pic>
          <p:pic>
            <p:nvPicPr>
              <p:cNvPr id="45" name="Picture 11" descr="K:\知的所有権保全\OSS教育050926\部品\e6-a011.wmf"/>
              <p:cNvPicPr>
                <a:picLocks noChangeAspect="1" noChangeArrowheads="1"/>
              </p:cNvPicPr>
              <p:nvPr/>
            </p:nvPicPr>
            <p:blipFill>
              <a:blip r:embed="rId3" cstate="print">
                <a:duotone>
                  <a:prstClr val="black"/>
                  <a:srgbClr val="FF6699">
                    <a:tint val="45000"/>
                    <a:satMod val="400000"/>
                  </a:srgbClr>
                </a:duotone>
                <a:lum bright="40000"/>
              </a:blip>
              <a:srcRect b="20012"/>
              <a:stretch>
                <a:fillRect/>
              </a:stretch>
            </p:blipFill>
            <p:spPr bwMode="auto">
              <a:xfrm flipH="1">
                <a:off x="3165327" y="2586739"/>
                <a:ext cx="955415" cy="685304"/>
              </a:xfrm>
              <a:prstGeom prst="rect">
                <a:avLst/>
              </a:prstGeom>
              <a:noFill/>
              <a:ln w="9525">
                <a:noFill/>
                <a:miter lim="800000"/>
                <a:headEnd/>
                <a:tailEnd/>
              </a:ln>
            </p:spPr>
          </p:pic>
        </p:grpSp>
        <p:grpSp>
          <p:nvGrpSpPr>
            <p:cNvPr id="48" name="グループ化 47"/>
            <p:cNvGrpSpPr/>
            <p:nvPr/>
          </p:nvGrpSpPr>
          <p:grpSpPr>
            <a:xfrm>
              <a:off x="3476126" y="2036948"/>
              <a:ext cx="2252024" cy="2172324"/>
              <a:chOff x="3476126" y="2036948"/>
              <a:chExt cx="2252024" cy="2172324"/>
            </a:xfrm>
            <a:solidFill>
              <a:srgbClr val="F15DAE"/>
            </a:solidFill>
          </p:grpSpPr>
          <p:sp>
            <p:nvSpPr>
              <p:cNvPr id="46" name="アーチ 45"/>
              <p:cNvSpPr/>
              <p:nvPr/>
            </p:nvSpPr>
            <p:spPr bwMode="auto">
              <a:xfrm rot="20658255">
                <a:off x="3555826" y="2036948"/>
                <a:ext cx="2172324" cy="2172324"/>
              </a:xfrm>
              <a:prstGeom prst="blockArc">
                <a:avLst>
                  <a:gd name="adj1" fmla="val 13380722"/>
                  <a:gd name="adj2" fmla="val 21547425"/>
                  <a:gd name="adj3" fmla="val 10212"/>
                </a:avLst>
              </a:prstGeom>
              <a:grp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47" name="二等辺三角形 46"/>
              <p:cNvSpPr/>
              <p:nvPr/>
            </p:nvSpPr>
            <p:spPr bwMode="auto">
              <a:xfrm rot="12786689">
                <a:off x="3476126" y="2505933"/>
                <a:ext cx="483619" cy="476710"/>
              </a:xfrm>
              <a:prstGeom prst="triangle">
                <a:avLst/>
              </a:prstGeom>
              <a:grp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nvGrpSpPr>
            <p:cNvPr id="49" name="グループ化 48"/>
            <p:cNvGrpSpPr/>
            <p:nvPr/>
          </p:nvGrpSpPr>
          <p:grpSpPr>
            <a:xfrm flipH="1" flipV="1">
              <a:off x="3571376" y="1774901"/>
              <a:ext cx="2252024" cy="2172328"/>
              <a:chOff x="3476126" y="2451117"/>
              <a:chExt cx="2252024" cy="2172328"/>
            </a:xfrm>
            <a:solidFill>
              <a:srgbClr val="27A2B3"/>
            </a:solidFill>
          </p:grpSpPr>
          <p:sp>
            <p:nvSpPr>
              <p:cNvPr id="50" name="アーチ 49"/>
              <p:cNvSpPr/>
              <p:nvPr/>
            </p:nvSpPr>
            <p:spPr bwMode="auto">
              <a:xfrm rot="20658255">
                <a:off x="3555825" y="2451117"/>
                <a:ext cx="2172325" cy="2172328"/>
              </a:xfrm>
              <a:prstGeom prst="blockArc">
                <a:avLst>
                  <a:gd name="adj1" fmla="val 13380722"/>
                  <a:gd name="adj2" fmla="val 21547425"/>
                  <a:gd name="adj3" fmla="val 10212"/>
                </a:avLst>
              </a:prstGeom>
              <a:grp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51" name="二等辺三角形 50"/>
              <p:cNvSpPr/>
              <p:nvPr/>
            </p:nvSpPr>
            <p:spPr bwMode="auto">
              <a:xfrm rot="12786689">
                <a:off x="3476126" y="2941413"/>
                <a:ext cx="483619" cy="476711"/>
              </a:xfrm>
              <a:prstGeom prst="triangle">
                <a:avLst/>
              </a:prstGeom>
              <a:grpFill/>
              <a:ln w="9525">
                <a:noFill/>
                <a:miter lim="800000"/>
                <a:headEnd/>
                <a:tailEnd/>
              </a:ln>
              <a:effectLst/>
            </p:spPr>
            <p:txBody>
              <a:bodyPr wrap="square" lIns="144000" tIns="144000" rIns="144000" bIns="14400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sp>
          <p:nvSpPr>
            <p:cNvPr id="52" name="Text Box 31"/>
            <p:cNvSpPr txBox="1">
              <a:spLocks noChangeArrowheads="1"/>
            </p:cNvSpPr>
            <p:nvPr/>
          </p:nvSpPr>
          <p:spPr bwMode="gray">
            <a:xfrm>
              <a:off x="3819332" y="2402582"/>
              <a:ext cx="1739035" cy="413389"/>
            </a:xfrm>
            <a:prstGeom prst="rect">
              <a:avLst/>
            </a:prstGeom>
            <a:noFill/>
            <a:ln w="3175" cap="rnd">
              <a:noFill/>
              <a:miter lim="800000"/>
              <a:headEnd/>
              <a:tailEnd/>
            </a:ln>
            <a:effectLst/>
          </p:spPr>
          <p:txBody>
            <a:bodyPr wrap="square" lIns="72000" tIns="0" rIns="144000" bIns="0" anchor="t">
              <a:noAutofit/>
            </a:bodyPr>
            <a:lstStyle/>
            <a:p>
              <a:pPr algn="ctr" rtl="0">
                <a:lnSpc>
                  <a:spcPct val="100000"/>
                </a:lnSpc>
                <a:buClr>
                  <a:srgbClr val="C00000"/>
                </a:buClr>
                <a:defRPr/>
              </a:pPr>
              <a:r>
                <a:rPr lang="en-US" sz="1200" b="1" i="0" u="none" dirty="0">
                  <a:solidFill>
                    <a:schemeClr val="tx1">
                      <a:lumMod val="75000"/>
                      <a:lumOff val="25000"/>
                    </a:schemeClr>
                  </a:solidFill>
                  <a:latin typeface="Arial" panose="020B0604020202020204" pitchFamily="34" charset="0"/>
                  <a:ea typeface="メイリオ" pitchFamily="50" charset="-128"/>
                </a:rPr>
                <a:t>Feedback</a:t>
              </a:r>
              <a:endParaRPr lang="en-US" altLang="en-US" sz="1200" b="1" dirty="0" smtClean="0">
                <a:solidFill>
                  <a:schemeClr val="tx1">
                    <a:lumMod val="75000"/>
                    <a:lumOff val="25000"/>
                  </a:schemeClr>
                </a:solidFill>
                <a:latin typeface="Arial" panose="020B0604020202020204" pitchFamily="34" charset="0"/>
                <a:ea typeface="メイリオ" pitchFamily="50" charset="-128"/>
              </a:endParaRPr>
            </a:p>
          </p:txBody>
        </p:sp>
        <p:sp>
          <p:nvSpPr>
            <p:cNvPr id="53" name="Text Box 31"/>
            <p:cNvSpPr txBox="1">
              <a:spLocks noChangeArrowheads="1"/>
            </p:cNvSpPr>
            <p:nvPr/>
          </p:nvSpPr>
          <p:spPr bwMode="gray">
            <a:xfrm>
              <a:off x="3819332" y="3160936"/>
              <a:ext cx="1739035" cy="488978"/>
            </a:xfrm>
            <a:prstGeom prst="rect">
              <a:avLst/>
            </a:prstGeom>
            <a:noFill/>
            <a:ln w="3175" cap="rnd">
              <a:noFill/>
              <a:miter lim="800000"/>
              <a:headEnd/>
              <a:tailEnd/>
            </a:ln>
            <a:effectLst/>
          </p:spPr>
          <p:txBody>
            <a:bodyPr wrap="square" lIns="72000" tIns="0" rIns="144000" bIns="0" anchor="t">
              <a:noAutofit/>
            </a:bodyPr>
            <a:lstStyle/>
            <a:p>
              <a:pPr algn="ctr" rtl="0">
                <a:lnSpc>
                  <a:spcPct val="100000"/>
                </a:lnSpc>
                <a:buClr>
                  <a:srgbClr val="C00000"/>
                </a:buClr>
                <a:defRPr/>
              </a:pPr>
              <a:r>
                <a:rPr lang="en-US" sz="1200" b="1" i="0" u="none" dirty="0">
                  <a:solidFill>
                    <a:schemeClr val="tx1">
                      <a:lumMod val="75000"/>
                      <a:lumOff val="25000"/>
                    </a:schemeClr>
                  </a:solidFill>
                  <a:latin typeface="Arial" panose="020B0604020202020204" pitchFamily="34" charset="0"/>
                  <a:ea typeface="メイリオ" pitchFamily="50" charset="-128"/>
                </a:rPr>
                <a:t>Source code </a:t>
              </a:r>
              <a:r>
                <a:rPr lang="en-US" sz="1200" b="1" i="0" u="none" dirty="0" smtClean="0">
                  <a:solidFill>
                    <a:schemeClr val="tx1">
                      <a:lumMod val="75000"/>
                      <a:lumOff val="25000"/>
                    </a:schemeClr>
                  </a:solidFill>
                  <a:latin typeface="Arial" panose="020B0604020202020204" pitchFamily="34" charset="0"/>
                  <a:ea typeface="メイリオ" pitchFamily="50" charset="-128"/>
                </a:rPr>
                <a:t>released</a:t>
              </a:r>
              <a:endParaRPr lang="en-US" altLang="en-US" sz="1200" b="1" dirty="0" smtClean="0">
                <a:solidFill>
                  <a:schemeClr val="tx1">
                    <a:lumMod val="75000"/>
                    <a:lumOff val="25000"/>
                  </a:schemeClr>
                </a:solidFill>
                <a:latin typeface="Arial" panose="020B0604020202020204" pitchFamily="34" charset="0"/>
                <a:ea typeface="メイリオ" pitchFamily="50" charset="-128"/>
              </a:endParaRPr>
            </a:p>
          </p:txBody>
        </p:sp>
        <p:sp>
          <p:nvSpPr>
            <p:cNvPr id="54" name="角丸四角形 53"/>
            <p:cNvSpPr/>
            <p:nvPr/>
          </p:nvSpPr>
          <p:spPr bwMode="auto">
            <a:xfrm>
              <a:off x="2125132" y="2158999"/>
              <a:ext cx="1398299" cy="423727"/>
            </a:xfrm>
            <a:prstGeom prst="roundRect">
              <a:avLst/>
            </a:prstGeom>
            <a:solidFill>
              <a:srgbClr val="27A2B3"/>
            </a:solidFill>
            <a:ln w="9525">
              <a:noFill/>
              <a:miter lim="800000"/>
              <a:headEnd/>
              <a:tailEnd/>
            </a:ln>
            <a:effectLst/>
          </p:spPr>
          <p:txBody>
            <a:bodyPr wrap="square" lIns="0" tIns="0" rIns="0" bIns="0" rtlCol="0" anchor="ctr" anchorCtr="0">
              <a:noAutofit/>
            </a:bodyPr>
            <a:lstStyle/>
            <a:p>
              <a:pPr algn="ctr" rtl="0">
                <a:lnSpc>
                  <a:spcPct val="150000"/>
                </a:lnSpc>
              </a:pPr>
              <a:r>
                <a:rPr kumimoji="1" lang="en-US" sz="1600" b="1" i="0" u="none" dirty="0">
                  <a:solidFill>
                    <a:schemeClr val="bg1"/>
                  </a:solidFill>
                  <a:latin typeface="Arial" panose="020B0604020202020204" pitchFamily="34" charset="0"/>
                  <a:ea typeface="メイリオ" pitchFamily="50" charset="-128"/>
                </a:rPr>
                <a:t>Developers</a:t>
              </a:r>
              <a:endParaRPr kumimoji="1" lang="en-US" altLang="ja-JP" sz="1600" b="1" dirty="0" smtClean="0">
                <a:solidFill>
                  <a:schemeClr val="bg1"/>
                </a:solidFill>
                <a:latin typeface="Arial" panose="020B0604020202020204" pitchFamily="34" charset="0"/>
                <a:ea typeface="メイリオ" pitchFamily="50" charset="-128"/>
              </a:endParaRPr>
            </a:p>
          </p:txBody>
        </p:sp>
        <p:sp>
          <p:nvSpPr>
            <p:cNvPr id="55" name="角丸四角形 54"/>
            <p:cNvSpPr/>
            <p:nvPr/>
          </p:nvSpPr>
          <p:spPr bwMode="auto">
            <a:xfrm>
              <a:off x="6155265" y="2158999"/>
              <a:ext cx="1058334" cy="423727"/>
            </a:xfrm>
            <a:prstGeom prst="roundRect">
              <a:avLst/>
            </a:prstGeom>
            <a:solidFill>
              <a:srgbClr val="F15DAE"/>
            </a:solidFill>
            <a:ln w="9525">
              <a:noFill/>
              <a:miter lim="800000"/>
              <a:headEnd/>
              <a:tailEnd/>
            </a:ln>
            <a:effectLst/>
          </p:spPr>
          <p:txBody>
            <a:bodyPr wrap="square" lIns="0" tIns="0" rIns="0" bIns="0" rtlCol="0" anchor="ctr" anchorCtr="0">
              <a:noAutofit/>
            </a:bodyPr>
            <a:lstStyle/>
            <a:p>
              <a:pPr algn="ctr" rtl="0">
                <a:lnSpc>
                  <a:spcPct val="150000"/>
                </a:lnSpc>
              </a:pPr>
              <a:r>
                <a:rPr kumimoji="1" lang="en-US" sz="1600" b="1" i="0" u="none" dirty="0">
                  <a:solidFill>
                    <a:schemeClr val="bg1"/>
                  </a:solidFill>
                  <a:latin typeface="Arial" panose="020B0604020202020204" pitchFamily="34" charset="0"/>
                  <a:ea typeface="メイリオ" pitchFamily="50" charset="-128"/>
                </a:rPr>
                <a:t>Users</a:t>
              </a:r>
            </a:p>
          </p:txBody>
        </p:sp>
      </p:grpSp>
      <p:grpSp>
        <p:nvGrpSpPr>
          <p:cNvPr id="103" name="グループ化 102"/>
          <p:cNvGrpSpPr/>
          <p:nvPr/>
        </p:nvGrpSpPr>
        <p:grpSpPr>
          <a:xfrm>
            <a:off x="1241071" y="3326368"/>
            <a:ext cx="992616" cy="864000"/>
            <a:chOff x="1605135" y="3217566"/>
            <a:chExt cx="992616" cy="864000"/>
          </a:xfrm>
        </p:grpSpPr>
        <p:sp>
          <p:nvSpPr>
            <p:cNvPr id="98" name="二等辺三角形 97"/>
            <p:cNvSpPr/>
            <p:nvPr/>
          </p:nvSpPr>
          <p:spPr bwMode="auto">
            <a:xfrm rot="7851815">
              <a:off x="2073432" y="3557746"/>
              <a:ext cx="351364" cy="532563"/>
            </a:xfrm>
            <a:prstGeom prst="triangle">
              <a:avLst/>
            </a:prstGeom>
            <a:solidFill>
              <a:schemeClr val="bg1">
                <a:lumMod val="85000"/>
              </a:schemeClr>
            </a:solidFill>
            <a:ln w="9525">
              <a:noFill/>
              <a:miter lim="800000"/>
              <a:headEnd/>
              <a:tailEnd/>
            </a:ln>
            <a:effectLst/>
          </p:spPr>
          <p:txBody>
            <a:bodyPr wrap="square" lIns="0" tIns="0" rIns="0" bIns="0" rtlCol="0" anchor="ctr" anchorCtr="0">
              <a:noAutofit/>
            </a:bodyPr>
            <a:lstStyle/>
            <a:p>
              <a:pPr algn="ctr" rtl="0">
                <a:lnSpc>
                  <a:spcPct val="100000"/>
                </a:lnSpc>
              </a:pPr>
              <a:endParaRPr kumimoji="1" lang="en-US" altLang="en-US" sz="1200" b="1" dirty="0" smtClean="0">
                <a:solidFill>
                  <a:srgbClr val="4D4D4D"/>
                </a:solidFill>
                <a:latin typeface="Arial" panose="020B0604020202020204" pitchFamily="34" charset="0"/>
                <a:ea typeface="メイリオ" pitchFamily="50" charset="-128"/>
              </a:endParaRPr>
            </a:p>
          </p:txBody>
        </p:sp>
        <p:sp>
          <p:nvSpPr>
            <p:cNvPr id="99" name="円/楕円 98"/>
            <p:cNvSpPr/>
            <p:nvPr/>
          </p:nvSpPr>
          <p:spPr bwMode="auto">
            <a:xfrm>
              <a:off x="1605135" y="3217566"/>
              <a:ext cx="992616" cy="864000"/>
            </a:xfrm>
            <a:prstGeom prst="ellipse">
              <a:avLst/>
            </a:prstGeom>
            <a:solidFill>
              <a:schemeClr val="bg1">
                <a:lumMod val="85000"/>
              </a:schemeClr>
            </a:solidFill>
            <a:ln w="9525">
              <a:noFill/>
              <a:miter lim="800000"/>
              <a:headEnd/>
              <a:tailEnd/>
            </a:ln>
            <a:effectLst/>
          </p:spPr>
          <p:txBody>
            <a:bodyPr wrap="square" lIns="0" tIns="0" rIns="0" bIns="0" rtlCol="0" anchor="ctr" anchorCtr="0">
              <a:noAutofit/>
            </a:bodyPr>
            <a:lstStyle/>
            <a:p>
              <a:pPr algn="ctr" rtl="0">
                <a:lnSpc>
                  <a:spcPct val="100000"/>
                </a:lnSpc>
              </a:pPr>
              <a:r>
                <a:rPr kumimoji="1" lang="en-US" sz="1200" b="1" i="0" u="none" dirty="0" smtClean="0">
                  <a:solidFill>
                    <a:srgbClr val="4D4D4D"/>
                  </a:solidFill>
                  <a:latin typeface="Arial" panose="020B0604020202020204" pitchFamily="34" charset="0"/>
                  <a:ea typeface="メイリオ" pitchFamily="50" charset="-128"/>
                </a:rPr>
                <a:t>Fix bugs and add new </a:t>
              </a:r>
              <a:r>
                <a:rPr kumimoji="1" lang="en-US" sz="1200" b="1" i="0" u="none" spc="-50" dirty="0">
                  <a:solidFill>
                    <a:srgbClr val="4D4D4D"/>
                  </a:solidFill>
                  <a:latin typeface="Arial" panose="020B0604020202020204" pitchFamily="34" charset="0"/>
                  <a:ea typeface="メイリオ" pitchFamily="50" charset="-128"/>
                </a:rPr>
                <a:t>functions</a:t>
              </a:r>
              <a:endParaRPr kumimoji="1" lang="en-US" altLang="en-US" sz="1200" b="1" spc="-50" dirty="0" smtClean="0">
                <a:solidFill>
                  <a:srgbClr val="4D4D4D"/>
                </a:solidFill>
                <a:latin typeface="Arial" panose="020B0604020202020204" pitchFamily="34" charset="0"/>
                <a:ea typeface="メイリオ" pitchFamily="50" charset="-128"/>
              </a:endParaRPr>
            </a:p>
          </p:txBody>
        </p:sp>
      </p:grpSp>
      <p:grpSp>
        <p:nvGrpSpPr>
          <p:cNvPr id="102" name="グループ化 101"/>
          <p:cNvGrpSpPr/>
          <p:nvPr/>
        </p:nvGrpSpPr>
        <p:grpSpPr>
          <a:xfrm>
            <a:off x="7024413" y="3214899"/>
            <a:ext cx="921393" cy="864000"/>
            <a:chOff x="6829691" y="3152251"/>
            <a:chExt cx="921393" cy="864000"/>
          </a:xfrm>
        </p:grpSpPr>
        <p:sp>
          <p:nvSpPr>
            <p:cNvPr id="100" name="二等辺三角形 99"/>
            <p:cNvSpPr/>
            <p:nvPr/>
          </p:nvSpPr>
          <p:spPr bwMode="auto">
            <a:xfrm rot="13748185" flipH="1">
              <a:off x="6920291" y="3481545"/>
              <a:ext cx="351364" cy="532563"/>
            </a:xfrm>
            <a:prstGeom prst="triangle">
              <a:avLst/>
            </a:prstGeom>
            <a:solidFill>
              <a:schemeClr val="bg1">
                <a:lumMod val="85000"/>
              </a:schemeClr>
            </a:solidFill>
            <a:ln w="9525">
              <a:noFill/>
              <a:miter lim="800000"/>
              <a:headEnd/>
              <a:tailEnd/>
            </a:ln>
            <a:effectLst/>
          </p:spPr>
          <p:txBody>
            <a:bodyPr wrap="square" lIns="0" tIns="0" rIns="0" bIns="0" rtlCol="0" anchor="ctr" anchorCtr="0">
              <a:noAutofit/>
            </a:bodyPr>
            <a:lstStyle/>
            <a:p>
              <a:pPr algn="ctr" rtl="0">
                <a:lnSpc>
                  <a:spcPct val="100000"/>
                </a:lnSpc>
              </a:pPr>
              <a:endParaRPr kumimoji="1" lang="en-US" altLang="en-US" sz="1200" b="1" dirty="0" smtClean="0">
                <a:solidFill>
                  <a:srgbClr val="4D4D4D"/>
                </a:solidFill>
                <a:latin typeface="Arial" panose="020B0604020202020204" pitchFamily="34" charset="0"/>
                <a:ea typeface="メイリオ" pitchFamily="50" charset="-128"/>
              </a:endParaRPr>
            </a:p>
          </p:txBody>
        </p:sp>
        <p:sp>
          <p:nvSpPr>
            <p:cNvPr id="101" name="円/楕円 100"/>
            <p:cNvSpPr/>
            <p:nvPr/>
          </p:nvSpPr>
          <p:spPr bwMode="auto">
            <a:xfrm>
              <a:off x="6887084" y="3152251"/>
              <a:ext cx="864000" cy="864000"/>
            </a:xfrm>
            <a:prstGeom prst="ellipse">
              <a:avLst/>
            </a:prstGeom>
            <a:solidFill>
              <a:schemeClr val="bg1">
                <a:lumMod val="85000"/>
              </a:schemeClr>
            </a:solidFill>
            <a:ln w="9525">
              <a:noFill/>
              <a:miter lim="800000"/>
              <a:headEnd/>
              <a:tailEnd/>
            </a:ln>
            <a:effectLst/>
          </p:spPr>
          <p:txBody>
            <a:bodyPr wrap="square" lIns="0" tIns="0" rIns="0" bIns="0" rtlCol="0" anchor="ctr" anchorCtr="0">
              <a:noAutofit/>
            </a:bodyPr>
            <a:lstStyle/>
            <a:p>
              <a:pPr algn="ctr" rtl="0">
                <a:lnSpc>
                  <a:spcPct val="100000"/>
                </a:lnSpc>
              </a:pPr>
              <a:r>
                <a:rPr kumimoji="1" lang="en-US" sz="1200" b="1" i="0" u="none" spc="-50" dirty="0" smtClean="0">
                  <a:solidFill>
                    <a:srgbClr val="4D4D4D"/>
                  </a:solidFill>
                  <a:latin typeface="Arial" panose="020B0604020202020204" pitchFamily="34" charset="0"/>
                  <a:ea typeface="メイリオ" pitchFamily="50" charset="-128"/>
                </a:rPr>
                <a:t>Report </a:t>
              </a:r>
              <a:r>
                <a:rPr kumimoji="1" lang="en-US" sz="1200" b="1" i="0" u="none" dirty="0" smtClean="0">
                  <a:solidFill>
                    <a:srgbClr val="4D4D4D"/>
                  </a:solidFill>
                  <a:latin typeface="Arial" panose="020B0604020202020204" pitchFamily="34" charset="0"/>
                  <a:ea typeface="メイリオ" pitchFamily="50" charset="-128"/>
                </a:rPr>
                <a:t>bugs</a:t>
              </a:r>
              <a:endParaRPr kumimoji="1" lang="en-US" altLang="en-US" sz="1200" b="1" dirty="0" smtClean="0">
                <a:solidFill>
                  <a:srgbClr val="4D4D4D"/>
                </a:solidFill>
                <a:latin typeface="Arial" panose="020B0604020202020204" pitchFamily="34" charset="0"/>
                <a:ea typeface="メイリオ" pitchFamily="50" charset="-128"/>
              </a:endParaRPr>
            </a:p>
          </p:txBody>
        </p:sp>
      </p:grpSp>
      <p:grpSp>
        <p:nvGrpSpPr>
          <p:cNvPr id="69" name="グループ化 68"/>
          <p:cNvGrpSpPr/>
          <p:nvPr/>
        </p:nvGrpSpPr>
        <p:grpSpPr>
          <a:xfrm>
            <a:off x="5519303" y="4974019"/>
            <a:ext cx="2448000" cy="306467"/>
            <a:chOff x="-3538516" y="3928736"/>
            <a:chExt cx="2448000" cy="306467"/>
          </a:xfrm>
        </p:grpSpPr>
        <p:sp>
          <p:nvSpPr>
            <p:cNvPr id="57" name="テキスト ボックス 56"/>
            <p:cNvSpPr txBox="1"/>
            <p:nvPr/>
          </p:nvSpPr>
          <p:spPr>
            <a:xfrm>
              <a:off x="-3538516" y="3928736"/>
              <a:ext cx="2448000" cy="306467"/>
            </a:xfrm>
            <a:prstGeom prst="roundRect">
              <a:avLst/>
            </a:prstGeom>
            <a:solidFill>
              <a:srgbClr val="229EC0"/>
            </a:solidFill>
          </p:spPr>
          <p:txBody>
            <a:bodyPr wrap="square" lIns="72000" rIns="72000" rtlCol="0" anchor="ctr">
              <a:noAutofit/>
            </a:bodyPr>
            <a:lstStyle/>
            <a:p>
              <a:pPr algn="l" rtl="0">
                <a:lnSpc>
                  <a:spcPct val="100000"/>
                </a:lnSpc>
              </a:pPr>
              <a:r>
                <a:rPr kumimoji="1" lang="en-US" sz="1200" b="0" i="0" u="none" dirty="0" smtClean="0">
                  <a:solidFill>
                    <a:schemeClr val="bg1"/>
                  </a:solidFill>
                  <a:latin typeface="Arial" panose="020B0604020202020204" pitchFamily="34" charset="0"/>
                  <a:ea typeface="メイリオ" pitchFamily="50" charset="-128"/>
                </a:rPr>
                <a:t>   </a:t>
              </a:r>
              <a:r>
                <a:rPr kumimoji="1" lang="en-US" sz="1200" b="1" i="0" u="none" spc="-30" dirty="0" smtClean="0">
                  <a:solidFill>
                    <a:schemeClr val="bg1"/>
                  </a:solidFill>
                  <a:latin typeface="Arial" panose="020B0604020202020204" pitchFamily="34" charset="0"/>
                  <a:ea typeface="メイリオ" pitchFamily="50" charset="-128"/>
                </a:rPr>
                <a:t>Community significance</a:t>
              </a:r>
              <a:endParaRPr kumimoji="1" lang="en-US" sz="1200" b="1" i="0" u="none" spc="-30" dirty="0">
                <a:solidFill>
                  <a:schemeClr val="bg1"/>
                </a:solidFill>
                <a:latin typeface="Arial" panose="020B0604020202020204" pitchFamily="34" charset="0"/>
                <a:ea typeface="メイリオ" pitchFamily="50" charset="-128"/>
              </a:endParaRPr>
            </a:p>
          </p:txBody>
        </p:sp>
        <p:grpSp>
          <p:nvGrpSpPr>
            <p:cNvPr id="68" name="グループ化 67"/>
            <p:cNvGrpSpPr/>
            <p:nvPr/>
          </p:nvGrpSpPr>
          <p:grpSpPr>
            <a:xfrm>
              <a:off x="-3489813" y="3999506"/>
              <a:ext cx="118940" cy="135520"/>
              <a:chOff x="7086747" y="4037606"/>
              <a:chExt cx="118940" cy="135520"/>
            </a:xfrm>
          </p:grpSpPr>
          <p:sp>
            <p:nvSpPr>
              <p:cNvPr id="60" name="正方形/長方形 59"/>
              <p:cNvSpPr/>
              <p:nvPr/>
            </p:nvSpPr>
            <p:spPr bwMode="auto">
              <a:xfrm rot="18900000" flipH="1">
                <a:off x="7126775" y="4037606"/>
                <a:ext cx="38884" cy="118940"/>
              </a:xfrm>
              <a:prstGeom prst="rect">
                <a:avLst/>
              </a:prstGeom>
              <a:solidFill>
                <a:schemeClr val="bg1"/>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200" b="1" dirty="0" smtClean="0">
                  <a:solidFill>
                    <a:schemeClr val="bg1"/>
                  </a:solidFill>
                  <a:latin typeface="Arial" panose="020B0604020202020204" pitchFamily="34" charset="0"/>
                  <a:ea typeface="メイリオ" pitchFamily="50" charset="-128"/>
                </a:endParaRPr>
              </a:p>
            </p:txBody>
          </p:sp>
          <p:sp>
            <p:nvSpPr>
              <p:cNvPr id="61" name="正方形/長方形 60"/>
              <p:cNvSpPr/>
              <p:nvPr/>
            </p:nvSpPr>
            <p:spPr bwMode="auto">
              <a:xfrm rot="2700000" flipH="1">
                <a:off x="7126775" y="4094214"/>
                <a:ext cx="38884" cy="118940"/>
              </a:xfrm>
              <a:prstGeom prst="rect">
                <a:avLst/>
              </a:prstGeom>
              <a:solidFill>
                <a:schemeClr val="bg1"/>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200" b="1" dirty="0" smtClean="0">
                  <a:solidFill>
                    <a:schemeClr val="bg1"/>
                  </a:solidFill>
                  <a:latin typeface="Arial" panose="020B0604020202020204" pitchFamily="34" charset="0"/>
                  <a:ea typeface="メイリオ" pitchFamily="50" charset="-128"/>
                </a:endParaRPr>
              </a:p>
            </p:txBody>
          </p:sp>
        </p:grpSp>
      </p:grpSp>
      <p:grpSp>
        <p:nvGrpSpPr>
          <p:cNvPr id="76" name="グループ化 75"/>
          <p:cNvGrpSpPr/>
          <p:nvPr/>
        </p:nvGrpSpPr>
        <p:grpSpPr>
          <a:xfrm>
            <a:off x="8074423" y="4967772"/>
            <a:ext cx="1179279" cy="306467"/>
            <a:chOff x="-3189001" y="4031125"/>
            <a:chExt cx="1179279" cy="306467"/>
          </a:xfrm>
        </p:grpSpPr>
        <p:sp>
          <p:nvSpPr>
            <p:cNvPr id="77" name="テキスト ボックス 76"/>
            <p:cNvSpPr txBox="1"/>
            <p:nvPr/>
          </p:nvSpPr>
          <p:spPr>
            <a:xfrm>
              <a:off x="-3189001" y="4031125"/>
              <a:ext cx="1179279" cy="306467"/>
            </a:xfrm>
            <a:prstGeom prst="roundRect">
              <a:avLst/>
            </a:prstGeom>
            <a:solidFill>
              <a:srgbClr val="229EC0"/>
            </a:solidFill>
          </p:spPr>
          <p:txBody>
            <a:bodyPr wrap="square" lIns="72000" rIns="72000" rtlCol="0" anchor="ctr">
              <a:noAutofit/>
            </a:bodyPr>
            <a:lstStyle/>
            <a:p>
              <a:pPr algn="l" rtl="0">
                <a:lnSpc>
                  <a:spcPct val="100000"/>
                </a:lnSpc>
              </a:pPr>
              <a:r>
                <a:rPr kumimoji="1" lang="en-US" sz="1200" b="1" i="0" u="none" dirty="0" smtClean="0">
                  <a:solidFill>
                    <a:schemeClr val="bg1"/>
                  </a:solidFill>
                  <a:latin typeface="Arial" panose="020B0604020202020204" pitchFamily="34" charset="0"/>
                  <a:ea typeface="メイリオ" pitchFamily="50" charset="-128"/>
                </a:rPr>
                <a:t>   OSS history</a:t>
              </a:r>
              <a:endParaRPr kumimoji="1" lang="en-US" sz="1200" b="1" i="0" u="none" dirty="0">
                <a:solidFill>
                  <a:schemeClr val="bg1"/>
                </a:solidFill>
                <a:latin typeface="Arial" panose="020B0604020202020204" pitchFamily="34" charset="0"/>
                <a:ea typeface="メイリオ" pitchFamily="50" charset="-128"/>
              </a:endParaRPr>
            </a:p>
          </p:txBody>
        </p:sp>
        <p:grpSp>
          <p:nvGrpSpPr>
            <p:cNvPr id="78" name="グループ化 67"/>
            <p:cNvGrpSpPr/>
            <p:nvPr/>
          </p:nvGrpSpPr>
          <p:grpSpPr>
            <a:xfrm>
              <a:off x="-3136746" y="4099089"/>
              <a:ext cx="118940" cy="135520"/>
              <a:chOff x="7439814" y="4137189"/>
              <a:chExt cx="118940" cy="135520"/>
            </a:xfrm>
          </p:grpSpPr>
          <p:sp>
            <p:nvSpPr>
              <p:cNvPr id="79" name="正方形/長方形 78"/>
              <p:cNvSpPr/>
              <p:nvPr/>
            </p:nvSpPr>
            <p:spPr bwMode="auto">
              <a:xfrm rot="18900000" flipH="1">
                <a:off x="7479842" y="4137189"/>
                <a:ext cx="38884" cy="118940"/>
              </a:xfrm>
              <a:prstGeom prst="rect">
                <a:avLst/>
              </a:prstGeom>
              <a:solidFill>
                <a:schemeClr val="bg1"/>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200" b="1" dirty="0" smtClean="0">
                  <a:solidFill>
                    <a:schemeClr val="bg1"/>
                  </a:solidFill>
                  <a:latin typeface="Arial" panose="020B0604020202020204" pitchFamily="34" charset="0"/>
                  <a:ea typeface="メイリオ" pitchFamily="50" charset="-128"/>
                </a:endParaRPr>
              </a:p>
            </p:txBody>
          </p:sp>
          <p:sp>
            <p:nvSpPr>
              <p:cNvPr id="92" name="正方形/長方形 91"/>
              <p:cNvSpPr/>
              <p:nvPr/>
            </p:nvSpPr>
            <p:spPr bwMode="auto">
              <a:xfrm rot="2700000" flipH="1">
                <a:off x="7479842" y="4193797"/>
                <a:ext cx="38884" cy="118940"/>
              </a:xfrm>
              <a:prstGeom prst="rect">
                <a:avLst/>
              </a:prstGeom>
              <a:solidFill>
                <a:schemeClr val="bg1"/>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200" b="1" dirty="0" smtClean="0">
                  <a:solidFill>
                    <a:schemeClr val="bg1"/>
                  </a:solidFill>
                  <a:latin typeface="Arial" panose="020B0604020202020204" pitchFamily="34" charset="0"/>
                  <a:ea typeface="メイリオ" pitchFamily="50" charset="-128"/>
                </a:endParaRPr>
              </a:p>
            </p:txBody>
          </p:sp>
        </p:grpSp>
      </p:grpSp>
      <p:grpSp>
        <p:nvGrpSpPr>
          <p:cNvPr id="56" name="グループ化 55"/>
          <p:cNvGrpSpPr/>
          <p:nvPr/>
        </p:nvGrpSpPr>
        <p:grpSpPr>
          <a:xfrm>
            <a:off x="8300720" y="4480560"/>
            <a:ext cx="955040" cy="457200"/>
            <a:chOff x="-2468880" y="1798320"/>
            <a:chExt cx="955040" cy="457200"/>
          </a:xfrm>
        </p:grpSpPr>
        <p:sp>
          <p:nvSpPr>
            <p:cNvPr id="62" name="二等辺三角形 61"/>
            <p:cNvSpPr/>
            <p:nvPr/>
          </p:nvSpPr>
          <p:spPr bwMode="auto">
            <a:xfrm flipV="1">
              <a:off x="-2108200" y="1950720"/>
              <a:ext cx="233680" cy="304800"/>
            </a:xfrm>
            <a:prstGeom prst="triangle">
              <a:avLst/>
            </a:prstGeom>
            <a:solidFill>
              <a:schemeClr val="tx1">
                <a:lumMod val="65000"/>
                <a:lumOff val="35000"/>
              </a:schemeClr>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100" b="1" dirty="0" smtClean="0">
                <a:solidFill>
                  <a:schemeClr val="bg1"/>
                </a:solidFill>
                <a:latin typeface="Arial" panose="020B0604020202020204" pitchFamily="34" charset="0"/>
                <a:ea typeface="メイリオ" pitchFamily="50" charset="-128"/>
              </a:endParaRPr>
            </a:p>
          </p:txBody>
        </p:sp>
        <p:sp>
          <p:nvSpPr>
            <p:cNvPr id="63" name="角丸四角形 62"/>
            <p:cNvSpPr/>
            <p:nvPr/>
          </p:nvSpPr>
          <p:spPr bwMode="auto">
            <a:xfrm>
              <a:off x="-2468880" y="1798320"/>
              <a:ext cx="955040" cy="304800"/>
            </a:xfrm>
            <a:prstGeom prst="roundRect">
              <a:avLst/>
            </a:prstGeom>
            <a:solidFill>
              <a:schemeClr val="tx1">
                <a:lumMod val="65000"/>
                <a:lumOff val="35000"/>
              </a:schemeClr>
            </a:solidFill>
            <a:ln w="9525">
              <a:noFill/>
              <a:miter lim="800000"/>
              <a:headEnd/>
              <a:tailEnd/>
            </a:ln>
            <a:effectLst/>
          </p:spPr>
          <p:txBody>
            <a:bodyPr wrap="square" lIns="0" tIns="0" rIns="0" bIns="0" rtlCol="0" anchor="t" anchorCtr="0">
              <a:noAutofit/>
            </a:bodyPr>
            <a:lstStyle/>
            <a:p>
              <a:pPr algn="ctr" rtl="0">
                <a:lnSpc>
                  <a:spcPct val="150000"/>
                </a:lnSpc>
              </a:pPr>
              <a:r>
                <a:rPr kumimoji="1" lang="en-US" sz="1100" b="1" i="0" u="none" dirty="0">
                  <a:solidFill>
                    <a:schemeClr val="bg1"/>
                  </a:solidFill>
                  <a:latin typeface="Arial" panose="020B0604020202020204" pitchFamily="34" charset="0"/>
                  <a:ea typeface="メイリオ" pitchFamily="50" charset="-128"/>
                </a:rPr>
                <a:t>Click</a:t>
              </a: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a:xfrm>
            <a:off x="284027" y="207820"/>
            <a:ext cx="8984664" cy="348557"/>
          </a:xfrm>
        </p:spPr>
        <p:txBody>
          <a:bodyPr wrap="square">
            <a:noAutofit/>
          </a:bodyPr>
          <a:lstStyle/>
          <a:p>
            <a:r>
              <a:rPr lang="en-US" altLang="ja-JP" dirty="0" smtClean="0">
                <a:latin typeface="Arial" panose="020B0604020202020204" pitchFamily="34" charset="0"/>
              </a:rPr>
              <a:t>Supplementary: The Open Source Definition</a:t>
            </a:r>
            <a:endParaRPr lang="ja-JP" altLang="en-US" dirty="0">
              <a:latin typeface="Arial" panose="020B0604020202020204" pitchFamily="34" charset="0"/>
            </a:endParaRPr>
          </a:p>
        </p:txBody>
      </p:sp>
      <p:sp>
        <p:nvSpPr>
          <p:cNvPr id="10" name="テキスト ボックス 9"/>
          <p:cNvSpPr txBox="1"/>
          <p:nvPr/>
        </p:nvSpPr>
        <p:spPr>
          <a:xfrm>
            <a:off x="231741" y="616717"/>
            <a:ext cx="7351683" cy="348557"/>
          </a:xfrm>
          <a:prstGeom prst="rect">
            <a:avLst/>
          </a:prstGeom>
          <a:noFill/>
        </p:spPr>
        <p:txBody>
          <a:bodyPr wrap="square" rtlCol="0">
            <a:noAutofit/>
          </a:bodyPr>
          <a:lstStyle/>
          <a:p>
            <a:pPr marL="342900" indent="-342900">
              <a:buSzPct val="89000"/>
              <a:buFont typeface="Wingdings" panose="05000000000000000000" pitchFamily="2" charset="2"/>
              <a:buChar char="n"/>
            </a:pPr>
            <a:r>
              <a:rPr lang="en-US" altLang="ja-JP" sz="1800" b="1" spc="100" dirty="0" smtClean="0">
                <a:solidFill>
                  <a:srgbClr val="F6167B"/>
                </a:solidFill>
                <a:latin typeface="Arial" pitchFamily="34" charset="0"/>
                <a:ea typeface="メイリオ" pitchFamily="50" charset="-128"/>
              </a:rPr>
              <a:t>Definition specified by Open Source Initiative (OSI)</a:t>
            </a:r>
            <a:endParaRPr lang="ja-JP" altLang="en-US" sz="1800" b="1" spc="100" dirty="0" smtClean="0">
              <a:solidFill>
                <a:srgbClr val="F6167B"/>
              </a:solidFill>
              <a:latin typeface="Arial" pitchFamily="34" charset="0"/>
              <a:ea typeface="メイリオ" pitchFamily="50" charset="-128"/>
            </a:endParaRPr>
          </a:p>
        </p:txBody>
      </p:sp>
      <p:sp>
        <p:nvSpPr>
          <p:cNvPr id="11" name="テキスト ボックス 10"/>
          <p:cNvSpPr txBox="1"/>
          <p:nvPr/>
        </p:nvSpPr>
        <p:spPr>
          <a:xfrm>
            <a:off x="504721" y="1007855"/>
            <a:ext cx="8250977" cy="3539430"/>
          </a:xfrm>
          <a:prstGeom prst="rect">
            <a:avLst/>
          </a:prstGeom>
          <a:noFill/>
        </p:spPr>
        <p:txBody>
          <a:bodyPr wrap="square" rtlCol="0">
            <a:noAutofit/>
          </a:bodyPr>
          <a:lstStyle/>
          <a:p>
            <a:pPr>
              <a:lnSpc>
                <a:spcPct val="100000"/>
              </a:lnSpc>
              <a:buSzPct val="89000"/>
            </a:pPr>
            <a:r>
              <a:rPr lang="en-US" altLang="ja-JP" sz="1600" b="1" spc="100"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Open source doesn't just mean access to the source code. The distribution terms of open-source software must comply with the following criteria</a:t>
            </a:r>
            <a:r>
              <a:rPr lang="en-US" altLang="ja-JP" sz="1600" b="1" spc="100"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a:t>
            </a:r>
            <a:endParaRPr lang="ja-JP" altLang="en-US" sz="1600" b="1" spc="100"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endParaRPr>
          </a:p>
          <a:p>
            <a:pPr marL="342900" indent="-342900">
              <a:lnSpc>
                <a:spcPct val="100000"/>
              </a:lnSpc>
              <a:buSzPct val="89000"/>
            </a:pPr>
            <a:endParaRPr lang="ja-JP" altLang="en-US" sz="1600" b="1" spc="100"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endParaRPr>
          </a:p>
          <a:p>
            <a:pPr marL="355600" indent="-355600">
              <a:lnSpc>
                <a:spcPct val="100000"/>
              </a:lnSpc>
              <a:buSzPct val="89000"/>
            </a:pPr>
            <a:r>
              <a:rPr lang="en-US" altLang="ja-JP" sz="1600" b="1" spc="100"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1</a:t>
            </a:r>
            <a:r>
              <a:rPr lang="en-US" altLang="ja-JP" sz="1600" b="1" spc="100"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Free redistribution</a:t>
            </a:r>
            <a:endParaRPr lang="ja-JP" altLang="en-US" sz="1600" b="1" spc="100"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endParaRPr>
          </a:p>
          <a:p>
            <a:pPr marL="342900" indent="-342900">
              <a:lnSpc>
                <a:spcPct val="100000"/>
              </a:lnSpc>
              <a:buSzPct val="89000"/>
            </a:pPr>
            <a:r>
              <a:rPr lang="en-US" altLang="ja-JP" sz="1600" b="1" spc="100"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2</a:t>
            </a:r>
            <a:r>
              <a:rPr lang="en-US" altLang="ja-JP" sz="1600" b="1" spc="100"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Disclosure of source code</a:t>
            </a:r>
            <a:endParaRPr lang="ja-JP" altLang="en-US" sz="1600" b="1" spc="100"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endParaRPr>
          </a:p>
          <a:p>
            <a:pPr marL="342900" indent="-342900">
              <a:lnSpc>
                <a:spcPct val="100000"/>
              </a:lnSpc>
              <a:buSzPct val="89000"/>
            </a:pPr>
            <a:r>
              <a:rPr lang="en-US" altLang="ja-JP" sz="1600" b="1" spc="100"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3</a:t>
            </a:r>
            <a:r>
              <a:rPr lang="en-US" altLang="ja-JP" sz="1600" b="1" spc="100"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Permitting creation and distribution of derived works</a:t>
            </a:r>
            <a:endParaRPr lang="ja-JP" altLang="en-US" sz="1600" b="1" spc="100"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endParaRPr>
          </a:p>
          <a:p>
            <a:pPr marL="342900" indent="-342900">
              <a:lnSpc>
                <a:spcPct val="100000"/>
              </a:lnSpc>
              <a:buSzPct val="89000"/>
            </a:pPr>
            <a:r>
              <a:rPr lang="en-US" altLang="ja-JP" sz="1600" b="1" spc="100"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4</a:t>
            </a:r>
            <a:r>
              <a:rPr lang="en-US" altLang="ja-JP" sz="1600" b="1" spc="100"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Ensuring the integrity of the author's source code</a:t>
            </a:r>
            <a:endParaRPr lang="en-US" altLang="ja-JP" sz="1600" b="1" spc="100"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endParaRPr>
          </a:p>
          <a:p>
            <a:pPr marL="342900" indent="-342900">
              <a:lnSpc>
                <a:spcPct val="100000"/>
              </a:lnSpc>
              <a:buSzPct val="89000"/>
            </a:pPr>
            <a:r>
              <a:rPr lang="en-US" altLang="ja-JP" sz="1600" b="1" spc="100"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5</a:t>
            </a:r>
            <a:r>
              <a:rPr lang="en-US" altLang="ja-JP" sz="1600" b="1" spc="100"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No discrimination against persons </a:t>
            </a:r>
            <a:r>
              <a:rPr lang="en-US" altLang="ja-JP" sz="1600" b="1" spc="100"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or </a:t>
            </a:r>
            <a:r>
              <a:rPr lang="en-US" altLang="ja-JP" sz="1600" b="1" spc="100"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groups</a:t>
            </a:r>
            <a:endParaRPr lang="ja-JP" altLang="en-US" sz="1600" b="1" spc="100"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endParaRPr>
          </a:p>
          <a:p>
            <a:pPr marL="342900" indent="-342900">
              <a:lnSpc>
                <a:spcPct val="100000"/>
              </a:lnSpc>
              <a:buSzPct val="89000"/>
            </a:pPr>
            <a:r>
              <a:rPr lang="en-US" altLang="ja-JP" sz="1600" b="1" spc="100"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6</a:t>
            </a:r>
            <a:r>
              <a:rPr lang="en-US" altLang="ja-JP" sz="1600" b="1" spc="100"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No discrimination against fields </a:t>
            </a:r>
            <a:r>
              <a:rPr lang="en-US" altLang="ja-JP" sz="1600" b="1" spc="100"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of </a:t>
            </a:r>
            <a:r>
              <a:rPr lang="en-US" altLang="ja-JP" sz="1600" b="1" spc="100"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endeavor</a:t>
            </a:r>
            <a:endParaRPr lang="ja-JP" altLang="en-US" sz="1600" b="1" spc="100"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endParaRPr>
          </a:p>
          <a:p>
            <a:pPr marL="342900" indent="-342900">
              <a:lnSpc>
                <a:spcPct val="100000"/>
              </a:lnSpc>
              <a:buSzPct val="89000"/>
            </a:pPr>
            <a:r>
              <a:rPr lang="en-US" altLang="ja-JP" sz="1600" b="1" spc="100"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7</a:t>
            </a:r>
            <a:r>
              <a:rPr lang="en-US" altLang="ja-JP" sz="1600" b="1" spc="100"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	Distribution </a:t>
            </a:r>
            <a:r>
              <a:rPr lang="en-US" altLang="ja-JP" sz="1600" b="1" spc="100"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of </a:t>
            </a:r>
            <a:r>
              <a:rPr lang="en-US" altLang="ja-JP" sz="1600" b="1" spc="100"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license</a:t>
            </a:r>
            <a:endParaRPr lang="en-US" altLang="ja-JP" sz="1600" b="1" spc="100"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endParaRPr>
          </a:p>
          <a:p>
            <a:pPr marL="342900" indent="-342900">
              <a:lnSpc>
                <a:spcPct val="100000"/>
              </a:lnSpc>
              <a:buSzPct val="89000"/>
            </a:pPr>
            <a:r>
              <a:rPr lang="en-US" altLang="ja-JP" sz="1600" b="1" spc="100"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8.	License must not be specific </a:t>
            </a:r>
            <a:r>
              <a:rPr lang="en-US" altLang="ja-JP" sz="1600" b="1" spc="100"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to a </a:t>
            </a:r>
            <a:r>
              <a:rPr lang="en-US" altLang="ja-JP" sz="1600" b="1" spc="100"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product</a:t>
            </a:r>
            <a:endParaRPr lang="ja-JP" altLang="en-US" sz="1600" b="1" spc="100"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endParaRPr>
          </a:p>
          <a:p>
            <a:pPr marL="342900" indent="-342900">
              <a:lnSpc>
                <a:spcPct val="100000"/>
              </a:lnSpc>
              <a:buSzPct val="89000"/>
            </a:pPr>
            <a:r>
              <a:rPr lang="en-US" altLang="ja-JP" sz="1600" b="1" spc="100"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9.	License must not restrict other software</a:t>
            </a:r>
            <a:endParaRPr lang="ja-JP" altLang="en-US" sz="1600" b="1" spc="100"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endParaRPr>
          </a:p>
          <a:p>
            <a:pPr marL="342900" indent="-342900">
              <a:lnSpc>
                <a:spcPct val="100000"/>
              </a:lnSpc>
              <a:buSzPct val="89000"/>
            </a:pPr>
            <a:r>
              <a:rPr lang="en-US" altLang="ja-JP" sz="1600" b="1" spc="100"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10.	License must be technology-neutral</a:t>
            </a:r>
            <a:endParaRPr lang="ja-JP" altLang="en-US" sz="1600" b="1" spc="100"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9062066" y="5383675"/>
            <a:ext cx="410547" cy="144000"/>
          </a:xfrm>
          <a:prstGeom prst="rect">
            <a:avLst/>
          </a:prstGeom>
          <a:solidFill>
            <a:schemeClr val="bg1"/>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smtClean="0">
              <a:solidFill>
                <a:schemeClr val="bg1"/>
              </a:solidFill>
              <a:latin typeface="Arial" panose="020B0604020202020204" pitchFamily="34" charset="0"/>
              <a:ea typeface="メイリオ" pitchFamily="50" charset="-128"/>
            </a:endParaRPr>
          </a:p>
        </p:txBody>
      </p:sp>
      <p:sp>
        <p:nvSpPr>
          <p:cNvPr id="6" name="正方形/長方形 5"/>
          <p:cNvSpPr/>
          <p:nvPr/>
        </p:nvSpPr>
        <p:spPr bwMode="auto">
          <a:xfrm>
            <a:off x="9532434" y="1701800"/>
            <a:ext cx="2492943" cy="760396"/>
          </a:xfrm>
          <a:prstGeom prst="rect">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r>
              <a:rPr lang="en-US" altLang="ja-JP" sz="1400" b="1" spc="100" dirty="0" smtClean="0">
                <a:solidFill>
                  <a:schemeClr val="bg1"/>
                </a:solidFill>
                <a:latin typeface="Arial" pitchFamily="34" charset="0"/>
                <a:ea typeface="メイリオ" pitchFamily="50" charset="-128"/>
              </a:rPr>
              <a:t>1</a:t>
            </a:r>
            <a:r>
              <a:rPr kumimoji="1" lang="en-US" altLang="ja-JP" sz="1400" b="1" spc="100" dirty="0" smtClean="0">
                <a:solidFill>
                  <a:schemeClr val="bg1"/>
                </a:solidFill>
                <a:latin typeface="Arial" pitchFamily="34" charset="0"/>
                <a:ea typeface="メイリオ" pitchFamily="50" charset="-128"/>
              </a:rPr>
              <a:t>-1</a:t>
            </a:r>
            <a:r>
              <a:rPr kumimoji="1" lang="ja-JP" altLang="en-US" sz="1400" b="1" spc="100" dirty="0" smtClean="0">
                <a:solidFill>
                  <a:schemeClr val="bg1"/>
                </a:solidFill>
                <a:latin typeface="Arial" pitchFamily="34" charset="0"/>
                <a:ea typeface="メイリオ" pitchFamily="50" charset="-128"/>
              </a:rPr>
              <a:t>（</a:t>
            </a:r>
            <a:r>
              <a:rPr lang="en-US" altLang="ja-JP" sz="1400" b="1" spc="100" dirty="0">
                <a:solidFill>
                  <a:schemeClr val="bg1"/>
                </a:solidFill>
                <a:latin typeface="Arial" pitchFamily="34" charset="0"/>
                <a:ea typeface="メイリオ" pitchFamily="50" charset="-128"/>
              </a:rPr>
              <a:t>3</a:t>
            </a:r>
            <a:r>
              <a:rPr kumimoji="1" lang="ja-JP" altLang="en-US" sz="1400" b="1" spc="100" dirty="0" smtClean="0">
                <a:solidFill>
                  <a:schemeClr val="bg1"/>
                </a:solidFill>
                <a:latin typeface="Arial" pitchFamily="34" charset="0"/>
                <a:ea typeface="メイリオ" pitchFamily="50" charset="-128"/>
              </a:rPr>
              <a:t>ページ）に</a:t>
            </a:r>
            <a:endParaRPr kumimoji="1" lang="en-US" altLang="ja-JP" sz="1400" b="1" spc="100" dirty="0" smtClean="0">
              <a:solidFill>
                <a:schemeClr val="bg1"/>
              </a:solidFill>
              <a:latin typeface="Arial" pitchFamily="34" charset="0"/>
              <a:ea typeface="メイリオ" pitchFamily="50" charset="-128"/>
            </a:endParaRPr>
          </a:p>
          <a:p>
            <a:pPr algn="ctr">
              <a:lnSpc>
                <a:spcPct val="150000"/>
              </a:lnSpc>
            </a:pPr>
            <a:r>
              <a:rPr kumimoji="1" lang="ja-JP" altLang="en-US" sz="1400" b="1" spc="100" dirty="0" smtClean="0">
                <a:solidFill>
                  <a:schemeClr val="bg1"/>
                </a:solidFill>
                <a:latin typeface="Arial" pitchFamily="34" charset="0"/>
                <a:ea typeface="メイリオ" pitchFamily="50" charset="-128"/>
              </a:rPr>
              <a:t>リンク</a:t>
            </a:r>
          </a:p>
        </p:txBody>
      </p:sp>
    </p:spTree>
    <p:extLst>
      <p:ext uri="{BB962C8B-B14F-4D97-AF65-F5344CB8AC3E}">
        <p14:creationId xmlns:p14="http://schemas.microsoft.com/office/powerpoint/2010/main" val="7953475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a:xfrm>
            <a:off x="284027" y="207820"/>
            <a:ext cx="8984664" cy="348557"/>
          </a:xfrm>
        </p:spPr>
        <p:txBody>
          <a:bodyPr wrap="square">
            <a:noAutofit/>
          </a:bodyPr>
          <a:lstStyle/>
          <a:p>
            <a:r>
              <a:rPr lang="en-US" altLang="ja-JP" spc="0" dirty="0" smtClean="0">
                <a:latin typeface="+mn-lt"/>
              </a:rPr>
              <a:t>Appendix: Definition of Open Source Community</a:t>
            </a:r>
            <a:endParaRPr lang="ja-JP" altLang="en-US" spc="0" dirty="0">
              <a:latin typeface="+mn-lt"/>
            </a:endParaRPr>
          </a:p>
        </p:txBody>
      </p:sp>
      <p:sp>
        <p:nvSpPr>
          <p:cNvPr id="10" name="テキスト ボックス 9"/>
          <p:cNvSpPr txBox="1"/>
          <p:nvPr/>
        </p:nvSpPr>
        <p:spPr>
          <a:xfrm>
            <a:off x="231741" y="616717"/>
            <a:ext cx="7105471" cy="348557"/>
          </a:xfrm>
          <a:prstGeom prst="rect">
            <a:avLst/>
          </a:prstGeom>
          <a:noFill/>
        </p:spPr>
        <p:txBody>
          <a:bodyPr wrap="square" rtlCol="0">
            <a:noAutofit/>
          </a:bodyPr>
          <a:lstStyle/>
          <a:p>
            <a:pPr marL="342900" indent="-342900">
              <a:buSzPct val="89000"/>
            </a:pPr>
            <a:r>
              <a:rPr lang="ja-JP" altLang="en-US" sz="1800" b="1" dirty="0" smtClean="0">
                <a:solidFill>
                  <a:srgbClr val="F6167B"/>
                </a:solidFill>
                <a:latin typeface="+mn-lt"/>
                <a:ea typeface="メイリオ" pitchFamily="50" charset="-128"/>
              </a:rPr>
              <a:t>■</a:t>
            </a:r>
            <a:r>
              <a:rPr lang="en-US" altLang="ja-JP" sz="1800" b="1" dirty="0" smtClean="0">
                <a:solidFill>
                  <a:srgbClr val="F6167B"/>
                </a:solidFill>
                <a:latin typeface="+mn-lt"/>
                <a:ea typeface="メイリオ" pitchFamily="50" charset="-128"/>
              </a:rPr>
              <a:t>Definition from the IT dictionary </a:t>
            </a:r>
            <a:r>
              <a:rPr lang="en-US" altLang="ja-JP" sz="1800" b="1" i="1" dirty="0" smtClean="0">
                <a:solidFill>
                  <a:srgbClr val="F6167B"/>
                </a:solidFill>
                <a:latin typeface="+mn-lt"/>
                <a:ea typeface="メイリオ" pitchFamily="50" charset="-128"/>
              </a:rPr>
              <a:t>e-Words</a:t>
            </a:r>
            <a:r>
              <a:rPr lang="en-US" altLang="ja-JP" sz="1800" b="1" dirty="0" smtClean="0">
                <a:solidFill>
                  <a:srgbClr val="F6167B"/>
                </a:solidFill>
                <a:latin typeface="+mn-lt"/>
                <a:ea typeface="メイリオ" pitchFamily="50" charset="-128"/>
              </a:rPr>
              <a:t>:</a:t>
            </a:r>
            <a:endParaRPr lang="ja-JP" altLang="en-US" sz="1800" b="1" dirty="0" smtClean="0">
              <a:solidFill>
                <a:srgbClr val="F6167B"/>
              </a:solidFill>
              <a:latin typeface="+mn-lt"/>
              <a:ea typeface="メイリオ" pitchFamily="50" charset="-128"/>
            </a:endParaRPr>
          </a:p>
        </p:txBody>
      </p:sp>
      <p:sp>
        <p:nvSpPr>
          <p:cNvPr id="11" name="テキスト ボックス 10"/>
          <p:cNvSpPr txBox="1"/>
          <p:nvPr/>
        </p:nvSpPr>
        <p:spPr>
          <a:xfrm>
            <a:off x="504721" y="874209"/>
            <a:ext cx="8250977" cy="830997"/>
          </a:xfrm>
          <a:prstGeom prst="rect">
            <a:avLst/>
          </a:prstGeom>
          <a:noFill/>
        </p:spPr>
        <p:txBody>
          <a:bodyPr wrap="square" rtlCol="0">
            <a:noAutofit/>
          </a:bodyPr>
          <a:lstStyle/>
          <a:p>
            <a:pPr>
              <a:lnSpc>
                <a:spcPct val="150000"/>
              </a:lnSpc>
              <a:buSzPct val="89000"/>
            </a:pPr>
            <a:r>
              <a:rPr lang="en-US" altLang="ja-JP" sz="1600" b="1" dirty="0" smtClean="0">
                <a:solidFill>
                  <a:schemeClr val="tx1">
                    <a:lumMod val="75000"/>
                    <a:lumOff val="25000"/>
                  </a:schemeClr>
                </a:solidFill>
                <a:latin typeface="+mn-lt"/>
                <a:ea typeface="メイリオ" pitchFamily="50" charset="-128"/>
              </a:rPr>
              <a:t>A private </a:t>
            </a:r>
            <a:r>
              <a:rPr lang="en-US" altLang="ja-JP" sz="1600" b="1" dirty="0">
                <a:solidFill>
                  <a:schemeClr val="tx1">
                    <a:lumMod val="75000"/>
                    <a:lumOff val="25000"/>
                  </a:schemeClr>
                </a:solidFill>
                <a:latin typeface="+mn-lt"/>
                <a:ea typeface="メイリオ" pitchFamily="50" charset="-128"/>
              </a:rPr>
              <a:t>nonprofit </a:t>
            </a:r>
            <a:r>
              <a:rPr lang="en-US" altLang="ja-JP" sz="1600" b="1" dirty="0" smtClean="0">
                <a:solidFill>
                  <a:schemeClr val="tx1">
                    <a:lumMod val="75000"/>
                    <a:lumOff val="25000"/>
                  </a:schemeClr>
                </a:solidFill>
                <a:latin typeface="+mn-lt"/>
                <a:ea typeface="メイリオ" pitchFamily="50" charset="-128"/>
              </a:rPr>
              <a:t>organization, with individuals at its core, </a:t>
            </a:r>
            <a:r>
              <a:rPr lang="en-US" altLang="ja-JP" sz="1600" b="1" dirty="0">
                <a:solidFill>
                  <a:schemeClr val="tx1">
                    <a:lumMod val="75000"/>
                    <a:lumOff val="25000"/>
                  </a:schemeClr>
                </a:solidFill>
                <a:latin typeface="+mn-lt"/>
                <a:ea typeface="メイリオ" pitchFamily="50" charset="-128"/>
              </a:rPr>
              <a:t>that conducts activities related to OSS whose source code is open </a:t>
            </a:r>
            <a:r>
              <a:rPr lang="en-US" altLang="ja-JP" sz="1600" b="1" dirty="0" smtClean="0">
                <a:solidFill>
                  <a:schemeClr val="tx1">
                    <a:lumMod val="75000"/>
                    <a:lumOff val="25000"/>
                  </a:schemeClr>
                </a:solidFill>
                <a:latin typeface="+mn-lt"/>
                <a:ea typeface="メイリオ" pitchFamily="50" charset="-128"/>
              </a:rPr>
              <a:t>to the </a:t>
            </a:r>
            <a:r>
              <a:rPr lang="en-US" altLang="ja-JP" sz="1600" b="1" dirty="0">
                <a:solidFill>
                  <a:schemeClr val="tx1">
                    <a:lumMod val="75000"/>
                    <a:lumOff val="25000"/>
                  </a:schemeClr>
                </a:solidFill>
                <a:latin typeface="+mn-lt"/>
                <a:ea typeface="メイリオ" pitchFamily="50" charset="-128"/>
              </a:rPr>
              <a:t>public free of </a:t>
            </a:r>
            <a:r>
              <a:rPr lang="en-US" altLang="ja-JP" sz="1600" b="1" dirty="0" smtClean="0">
                <a:solidFill>
                  <a:schemeClr val="tx1">
                    <a:lumMod val="75000"/>
                    <a:lumOff val="25000"/>
                  </a:schemeClr>
                </a:solidFill>
                <a:latin typeface="+mn-lt"/>
                <a:ea typeface="メイリオ" pitchFamily="50" charset="-128"/>
              </a:rPr>
              <a:t>charge.</a:t>
            </a:r>
            <a:endParaRPr lang="ja-JP" altLang="en-US" sz="1600" b="1" dirty="0">
              <a:solidFill>
                <a:schemeClr val="tx1">
                  <a:lumMod val="75000"/>
                  <a:lumOff val="25000"/>
                </a:schemeClr>
              </a:solidFill>
              <a:latin typeface="+mn-lt"/>
              <a:ea typeface="メイリオ" pitchFamily="50" charset="-128"/>
            </a:endParaRPr>
          </a:p>
        </p:txBody>
      </p:sp>
      <p:sp>
        <p:nvSpPr>
          <p:cNvPr id="21" name="テキスト ボックス 20"/>
          <p:cNvSpPr txBox="1"/>
          <p:nvPr/>
        </p:nvSpPr>
        <p:spPr>
          <a:xfrm>
            <a:off x="231740" y="1733757"/>
            <a:ext cx="8848251" cy="348557"/>
          </a:xfrm>
          <a:prstGeom prst="rect">
            <a:avLst/>
          </a:prstGeom>
          <a:noFill/>
        </p:spPr>
        <p:txBody>
          <a:bodyPr wrap="square" rtlCol="0">
            <a:noAutofit/>
          </a:bodyPr>
          <a:lstStyle/>
          <a:p>
            <a:pPr marL="342900" indent="-342900">
              <a:buSzPct val="89000"/>
            </a:pPr>
            <a:r>
              <a:rPr lang="ja-JP" altLang="en-US" sz="1800" b="1" dirty="0" smtClean="0">
                <a:solidFill>
                  <a:srgbClr val="F6167B"/>
                </a:solidFill>
                <a:latin typeface="+mn-lt"/>
                <a:ea typeface="メイリオ" pitchFamily="50" charset="-128"/>
              </a:rPr>
              <a:t>■</a:t>
            </a:r>
            <a:r>
              <a:rPr lang="en-US" altLang="ja-JP" sz="1800" b="1" dirty="0" smtClean="0">
                <a:solidFill>
                  <a:srgbClr val="F6167B"/>
                </a:solidFill>
                <a:latin typeface="+mn-lt"/>
                <a:ea typeface="メイリオ" pitchFamily="50" charset="-128"/>
              </a:rPr>
              <a:t>Types of open source communities</a:t>
            </a:r>
            <a:endParaRPr lang="ja-JP" altLang="en-US" sz="1800" b="1" dirty="0" smtClean="0">
              <a:solidFill>
                <a:srgbClr val="F6167B"/>
              </a:solidFill>
              <a:latin typeface="+mn-lt"/>
              <a:ea typeface="メイリオ" pitchFamily="50" charset="-128"/>
            </a:endParaRPr>
          </a:p>
        </p:txBody>
      </p:sp>
      <p:sp>
        <p:nvSpPr>
          <p:cNvPr id="16" name="正方形/長方形 15"/>
          <p:cNvSpPr/>
          <p:nvPr/>
        </p:nvSpPr>
        <p:spPr bwMode="auto">
          <a:xfrm>
            <a:off x="351690" y="2103447"/>
            <a:ext cx="8728302" cy="1512000"/>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144000" tIns="144000" rIns="144000" bIns="144000" rtlCol="0" anchor="ctr" anchorCtr="0">
            <a:noAutofit/>
          </a:bodyPr>
          <a:lstStyle/>
          <a:p>
            <a:pPr algn="ctr"/>
            <a:endParaRPr lang="ja-JP" altLang="en-US" sz="1800" b="1" dirty="0" smtClean="0">
              <a:solidFill>
                <a:schemeClr val="tx1">
                  <a:lumMod val="75000"/>
                  <a:lumOff val="25000"/>
                </a:schemeClr>
              </a:solidFill>
              <a:latin typeface="+mn-lt"/>
              <a:ea typeface="メイリオ" pitchFamily="50" charset="-128"/>
            </a:endParaRPr>
          </a:p>
        </p:txBody>
      </p:sp>
      <p:sp>
        <p:nvSpPr>
          <p:cNvPr id="23" name="正方形/長方形 22"/>
          <p:cNvSpPr/>
          <p:nvPr/>
        </p:nvSpPr>
        <p:spPr bwMode="auto">
          <a:xfrm>
            <a:off x="351690" y="3694504"/>
            <a:ext cx="8728302" cy="1512000"/>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144000" tIns="144000" rIns="144000" bIns="144000" rtlCol="0" anchor="ctr" anchorCtr="0">
            <a:noAutofit/>
          </a:bodyPr>
          <a:lstStyle/>
          <a:p>
            <a:pPr algn="ctr"/>
            <a:endParaRPr lang="ja-JP" altLang="en-US" sz="1200" b="1" dirty="0" smtClean="0">
              <a:solidFill>
                <a:schemeClr val="tx1">
                  <a:lumMod val="75000"/>
                  <a:lumOff val="25000"/>
                </a:schemeClr>
              </a:solidFill>
              <a:latin typeface="+mn-lt"/>
              <a:ea typeface="メイリオ" pitchFamily="50" charset="-128"/>
            </a:endParaRPr>
          </a:p>
        </p:txBody>
      </p:sp>
      <p:sp>
        <p:nvSpPr>
          <p:cNvPr id="25" name="Text Box 31"/>
          <p:cNvSpPr txBox="1">
            <a:spLocks noChangeArrowheads="1"/>
          </p:cNvSpPr>
          <p:nvPr/>
        </p:nvSpPr>
        <p:spPr bwMode="gray">
          <a:xfrm>
            <a:off x="351691" y="2103448"/>
            <a:ext cx="2112519" cy="1512000"/>
          </a:xfrm>
          <a:prstGeom prst="rect">
            <a:avLst/>
          </a:prstGeom>
          <a:solidFill>
            <a:srgbClr val="2BA0B7"/>
          </a:solidFill>
          <a:ln w="3175" cap="rnd">
            <a:noFill/>
            <a:miter lim="800000"/>
            <a:headEnd/>
            <a:tailEnd/>
          </a:ln>
          <a:effectLst/>
        </p:spPr>
        <p:txBody>
          <a:bodyPr wrap="square" lIns="72000" tIns="0" rIns="144000" bIns="0" anchor="ctr">
            <a:noAutofit/>
          </a:bodyPr>
          <a:lstStyle/>
          <a:p>
            <a:pPr algn="ctr">
              <a:lnSpc>
                <a:spcPct val="100000"/>
              </a:lnSpc>
              <a:spcBef>
                <a:spcPts val="600"/>
              </a:spcBef>
              <a:buClr>
                <a:srgbClr val="0070C0"/>
              </a:buClr>
              <a:defRPr/>
            </a:pPr>
            <a:r>
              <a:rPr lang="en-US" altLang="ja-JP" sz="2000" b="1" dirty="0" smtClean="0">
                <a:solidFill>
                  <a:schemeClr val="bg1"/>
                </a:solidFill>
                <a:latin typeface="+mn-lt"/>
                <a:ea typeface="メイリオ" pitchFamily="50" charset="-128"/>
              </a:rPr>
              <a:t>Developer community</a:t>
            </a:r>
            <a:endParaRPr lang="ja-JP" altLang="en-US" sz="2000" b="1" dirty="0" smtClean="0">
              <a:solidFill>
                <a:schemeClr val="bg1"/>
              </a:solidFill>
              <a:latin typeface="+mn-lt"/>
              <a:ea typeface="メイリオ" pitchFamily="50" charset="-128"/>
            </a:endParaRPr>
          </a:p>
        </p:txBody>
      </p:sp>
      <p:sp>
        <p:nvSpPr>
          <p:cNvPr id="26" name="Text Box 31"/>
          <p:cNvSpPr txBox="1">
            <a:spLocks noChangeArrowheads="1"/>
          </p:cNvSpPr>
          <p:nvPr/>
        </p:nvSpPr>
        <p:spPr bwMode="gray">
          <a:xfrm>
            <a:off x="365505" y="3694504"/>
            <a:ext cx="2112519" cy="1512000"/>
          </a:xfrm>
          <a:prstGeom prst="rect">
            <a:avLst/>
          </a:prstGeom>
          <a:solidFill>
            <a:srgbClr val="F26060"/>
          </a:solidFill>
          <a:ln w="3175" cap="rnd">
            <a:noFill/>
            <a:miter lim="800000"/>
            <a:headEnd/>
            <a:tailEnd/>
          </a:ln>
          <a:effectLst/>
        </p:spPr>
        <p:txBody>
          <a:bodyPr wrap="square" lIns="72000" tIns="0" rIns="144000" bIns="0" anchor="ctr">
            <a:noAutofit/>
          </a:bodyPr>
          <a:lstStyle/>
          <a:p>
            <a:pPr algn="ctr">
              <a:lnSpc>
                <a:spcPct val="100000"/>
              </a:lnSpc>
              <a:spcBef>
                <a:spcPts val="600"/>
              </a:spcBef>
              <a:buClr>
                <a:srgbClr val="0070C0"/>
              </a:buClr>
              <a:defRPr/>
            </a:pPr>
            <a:r>
              <a:rPr lang="en-US" altLang="ja-JP" sz="2000" b="1" dirty="0" smtClean="0">
                <a:solidFill>
                  <a:schemeClr val="bg1"/>
                </a:solidFill>
                <a:latin typeface="+mn-lt"/>
                <a:ea typeface="メイリオ" pitchFamily="50" charset="-128"/>
              </a:rPr>
              <a:t>User community</a:t>
            </a:r>
            <a:endParaRPr lang="ja-JP" altLang="en-US" sz="2000" b="1" dirty="0" smtClean="0">
              <a:solidFill>
                <a:schemeClr val="bg1"/>
              </a:solidFill>
              <a:latin typeface="+mn-lt"/>
              <a:ea typeface="メイリオ" pitchFamily="50" charset="-128"/>
            </a:endParaRPr>
          </a:p>
        </p:txBody>
      </p:sp>
      <p:sp>
        <p:nvSpPr>
          <p:cNvPr id="28" name="テキスト ボックス 27"/>
          <p:cNvSpPr txBox="1"/>
          <p:nvPr/>
        </p:nvSpPr>
        <p:spPr>
          <a:xfrm>
            <a:off x="2708394" y="2103447"/>
            <a:ext cx="6201430" cy="1061829"/>
          </a:xfrm>
          <a:prstGeom prst="rect">
            <a:avLst/>
          </a:prstGeom>
          <a:noFill/>
        </p:spPr>
        <p:txBody>
          <a:bodyPr wrap="square" rtlCol="0">
            <a:noAutofit/>
          </a:bodyPr>
          <a:lstStyle/>
          <a:p>
            <a:pPr marL="342900" indent="-342900">
              <a:lnSpc>
                <a:spcPct val="150000"/>
              </a:lnSpc>
              <a:buSzPct val="89000"/>
            </a:pPr>
            <a:r>
              <a:rPr lang="en-US" altLang="ja-JP" sz="1400" b="1" dirty="0" smtClean="0">
                <a:solidFill>
                  <a:schemeClr val="tx1">
                    <a:lumMod val="75000"/>
                    <a:lumOff val="25000"/>
                  </a:schemeClr>
                </a:solidFill>
                <a:latin typeface="+mn-lt"/>
                <a:ea typeface="メイリオ" pitchFamily="50" charset="-128"/>
              </a:rPr>
              <a:t>- Main activities -</a:t>
            </a:r>
          </a:p>
          <a:p>
            <a:pPr marL="342900" indent="-342900">
              <a:lnSpc>
                <a:spcPct val="150000"/>
              </a:lnSpc>
              <a:buSzPct val="89000"/>
            </a:pPr>
            <a:r>
              <a:rPr lang="ja-JP" altLang="en-US" sz="1400" b="1" dirty="0" smtClean="0">
                <a:solidFill>
                  <a:schemeClr val="tx1">
                    <a:lumMod val="75000"/>
                    <a:lumOff val="25000"/>
                  </a:schemeClr>
                </a:solidFill>
                <a:latin typeface="+mn-lt"/>
                <a:ea typeface="メイリオ" pitchFamily="50" charset="-128"/>
              </a:rPr>
              <a:t>　</a:t>
            </a:r>
            <a:r>
              <a:rPr lang="en-US" altLang="ja-JP" sz="1400" b="1" dirty="0" smtClean="0">
                <a:solidFill>
                  <a:schemeClr val="tx1">
                    <a:lumMod val="75000"/>
                    <a:lumOff val="25000"/>
                  </a:schemeClr>
                </a:solidFill>
                <a:latin typeface="+mn-lt"/>
                <a:ea typeface="メイリオ" pitchFamily="50" charset="-128"/>
              </a:rPr>
              <a:t>(1) Develops OSS</a:t>
            </a:r>
            <a:endParaRPr lang="ja-JP" altLang="en-US" sz="1400" b="1" dirty="0" smtClean="0">
              <a:solidFill>
                <a:schemeClr val="tx1">
                  <a:lumMod val="75000"/>
                  <a:lumOff val="25000"/>
                </a:schemeClr>
              </a:solidFill>
              <a:latin typeface="+mn-lt"/>
              <a:ea typeface="メイリオ" pitchFamily="50" charset="-128"/>
            </a:endParaRPr>
          </a:p>
          <a:p>
            <a:pPr marL="342900" indent="-342900">
              <a:lnSpc>
                <a:spcPct val="150000"/>
              </a:lnSpc>
              <a:buSzPct val="89000"/>
            </a:pPr>
            <a:r>
              <a:rPr lang="ja-JP" altLang="en-US" sz="1400" b="1" dirty="0" smtClean="0">
                <a:solidFill>
                  <a:schemeClr val="tx1">
                    <a:lumMod val="75000"/>
                    <a:lumOff val="25000"/>
                  </a:schemeClr>
                </a:solidFill>
                <a:latin typeface="+mn-lt"/>
                <a:ea typeface="メイリオ" pitchFamily="50" charset="-128"/>
              </a:rPr>
              <a:t>　</a:t>
            </a:r>
            <a:r>
              <a:rPr lang="en-US" altLang="ja-JP" sz="1400" b="1" dirty="0" smtClean="0">
                <a:solidFill>
                  <a:schemeClr val="tx1">
                    <a:lumMod val="75000"/>
                    <a:lumOff val="25000"/>
                  </a:schemeClr>
                </a:solidFill>
                <a:latin typeface="+mn-lt"/>
                <a:ea typeface="メイリオ" pitchFamily="50" charset="-128"/>
              </a:rPr>
              <a:t>(2) Creates and distributes patches to fix bugs</a:t>
            </a:r>
            <a:endParaRPr lang="ja-JP" altLang="en-US" sz="1400" b="1" dirty="0" smtClean="0">
              <a:solidFill>
                <a:schemeClr val="tx1">
                  <a:lumMod val="75000"/>
                  <a:lumOff val="25000"/>
                </a:schemeClr>
              </a:solidFill>
              <a:latin typeface="+mn-lt"/>
              <a:ea typeface="メイリオ" pitchFamily="50" charset="-128"/>
            </a:endParaRPr>
          </a:p>
        </p:txBody>
      </p:sp>
      <p:sp>
        <p:nvSpPr>
          <p:cNvPr id="29" name="テキスト ボックス 28"/>
          <p:cNvSpPr txBox="1"/>
          <p:nvPr/>
        </p:nvSpPr>
        <p:spPr>
          <a:xfrm>
            <a:off x="2708394" y="3694504"/>
            <a:ext cx="6298446" cy="1384995"/>
          </a:xfrm>
          <a:prstGeom prst="rect">
            <a:avLst/>
          </a:prstGeom>
          <a:noFill/>
        </p:spPr>
        <p:txBody>
          <a:bodyPr wrap="square" rtlCol="0">
            <a:noAutofit/>
          </a:bodyPr>
          <a:lstStyle/>
          <a:p>
            <a:pPr marL="342900" indent="-342900">
              <a:lnSpc>
                <a:spcPct val="150000"/>
              </a:lnSpc>
              <a:buSzPct val="89000"/>
            </a:pPr>
            <a:r>
              <a:rPr lang="en-US" altLang="ja-JP" sz="1400" b="1" dirty="0" smtClean="0">
                <a:solidFill>
                  <a:schemeClr val="tx1">
                    <a:lumMod val="75000"/>
                    <a:lumOff val="25000"/>
                  </a:schemeClr>
                </a:solidFill>
                <a:latin typeface="+mn-lt"/>
                <a:ea typeface="メイリオ" pitchFamily="50" charset="-128"/>
              </a:rPr>
              <a:t>- Main activities -</a:t>
            </a:r>
          </a:p>
          <a:p>
            <a:pPr marL="342900" indent="-342900">
              <a:lnSpc>
                <a:spcPct val="150000"/>
              </a:lnSpc>
              <a:buSzPct val="89000"/>
            </a:pPr>
            <a:r>
              <a:rPr lang="ja-JP" altLang="en-US" sz="1400" b="1" dirty="0" smtClean="0">
                <a:solidFill>
                  <a:schemeClr val="tx1">
                    <a:lumMod val="75000"/>
                    <a:lumOff val="25000"/>
                  </a:schemeClr>
                </a:solidFill>
                <a:latin typeface="+mn-lt"/>
                <a:ea typeface="メイリオ" pitchFamily="50" charset="-128"/>
              </a:rPr>
              <a:t>　</a:t>
            </a:r>
            <a:r>
              <a:rPr lang="en-US" altLang="ja-JP" sz="1400" b="1" dirty="0" smtClean="0">
                <a:solidFill>
                  <a:schemeClr val="tx1">
                    <a:lumMod val="75000"/>
                    <a:lumOff val="25000"/>
                  </a:schemeClr>
                </a:solidFill>
                <a:latin typeface="+mn-lt"/>
                <a:ea typeface="メイリオ" pitchFamily="50" charset="-128"/>
              </a:rPr>
              <a:t>(1) Shares bug reports</a:t>
            </a:r>
            <a:endParaRPr lang="ja-JP" altLang="en-US" sz="1400" b="1" dirty="0" smtClean="0">
              <a:solidFill>
                <a:schemeClr val="tx1">
                  <a:lumMod val="75000"/>
                  <a:lumOff val="25000"/>
                </a:schemeClr>
              </a:solidFill>
              <a:latin typeface="+mn-lt"/>
              <a:ea typeface="メイリオ" pitchFamily="50" charset="-128"/>
            </a:endParaRPr>
          </a:p>
          <a:p>
            <a:pPr marL="342900" indent="-342900">
              <a:lnSpc>
                <a:spcPct val="150000"/>
              </a:lnSpc>
              <a:buSzPct val="89000"/>
            </a:pPr>
            <a:r>
              <a:rPr lang="ja-JP" altLang="en-US" sz="1400" b="1" dirty="0" smtClean="0">
                <a:solidFill>
                  <a:schemeClr val="tx1">
                    <a:lumMod val="75000"/>
                    <a:lumOff val="25000"/>
                  </a:schemeClr>
                </a:solidFill>
                <a:latin typeface="+mn-lt"/>
                <a:ea typeface="メイリオ" pitchFamily="50" charset="-128"/>
              </a:rPr>
              <a:t>　</a:t>
            </a:r>
            <a:r>
              <a:rPr lang="en-US" altLang="ja-JP" sz="1400" b="1" dirty="0" smtClean="0">
                <a:solidFill>
                  <a:schemeClr val="tx1">
                    <a:lumMod val="75000"/>
                    <a:lumOff val="25000"/>
                  </a:schemeClr>
                </a:solidFill>
                <a:latin typeface="+mn-lt"/>
                <a:ea typeface="メイリオ" pitchFamily="50" charset="-128"/>
              </a:rPr>
              <a:t>(2) Holds seminars and conferences to spread and promote OSS</a:t>
            </a:r>
            <a:endParaRPr lang="ja-JP" altLang="en-US" sz="1400" b="1" dirty="0" smtClean="0">
              <a:solidFill>
                <a:schemeClr val="tx1">
                  <a:lumMod val="75000"/>
                  <a:lumOff val="25000"/>
                </a:schemeClr>
              </a:solidFill>
              <a:latin typeface="+mn-lt"/>
              <a:ea typeface="メイリオ" pitchFamily="50" charset="-128"/>
            </a:endParaRPr>
          </a:p>
          <a:p>
            <a:pPr marL="342900" indent="-342900">
              <a:lnSpc>
                <a:spcPct val="150000"/>
              </a:lnSpc>
              <a:buSzPct val="89000"/>
            </a:pPr>
            <a:r>
              <a:rPr lang="ja-JP" altLang="en-US" sz="1400" b="1" dirty="0" smtClean="0">
                <a:solidFill>
                  <a:schemeClr val="tx1">
                    <a:lumMod val="75000"/>
                    <a:lumOff val="25000"/>
                  </a:schemeClr>
                </a:solidFill>
                <a:latin typeface="+mn-lt"/>
                <a:ea typeface="メイリオ" pitchFamily="50" charset="-128"/>
              </a:rPr>
              <a:t>　</a:t>
            </a:r>
            <a:r>
              <a:rPr lang="en-US" altLang="ja-JP" sz="1400" b="1" dirty="0" smtClean="0">
                <a:solidFill>
                  <a:schemeClr val="tx1">
                    <a:lumMod val="75000"/>
                    <a:lumOff val="25000"/>
                  </a:schemeClr>
                </a:solidFill>
                <a:latin typeface="+mn-lt"/>
                <a:ea typeface="メイリオ" pitchFamily="50" charset="-128"/>
              </a:rPr>
              <a:t>(3) Translates OSS-related documents into multiple languages</a:t>
            </a:r>
            <a:endParaRPr lang="ja-JP" altLang="en-US" sz="1400" b="1" dirty="0" smtClean="0">
              <a:solidFill>
                <a:schemeClr val="tx1">
                  <a:lumMod val="75000"/>
                  <a:lumOff val="25000"/>
                </a:schemeClr>
              </a:solidFill>
              <a:latin typeface="+mn-lt"/>
              <a:ea typeface="メイリオ" pitchFamily="50" charset="-128"/>
            </a:endParaRPr>
          </a:p>
        </p:txBody>
      </p:sp>
      <p:sp>
        <p:nvSpPr>
          <p:cNvPr id="30" name="正方形/長方形 29"/>
          <p:cNvSpPr/>
          <p:nvPr/>
        </p:nvSpPr>
        <p:spPr bwMode="auto">
          <a:xfrm>
            <a:off x="9062066" y="5383675"/>
            <a:ext cx="410547" cy="144000"/>
          </a:xfrm>
          <a:prstGeom prst="rect">
            <a:avLst/>
          </a:prstGeom>
          <a:solidFill>
            <a:schemeClr val="bg1"/>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mn-lt"/>
              <a:ea typeface="メイリオ" pitchFamily="50" charset="-128"/>
            </a:endParaRPr>
          </a:p>
        </p:txBody>
      </p:sp>
      <p:sp>
        <p:nvSpPr>
          <p:cNvPr id="13" name="正方形/長方形 12"/>
          <p:cNvSpPr/>
          <p:nvPr/>
        </p:nvSpPr>
        <p:spPr bwMode="auto">
          <a:xfrm>
            <a:off x="9532434" y="1701800"/>
            <a:ext cx="2492943" cy="760396"/>
          </a:xfrm>
          <a:prstGeom prst="rect">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r>
              <a:rPr lang="en-US" altLang="ja-JP" sz="1400" b="1" dirty="0" smtClean="0">
                <a:solidFill>
                  <a:schemeClr val="bg1"/>
                </a:solidFill>
                <a:latin typeface="+mn-lt"/>
                <a:ea typeface="メイリオ" pitchFamily="50" charset="-128"/>
              </a:rPr>
              <a:t>1</a:t>
            </a:r>
            <a:r>
              <a:rPr kumimoji="1" lang="en-US" altLang="ja-JP" sz="1400" b="1" dirty="0" smtClean="0">
                <a:solidFill>
                  <a:schemeClr val="bg1"/>
                </a:solidFill>
                <a:latin typeface="+mn-lt"/>
                <a:ea typeface="メイリオ" pitchFamily="50" charset="-128"/>
              </a:rPr>
              <a:t>-3</a:t>
            </a:r>
            <a:r>
              <a:rPr kumimoji="1" lang="ja-JP" altLang="en-US" sz="1400" b="1" dirty="0" smtClean="0">
                <a:solidFill>
                  <a:schemeClr val="bg1"/>
                </a:solidFill>
                <a:latin typeface="+mn-lt"/>
                <a:ea typeface="メイリオ" pitchFamily="50" charset="-128"/>
              </a:rPr>
              <a:t>（</a:t>
            </a:r>
            <a:r>
              <a:rPr lang="en-US" altLang="ja-JP" sz="1400" b="1" dirty="0" smtClean="0">
                <a:solidFill>
                  <a:schemeClr val="bg1"/>
                </a:solidFill>
                <a:latin typeface="+mn-lt"/>
                <a:ea typeface="メイリオ" pitchFamily="50" charset="-128"/>
              </a:rPr>
              <a:t>5</a:t>
            </a:r>
            <a:r>
              <a:rPr kumimoji="1" lang="ja-JP" altLang="en-US" sz="1400" b="1" dirty="0" smtClean="0">
                <a:solidFill>
                  <a:schemeClr val="bg1"/>
                </a:solidFill>
                <a:latin typeface="+mn-lt"/>
                <a:ea typeface="メイリオ" pitchFamily="50" charset="-128"/>
              </a:rPr>
              <a:t>ページ）に</a:t>
            </a:r>
            <a:endParaRPr kumimoji="1" lang="en-US" altLang="ja-JP" sz="1400" b="1" dirty="0" smtClean="0">
              <a:solidFill>
                <a:schemeClr val="bg1"/>
              </a:solidFill>
              <a:latin typeface="+mn-lt"/>
              <a:ea typeface="メイリオ" pitchFamily="50" charset="-128"/>
            </a:endParaRPr>
          </a:p>
          <a:p>
            <a:pPr algn="ctr">
              <a:lnSpc>
                <a:spcPct val="150000"/>
              </a:lnSpc>
            </a:pPr>
            <a:r>
              <a:rPr kumimoji="1" lang="ja-JP" altLang="en-US" sz="1400" b="1" dirty="0" smtClean="0">
                <a:solidFill>
                  <a:schemeClr val="bg1"/>
                </a:solidFill>
                <a:latin typeface="+mn-lt"/>
                <a:ea typeface="メイリオ" pitchFamily="50" charset="-128"/>
              </a:rPr>
              <a:t>リンク</a:t>
            </a:r>
          </a:p>
        </p:txBody>
      </p:sp>
    </p:spTree>
    <p:extLst>
      <p:ext uri="{BB962C8B-B14F-4D97-AF65-F5344CB8AC3E}">
        <p14:creationId xmlns:p14="http://schemas.microsoft.com/office/powerpoint/2010/main" val="13394784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a:xfrm>
            <a:off x="284027" y="207820"/>
            <a:ext cx="8984664" cy="348557"/>
          </a:xfrm>
        </p:spPr>
        <p:txBody>
          <a:bodyPr wrap="square">
            <a:noAutofit/>
          </a:bodyPr>
          <a:lstStyle/>
          <a:p>
            <a:r>
              <a:rPr lang="en-US" altLang="ja-JP" spc="0" dirty="0" smtClean="0">
                <a:latin typeface="+mn-lt"/>
              </a:rPr>
              <a:t>History of OSS</a:t>
            </a:r>
            <a:r>
              <a:rPr lang="ja-JP" altLang="en-US" spc="0" dirty="0">
                <a:latin typeface="+mn-lt"/>
              </a:rPr>
              <a:t> </a:t>
            </a:r>
            <a:r>
              <a:rPr lang="en-US" altLang="ja-JP" spc="0" dirty="0" smtClean="0">
                <a:latin typeface="+mn-lt"/>
              </a:rPr>
              <a:t> - Birth of UNIX and the GNU project -</a:t>
            </a:r>
            <a:endParaRPr lang="ja-JP" altLang="en-US" spc="0" dirty="0">
              <a:latin typeface="+mn-lt"/>
            </a:endParaRPr>
          </a:p>
        </p:txBody>
      </p:sp>
      <p:grpSp>
        <p:nvGrpSpPr>
          <p:cNvPr id="2" name="Group 7"/>
          <p:cNvGrpSpPr>
            <a:grpSpLocks/>
          </p:cNvGrpSpPr>
          <p:nvPr/>
        </p:nvGrpSpPr>
        <p:grpSpPr bwMode="auto">
          <a:xfrm>
            <a:off x="654488" y="2897829"/>
            <a:ext cx="3418791" cy="644889"/>
            <a:chOff x="416" y="2120"/>
            <a:chExt cx="2079" cy="504"/>
          </a:xfrm>
        </p:grpSpPr>
        <p:sp>
          <p:nvSpPr>
            <p:cNvPr id="71" name="Oval 8"/>
            <p:cNvSpPr>
              <a:spLocks noChangeArrowheads="1"/>
            </p:cNvSpPr>
            <p:nvPr/>
          </p:nvSpPr>
          <p:spPr bwMode="auto">
            <a:xfrm rot="1861484">
              <a:off x="416" y="2120"/>
              <a:ext cx="2072" cy="504"/>
            </a:xfrm>
            <a:prstGeom prst="ellipse">
              <a:avLst/>
            </a:prstGeom>
            <a:solidFill>
              <a:srgbClr val="EBBB9B"/>
            </a:solidFill>
            <a:ln w="9525">
              <a:noFill/>
              <a:round/>
              <a:headEnd/>
              <a:tailEnd/>
            </a:ln>
          </p:spPr>
          <p:txBody>
            <a:bodyPr wrap="square" lIns="0" rIns="0" anchor="ctr">
              <a:noAutofit/>
            </a:bodyPr>
            <a:lstStyle/>
            <a:p>
              <a:endParaRPr lang="ja-JP" altLang="en-US" dirty="0">
                <a:latin typeface="+mn-lt"/>
                <a:ea typeface="メイリオ" pitchFamily="50" charset="-128"/>
              </a:endParaRPr>
            </a:p>
          </p:txBody>
        </p:sp>
        <p:sp>
          <p:nvSpPr>
            <p:cNvPr id="72" name="Text Box 9"/>
            <p:cNvSpPr txBox="1">
              <a:spLocks noChangeArrowheads="1"/>
            </p:cNvSpPr>
            <p:nvPr/>
          </p:nvSpPr>
          <p:spPr bwMode="auto">
            <a:xfrm>
              <a:off x="1504" y="2199"/>
              <a:ext cx="991" cy="250"/>
            </a:xfrm>
            <a:prstGeom prst="rect">
              <a:avLst/>
            </a:prstGeom>
            <a:noFill/>
            <a:ln w="9525">
              <a:noFill/>
              <a:miter lim="800000"/>
              <a:headEnd/>
              <a:tailEnd/>
            </a:ln>
          </p:spPr>
          <p:txBody>
            <a:bodyPr wrap="square" lIns="0" rIns="0">
              <a:noAutofit/>
            </a:bodyPr>
            <a:lstStyle/>
            <a:p>
              <a:pPr algn="ctr"/>
              <a:r>
                <a:rPr lang="en-US" altLang="ja-JP" sz="1400" dirty="0" smtClean="0">
                  <a:solidFill>
                    <a:srgbClr val="FF3399"/>
                  </a:solidFill>
                  <a:latin typeface="+mn-lt"/>
                  <a:ea typeface="メイリオ" pitchFamily="50" charset="-128"/>
                </a:rPr>
                <a:t>Collaborative creation of UNIX</a:t>
              </a:r>
            </a:p>
          </p:txBody>
        </p:sp>
      </p:grpSp>
      <p:grpSp>
        <p:nvGrpSpPr>
          <p:cNvPr id="3" name="Group 10"/>
          <p:cNvGrpSpPr>
            <a:grpSpLocks/>
          </p:cNvGrpSpPr>
          <p:nvPr/>
        </p:nvGrpSpPr>
        <p:grpSpPr bwMode="auto">
          <a:xfrm>
            <a:off x="3384258" y="1320155"/>
            <a:ext cx="5701274" cy="1696671"/>
            <a:chOff x="2076" y="887"/>
            <a:chExt cx="3467" cy="1326"/>
          </a:xfrm>
        </p:grpSpPr>
        <p:sp>
          <p:nvSpPr>
            <p:cNvPr id="69" name="Oval 11"/>
            <p:cNvSpPr>
              <a:spLocks noChangeArrowheads="1"/>
            </p:cNvSpPr>
            <p:nvPr/>
          </p:nvSpPr>
          <p:spPr bwMode="auto">
            <a:xfrm rot="-1946039">
              <a:off x="2076" y="1662"/>
              <a:ext cx="3089" cy="551"/>
            </a:xfrm>
            <a:prstGeom prst="ellipse">
              <a:avLst/>
            </a:prstGeom>
            <a:solidFill>
              <a:srgbClr val="EBBB9B"/>
            </a:solidFill>
            <a:ln w="9525">
              <a:noFill/>
              <a:round/>
              <a:headEnd/>
              <a:tailEnd/>
            </a:ln>
          </p:spPr>
          <p:txBody>
            <a:bodyPr wrap="square" lIns="0" rIns="0" anchor="ctr">
              <a:noAutofit/>
            </a:bodyPr>
            <a:lstStyle/>
            <a:p>
              <a:endParaRPr lang="ja-JP" altLang="en-US" dirty="0">
                <a:latin typeface="+mn-lt"/>
                <a:ea typeface="メイリオ" pitchFamily="50" charset="-128"/>
              </a:endParaRPr>
            </a:p>
          </p:txBody>
        </p:sp>
        <p:sp>
          <p:nvSpPr>
            <p:cNvPr id="70" name="Text Box 12"/>
            <p:cNvSpPr txBox="1">
              <a:spLocks noChangeArrowheads="1"/>
            </p:cNvSpPr>
            <p:nvPr/>
          </p:nvSpPr>
          <p:spPr bwMode="auto">
            <a:xfrm>
              <a:off x="4225" y="887"/>
              <a:ext cx="1318" cy="250"/>
            </a:xfrm>
            <a:prstGeom prst="rect">
              <a:avLst/>
            </a:prstGeom>
            <a:noFill/>
            <a:ln w="9525">
              <a:noFill/>
              <a:miter lim="800000"/>
              <a:headEnd/>
              <a:tailEnd/>
            </a:ln>
          </p:spPr>
          <p:txBody>
            <a:bodyPr wrap="square" lIns="0" rIns="0">
              <a:noAutofit/>
            </a:bodyPr>
            <a:lstStyle/>
            <a:p>
              <a:pPr algn="ctr"/>
              <a:r>
                <a:rPr lang="en-US" altLang="ja-JP" sz="1200" dirty="0">
                  <a:solidFill>
                    <a:srgbClr val="FF3399"/>
                  </a:solidFill>
                  <a:latin typeface="+mn-lt"/>
                  <a:ea typeface="メイリオ" pitchFamily="50" charset="-128"/>
                </a:rPr>
                <a:t> </a:t>
              </a:r>
              <a:r>
                <a:rPr lang="en-US" altLang="ja-JP" sz="1200" dirty="0" smtClean="0">
                  <a:solidFill>
                    <a:srgbClr val="FF3399"/>
                  </a:solidFill>
                  <a:latin typeface="+mn-lt"/>
                  <a:ea typeface="メイリオ" pitchFamily="50" charset="-128"/>
                </a:rPr>
                <a:t>Establishment of OSS-related organizations</a:t>
              </a:r>
              <a:endParaRPr lang="ja-JP" altLang="en-US" sz="1200" dirty="0">
                <a:solidFill>
                  <a:srgbClr val="FF3399"/>
                </a:solidFill>
                <a:latin typeface="+mn-lt"/>
                <a:ea typeface="メイリオ" pitchFamily="50" charset="-128"/>
              </a:endParaRPr>
            </a:p>
          </p:txBody>
        </p:sp>
      </p:grpSp>
      <p:sp>
        <p:nvSpPr>
          <p:cNvPr id="14" name="Freeform 16"/>
          <p:cNvSpPr>
            <a:spLocks/>
          </p:cNvSpPr>
          <p:nvPr/>
        </p:nvSpPr>
        <p:spPr bwMode="auto">
          <a:xfrm>
            <a:off x="430842" y="2545953"/>
            <a:ext cx="8624331" cy="2409379"/>
          </a:xfrm>
          <a:custGeom>
            <a:avLst/>
            <a:gdLst>
              <a:gd name="T0" fmla="*/ 0 w 4144"/>
              <a:gd name="T1" fmla="*/ 0 h 2320"/>
              <a:gd name="T2" fmla="*/ 0 w 4144"/>
              <a:gd name="T3" fmla="*/ 2147483647 h 2320"/>
              <a:gd name="T4" fmla="*/ 2147483647 w 4144"/>
              <a:gd name="T5" fmla="*/ 2147483647 h 2320"/>
              <a:gd name="T6" fmla="*/ 0 60000 65536"/>
              <a:gd name="T7" fmla="*/ 0 60000 65536"/>
              <a:gd name="T8" fmla="*/ 0 60000 65536"/>
              <a:gd name="T9" fmla="*/ 0 w 4144"/>
              <a:gd name="T10" fmla="*/ 0 h 2320"/>
              <a:gd name="T11" fmla="*/ 4144 w 4144"/>
              <a:gd name="T12" fmla="*/ 2320 h 2320"/>
            </a:gdLst>
            <a:ahLst/>
            <a:cxnLst>
              <a:cxn ang="T6">
                <a:pos x="T0" y="T1"/>
              </a:cxn>
              <a:cxn ang="T7">
                <a:pos x="T2" y="T3"/>
              </a:cxn>
              <a:cxn ang="T8">
                <a:pos x="T4" y="T5"/>
              </a:cxn>
            </a:cxnLst>
            <a:rect l="T9" t="T10" r="T11" b="T12"/>
            <a:pathLst>
              <a:path w="4144" h="2320">
                <a:moveTo>
                  <a:pt x="0" y="0"/>
                </a:moveTo>
                <a:lnTo>
                  <a:pt x="0" y="2320"/>
                </a:lnTo>
                <a:lnTo>
                  <a:pt x="4144" y="2320"/>
                </a:lnTo>
              </a:path>
            </a:pathLst>
          </a:custGeom>
          <a:noFill/>
          <a:ln w="22225" cmpd="sng">
            <a:solidFill>
              <a:schemeClr val="tx1"/>
            </a:solidFill>
            <a:round/>
            <a:headEnd type="arrow" w="med" len="med"/>
            <a:tailEnd type="none" w="med" len="med"/>
          </a:ln>
        </p:spPr>
        <p:txBody>
          <a:bodyPr wrap="square">
            <a:noAutofit/>
          </a:bodyPr>
          <a:lstStyle/>
          <a:p>
            <a:endParaRPr lang="ja-JP" altLang="en-US" dirty="0">
              <a:latin typeface="+mn-lt"/>
              <a:ea typeface="メイリオ" pitchFamily="50" charset="-128"/>
            </a:endParaRPr>
          </a:p>
        </p:txBody>
      </p:sp>
      <p:sp>
        <p:nvSpPr>
          <p:cNvPr id="15" name="Text Box 17"/>
          <p:cNvSpPr txBox="1">
            <a:spLocks noChangeArrowheads="1"/>
          </p:cNvSpPr>
          <p:nvPr/>
        </p:nvSpPr>
        <p:spPr bwMode="auto">
          <a:xfrm>
            <a:off x="1548322" y="4983481"/>
            <a:ext cx="1268296" cy="377026"/>
          </a:xfrm>
          <a:prstGeom prst="rect">
            <a:avLst/>
          </a:prstGeom>
          <a:noFill/>
          <a:ln w="9525">
            <a:noFill/>
            <a:miter lim="800000"/>
            <a:headEnd/>
            <a:tailEnd/>
          </a:ln>
        </p:spPr>
        <p:txBody>
          <a:bodyPr wrap="square">
            <a:noAutofit/>
          </a:bodyPr>
          <a:lstStyle/>
          <a:p>
            <a:pPr algn="ctr"/>
            <a:r>
              <a:rPr lang="en-US" altLang="ja-JP" sz="2000" dirty="0" smtClean="0">
                <a:solidFill>
                  <a:schemeClr val="tx1"/>
                </a:solidFill>
                <a:latin typeface="+mn-lt"/>
                <a:ea typeface="メイリオ" pitchFamily="50" charset="-128"/>
              </a:rPr>
              <a:t>1970s</a:t>
            </a:r>
            <a:endParaRPr lang="ja-JP" altLang="en-US" sz="2000" dirty="0">
              <a:solidFill>
                <a:schemeClr val="tx1"/>
              </a:solidFill>
              <a:latin typeface="+mn-lt"/>
              <a:ea typeface="メイリオ" pitchFamily="50" charset="-128"/>
            </a:endParaRPr>
          </a:p>
        </p:txBody>
      </p:sp>
      <p:sp>
        <p:nvSpPr>
          <p:cNvPr id="16" name="Oval 18"/>
          <p:cNvSpPr>
            <a:spLocks noChangeArrowheads="1"/>
          </p:cNvSpPr>
          <p:nvPr/>
        </p:nvSpPr>
        <p:spPr bwMode="auto">
          <a:xfrm>
            <a:off x="2075284" y="4904149"/>
            <a:ext cx="131555" cy="102364"/>
          </a:xfrm>
          <a:prstGeom prst="ellipse">
            <a:avLst/>
          </a:prstGeom>
          <a:solidFill>
            <a:srgbClr val="4D4D4D"/>
          </a:solidFill>
          <a:ln w="9525">
            <a:solidFill>
              <a:schemeClr val="tx1"/>
            </a:solidFill>
            <a:round/>
            <a:headEnd/>
            <a:tailEnd/>
          </a:ln>
        </p:spPr>
        <p:txBody>
          <a:bodyPr wrap="square" anchor="ctr">
            <a:noAutofit/>
          </a:bodyPr>
          <a:lstStyle/>
          <a:p>
            <a:endParaRPr lang="ja-JP" altLang="en-US" dirty="0">
              <a:latin typeface="+mn-lt"/>
              <a:ea typeface="メイリオ" pitchFamily="50" charset="-128"/>
            </a:endParaRPr>
          </a:p>
        </p:txBody>
      </p:sp>
      <p:sp>
        <p:nvSpPr>
          <p:cNvPr id="17" name="Text Box 19"/>
          <p:cNvSpPr txBox="1">
            <a:spLocks noChangeArrowheads="1"/>
          </p:cNvSpPr>
          <p:nvPr/>
        </p:nvSpPr>
        <p:spPr bwMode="auto">
          <a:xfrm>
            <a:off x="3294564" y="4983481"/>
            <a:ext cx="982961" cy="377026"/>
          </a:xfrm>
          <a:prstGeom prst="rect">
            <a:avLst/>
          </a:prstGeom>
          <a:noFill/>
          <a:ln w="9525">
            <a:noFill/>
            <a:miter lim="800000"/>
            <a:headEnd/>
            <a:tailEnd/>
          </a:ln>
        </p:spPr>
        <p:txBody>
          <a:bodyPr wrap="square">
            <a:noAutofit/>
          </a:bodyPr>
          <a:lstStyle/>
          <a:p>
            <a:pPr algn="ctr"/>
            <a:r>
              <a:rPr lang="en-US" altLang="ja-JP" sz="2000" dirty="0" smtClean="0">
                <a:solidFill>
                  <a:schemeClr val="tx1"/>
                </a:solidFill>
                <a:latin typeface="+mn-lt"/>
                <a:ea typeface="メイリオ" pitchFamily="50" charset="-128"/>
              </a:rPr>
              <a:t>1980s</a:t>
            </a:r>
            <a:endParaRPr lang="ja-JP" altLang="en-US" sz="2000" dirty="0">
              <a:solidFill>
                <a:schemeClr val="tx1"/>
              </a:solidFill>
              <a:latin typeface="+mn-lt"/>
              <a:ea typeface="メイリオ" pitchFamily="50" charset="-128"/>
            </a:endParaRPr>
          </a:p>
        </p:txBody>
      </p:sp>
      <p:sp>
        <p:nvSpPr>
          <p:cNvPr id="18" name="Oval 20"/>
          <p:cNvSpPr>
            <a:spLocks noChangeArrowheads="1"/>
          </p:cNvSpPr>
          <p:nvPr/>
        </p:nvSpPr>
        <p:spPr bwMode="auto">
          <a:xfrm>
            <a:off x="3706568" y="4904149"/>
            <a:ext cx="131555" cy="102364"/>
          </a:xfrm>
          <a:prstGeom prst="ellipse">
            <a:avLst/>
          </a:prstGeom>
          <a:solidFill>
            <a:srgbClr val="4D4D4D"/>
          </a:solidFill>
          <a:ln w="9525">
            <a:solidFill>
              <a:schemeClr val="tx1"/>
            </a:solidFill>
            <a:round/>
            <a:headEnd/>
            <a:tailEnd/>
          </a:ln>
        </p:spPr>
        <p:txBody>
          <a:bodyPr wrap="square" anchor="ctr">
            <a:noAutofit/>
          </a:bodyPr>
          <a:lstStyle/>
          <a:p>
            <a:endParaRPr lang="ja-JP" altLang="en-US" dirty="0">
              <a:latin typeface="+mn-lt"/>
              <a:ea typeface="メイリオ" pitchFamily="50" charset="-128"/>
            </a:endParaRPr>
          </a:p>
        </p:txBody>
      </p:sp>
      <p:sp>
        <p:nvSpPr>
          <p:cNvPr id="19" name="Text Box 21"/>
          <p:cNvSpPr txBox="1">
            <a:spLocks noChangeArrowheads="1"/>
          </p:cNvSpPr>
          <p:nvPr/>
        </p:nvSpPr>
        <p:spPr bwMode="auto">
          <a:xfrm>
            <a:off x="4939004" y="4983481"/>
            <a:ext cx="982961" cy="377026"/>
          </a:xfrm>
          <a:prstGeom prst="rect">
            <a:avLst/>
          </a:prstGeom>
          <a:noFill/>
          <a:ln w="9525">
            <a:noFill/>
            <a:miter lim="800000"/>
            <a:headEnd/>
            <a:tailEnd/>
          </a:ln>
        </p:spPr>
        <p:txBody>
          <a:bodyPr wrap="square">
            <a:noAutofit/>
          </a:bodyPr>
          <a:lstStyle/>
          <a:p>
            <a:pPr algn="ctr"/>
            <a:r>
              <a:rPr lang="en-US" altLang="ja-JP" sz="2000" dirty="0" smtClean="0">
                <a:solidFill>
                  <a:schemeClr val="tx1"/>
                </a:solidFill>
                <a:latin typeface="+mn-lt"/>
                <a:ea typeface="メイリオ" pitchFamily="50" charset="-128"/>
              </a:rPr>
              <a:t>1990s</a:t>
            </a:r>
            <a:endParaRPr lang="ja-JP" altLang="en-US" sz="2000" dirty="0">
              <a:solidFill>
                <a:schemeClr val="tx1"/>
              </a:solidFill>
              <a:latin typeface="+mn-lt"/>
              <a:ea typeface="メイリオ" pitchFamily="50" charset="-128"/>
            </a:endParaRPr>
          </a:p>
        </p:txBody>
      </p:sp>
      <p:sp>
        <p:nvSpPr>
          <p:cNvPr id="20" name="Oval 22"/>
          <p:cNvSpPr>
            <a:spLocks noChangeArrowheads="1"/>
          </p:cNvSpPr>
          <p:nvPr/>
        </p:nvSpPr>
        <p:spPr bwMode="auto">
          <a:xfrm>
            <a:off x="5351008" y="4904149"/>
            <a:ext cx="131555" cy="102364"/>
          </a:xfrm>
          <a:prstGeom prst="ellipse">
            <a:avLst/>
          </a:prstGeom>
          <a:solidFill>
            <a:srgbClr val="4D4D4D"/>
          </a:solidFill>
          <a:ln w="9525">
            <a:solidFill>
              <a:schemeClr val="tx1"/>
            </a:solidFill>
            <a:round/>
            <a:headEnd/>
            <a:tailEnd/>
          </a:ln>
        </p:spPr>
        <p:txBody>
          <a:bodyPr wrap="square" anchor="ctr">
            <a:noAutofit/>
          </a:bodyPr>
          <a:lstStyle/>
          <a:p>
            <a:endParaRPr lang="ja-JP" altLang="en-US" dirty="0">
              <a:latin typeface="+mn-lt"/>
              <a:ea typeface="メイリオ" pitchFamily="50" charset="-128"/>
            </a:endParaRPr>
          </a:p>
        </p:txBody>
      </p:sp>
      <p:sp>
        <p:nvSpPr>
          <p:cNvPr id="21" name="Text Box 23"/>
          <p:cNvSpPr txBox="1">
            <a:spLocks noChangeArrowheads="1"/>
          </p:cNvSpPr>
          <p:nvPr/>
        </p:nvSpPr>
        <p:spPr bwMode="auto">
          <a:xfrm>
            <a:off x="6443820" y="4983481"/>
            <a:ext cx="1268296" cy="377026"/>
          </a:xfrm>
          <a:prstGeom prst="rect">
            <a:avLst/>
          </a:prstGeom>
          <a:noFill/>
          <a:ln w="9525">
            <a:noFill/>
            <a:miter lim="800000"/>
            <a:headEnd/>
            <a:tailEnd/>
          </a:ln>
        </p:spPr>
        <p:txBody>
          <a:bodyPr wrap="square">
            <a:noAutofit/>
          </a:bodyPr>
          <a:lstStyle/>
          <a:p>
            <a:pPr algn="ctr"/>
            <a:r>
              <a:rPr lang="en-US" altLang="ja-JP" sz="2000" dirty="0" smtClean="0">
                <a:solidFill>
                  <a:schemeClr val="tx1"/>
                </a:solidFill>
                <a:latin typeface="+mn-lt"/>
                <a:ea typeface="メイリオ" pitchFamily="50" charset="-128"/>
              </a:rPr>
              <a:t>2000s</a:t>
            </a:r>
            <a:endParaRPr lang="ja-JP" altLang="en-US" sz="2000" dirty="0">
              <a:solidFill>
                <a:schemeClr val="tx1"/>
              </a:solidFill>
              <a:latin typeface="+mn-lt"/>
              <a:ea typeface="メイリオ" pitchFamily="50" charset="-128"/>
            </a:endParaRPr>
          </a:p>
        </p:txBody>
      </p:sp>
      <p:sp>
        <p:nvSpPr>
          <p:cNvPr id="22" name="Oval 24"/>
          <p:cNvSpPr>
            <a:spLocks noChangeArrowheads="1"/>
          </p:cNvSpPr>
          <p:nvPr/>
        </p:nvSpPr>
        <p:spPr bwMode="auto">
          <a:xfrm>
            <a:off x="6969138" y="4904149"/>
            <a:ext cx="131555" cy="102364"/>
          </a:xfrm>
          <a:prstGeom prst="ellipse">
            <a:avLst/>
          </a:prstGeom>
          <a:solidFill>
            <a:srgbClr val="4D4D4D"/>
          </a:solidFill>
          <a:ln w="9525">
            <a:solidFill>
              <a:schemeClr val="tx1"/>
            </a:solidFill>
            <a:round/>
            <a:headEnd/>
            <a:tailEnd/>
          </a:ln>
        </p:spPr>
        <p:txBody>
          <a:bodyPr wrap="square" anchor="ctr">
            <a:noAutofit/>
          </a:bodyPr>
          <a:lstStyle/>
          <a:p>
            <a:endParaRPr lang="ja-JP" altLang="en-US" dirty="0">
              <a:latin typeface="+mn-lt"/>
              <a:ea typeface="メイリオ" pitchFamily="50" charset="-128"/>
            </a:endParaRPr>
          </a:p>
        </p:txBody>
      </p:sp>
      <p:sp>
        <p:nvSpPr>
          <p:cNvPr id="23" name="Text Box 25"/>
          <p:cNvSpPr txBox="1">
            <a:spLocks noChangeArrowheads="1"/>
          </p:cNvSpPr>
          <p:nvPr/>
        </p:nvSpPr>
        <p:spPr bwMode="auto">
          <a:xfrm>
            <a:off x="52699" y="2567282"/>
            <a:ext cx="406265" cy="2520074"/>
          </a:xfrm>
          <a:prstGeom prst="rect">
            <a:avLst/>
          </a:prstGeom>
          <a:noFill/>
          <a:ln w="9525">
            <a:noFill/>
            <a:miter lim="800000"/>
            <a:headEnd/>
            <a:tailEnd/>
          </a:ln>
        </p:spPr>
        <p:txBody>
          <a:bodyPr vert="eaVert" wrap="square">
            <a:noAutofit/>
          </a:bodyPr>
          <a:lstStyle/>
          <a:p>
            <a:pPr algn="ctr"/>
            <a:r>
              <a:rPr lang="en-US" altLang="ja-JP" sz="1200" dirty="0" smtClean="0">
                <a:solidFill>
                  <a:schemeClr val="tx1"/>
                </a:solidFill>
                <a:latin typeface="+mn-lt"/>
                <a:ea typeface="メイリオ" pitchFamily="50" charset="-128"/>
              </a:rPr>
              <a:t>Freedom to copy</a:t>
            </a:r>
            <a:endParaRPr lang="ja-JP" altLang="en-US" sz="1200" dirty="0">
              <a:solidFill>
                <a:schemeClr val="tx1"/>
              </a:solidFill>
              <a:latin typeface="+mn-lt"/>
              <a:ea typeface="メイリオ" pitchFamily="50" charset="-128"/>
            </a:endParaRPr>
          </a:p>
        </p:txBody>
      </p:sp>
      <p:grpSp>
        <p:nvGrpSpPr>
          <p:cNvPr id="4" name="Group 27"/>
          <p:cNvGrpSpPr>
            <a:grpSpLocks/>
          </p:cNvGrpSpPr>
          <p:nvPr/>
        </p:nvGrpSpPr>
        <p:grpSpPr bwMode="auto">
          <a:xfrm>
            <a:off x="6487317" y="2940053"/>
            <a:ext cx="1899328" cy="1022353"/>
            <a:chOff x="3963" y="2153"/>
            <a:chExt cx="1155" cy="799"/>
          </a:xfrm>
        </p:grpSpPr>
        <p:sp>
          <p:nvSpPr>
            <p:cNvPr id="65" name="Oval 28"/>
            <p:cNvSpPr>
              <a:spLocks noChangeArrowheads="1"/>
            </p:cNvSpPr>
            <p:nvPr/>
          </p:nvSpPr>
          <p:spPr bwMode="auto">
            <a:xfrm>
              <a:off x="3969" y="2153"/>
              <a:ext cx="1128" cy="693"/>
            </a:xfrm>
            <a:prstGeom prst="ellipse">
              <a:avLst/>
            </a:prstGeom>
            <a:solidFill>
              <a:srgbClr val="F5FAB6"/>
            </a:solidFill>
            <a:ln w="15875">
              <a:solidFill>
                <a:srgbClr val="969696"/>
              </a:solidFill>
              <a:round/>
              <a:headEnd/>
              <a:tailEnd/>
            </a:ln>
          </p:spPr>
          <p:txBody>
            <a:bodyPr wrap="square" anchor="ctr">
              <a:noAutofit/>
            </a:bodyPr>
            <a:lstStyle/>
            <a:p>
              <a:endParaRPr lang="ja-JP" altLang="en-US" dirty="0">
                <a:latin typeface="+mn-lt"/>
                <a:ea typeface="メイリオ" pitchFamily="50" charset="-128"/>
              </a:endParaRPr>
            </a:p>
          </p:txBody>
        </p:sp>
        <p:sp>
          <p:nvSpPr>
            <p:cNvPr id="66" name="Text Box 29"/>
            <p:cNvSpPr txBox="1">
              <a:spLocks noChangeArrowheads="1"/>
            </p:cNvSpPr>
            <p:nvPr/>
          </p:nvSpPr>
          <p:spPr bwMode="auto">
            <a:xfrm>
              <a:off x="3963" y="2400"/>
              <a:ext cx="1155" cy="552"/>
            </a:xfrm>
            <a:prstGeom prst="rect">
              <a:avLst/>
            </a:prstGeom>
            <a:noFill/>
            <a:ln w="9525">
              <a:noFill/>
              <a:miter lim="800000"/>
              <a:headEnd/>
              <a:tailEnd/>
            </a:ln>
          </p:spPr>
          <p:txBody>
            <a:bodyPr wrap="square">
              <a:noAutofit/>
            </a:bodyPr>
            <a:lstStyle/>
            <a:p>
              <a:pPr algn="ctr">
                <a:lnSpc>
                  <a:spcPct val="95000"/>
                </a:lnSpc>
              </a:pPr>
              <a:r>
                <a:rPr lang="en-US" altLang="ja-JP" sz="1400" dirty="0" smtClean="0">
                  <a:solidFill>
                    <a:schemeClr val="tx1"/>
                  </a:solidFill>
                  <a:latin typeface="+mn-lt"/>
                  <a:ea typeface="メイリオ" pitchFamily="50" charset="-128"/>
                </a:rPr>
                <a:t>OSS culture</a:t>
              </a:r>
              <a:endParaRPr lang="ja-JP" altLang="en-US" sz="1400" dirty="0">
                <a:solidFill>
                  <a:schemeClr val="tx1"/>
                </a:solidFill>
                <a:latin typeface="+mn-lt"/>
                <a:ea typeface="メイリオ" pitchFamily="50" charset="-128"/>
              </a:endParaRPr>
            </a:p>
          </p:txBody>
        </p:sp>
      </p:grpSp>
      <p:grpSp>
        <p:nvGrpSpPr>
          <p:cNvPr id="5" name="Group 30"/>
          <p:cNvGrpSpPr>
            <a:grpSpLocks/>
          </p:cNvGrpSpPr>
          <p:nvPr/>
        </p:nvGrpSpPr>
        <p:grpSpPr bwMode="auto">
          <a:xfrm>
            <a:off x="1586886" y="3883074"/>
            <a:ext cx="1330352" cy="740854"/>
            <a:chOff x="983" y="2890"/>
            <a:chExt cx="809" cy="579"/>
          </a:xfrm>
        </p:grpSpPr>
        <p:sp>
          <p:nvSpPr>
            <p:cNvPr id="63" name="Oval 31"/>
            <p:cNvSpPr>
              <a:spLocks noChangeArrowheads="1"/>
            </p:cNvSpPr>
            <p:nvPr/>
          </p:nvSpPr>
          <p:spPr bwMode="auto">
            <a:xfrm>
              <a:off x="1047" y="2890"/>
              <a:ext cx="708" cy="545"/>
            </a:xfrm>
            <a:prstGeom prst="ellipse">
              <a:avLst/>
            </a:prstGeom>
            <a:solidFill>
              <a:srgbClr val="F5FAB6"/>
            </a:solidFill>
            <a:ln w="15875">
              <a:solidFill>
                <a:srgbClr val="969696"/>
              </a:solidFill>
              <a:round/>
              <a:headEnd/>
              <a:tailEnd/>
            </a:ln>
          </p:spPr>
          <p:txBody>
            <a:bodyPr wrap="square" anchor="ctr">
              <a:noAutofit/>
            </a:bodyPr>
            <a:lstStyle/>
            <a:p>
              <a:endParaRPr lang="ja-JP" altLang="en-US" dirty="0">
                <a:latin typeface="+mn-lt"/>
                <a:ea typeface="メイリオ" pitchFamily="50" charset="-128"/>
              </a:endParaRPr>
            </a:p>
          </p:txBody>
        </p:sp>
        <p:sp>
          <p:nvSpPr>
            <p:cNvPr id="64" name="Text Box 32"/>
            <p:cNvSpPr txBox="1">
              <a:spLocks noChangeArrowheads="1"/>
            </p:cNvSpPr>
            <p:nvPr/>
          </p:nvSpPr>
          <p:spPr bwMode="auto">
            <a:xfrm>
              <a:off x="983" y="3090"/>
              <a:ext cx="809" cy="379"/>
            </a:xfrm>
            <a:prstGeom prst="rect">
              <a:avLst/>
            </a:prstGeom>
            <a:noFill/>
            <a:ln w="9525">
              <a:noFill/>
              <a:miter lim="800000"/>
              <a:headEnd/>
              <a:tailEnd/>
            </a:ln>
          </p:spPr>
          <p:txBody>
            <a:bodyPr wrap="square">
              <a:noAutofit/>
            </a:bodyPr>
            <a:lstStyle/>
            <a:p>
              <a:pPr algn="ctr"/>
              <a:r>
                <a:rPr lang="en-US" altLang="ja-JP" sz="1400" dirty="0" smtClean="0">
                  <a:solidFill>
                    <a:schemeClr val="tx1"/>
                  </a:solidFill>
                  <a:latin typeface="+mn-lt"/>
                  <a:ea typeface="メイリオ" pitchFamily="50" charset="-128"/>
                </a:rPr>
                <a:t>UNIX culture</a:t>
              </a:r>
              <a:endParaRPr lang="ja-JP" altLang="en-US" sz="1400" dirty="0">
                <a:solidFill>
                  <a:schemeClr val="tx1"/>
                </a:solidFill>
                <a:latin typeface="+mn-lt"/>
                <a:ea typeface="メイリオ" pitchFamily="50" charset="-128"/>
              </a:endParaRPr>
            </a:p>
          </p:txBody>
        </p:sp>
      </p:grpSp>
      <p:grpSp>
        <p:nvGrpSpPr>
          <p:cNvPr id="6" name="Group 34"/>
          <p:cNvGrpSpPr>
            <a:grpSpLocks/>
          </p:cNvGrpSpPr>
          <p:nvPr/>
        </p:nvGrpSpPr>
        <p:grpSpPr bwMode="auto">
          <a:xfrm>
            <a:off x="1304043" y="3163973"/>
            <a:ext cx="2573550" cy="1062019"/>
            <a:chOff x="811" y="2328"/>
            <a:chExt cx="1565" cy="830"/>
          </a:xfrm>
        </p:grpSpPr>
        <p:sp>
          <p:nvSpPr>
            <p:cNvPr id="59" name="Arc 35"/>
            <p:cNvSpPr>
              <a:spLocks/>
            </p:cNvSpPr>
            <p:nvPr/>
          </p:nvSpPr>
          <p:spPr bwMode="auto">
            <a:xfrm flipH="1" flipV="1">
              <a:off x="1962" y="2996"/>
              <a:ext cx="414" cy="162"/>
            </a:xfrm>
            <a:custGeom>
              <a:avLst/>
              <a:gdLst>
                <a:gd name="T0" fmla="*/ 0 w 17705"/>
                <a:gd name="T1" fmla="*/ 0 h 21600"/>
                <a:gd name="T2" fmla="*/ 0 w 17705"/>
                <a:gd name="T3" fmla="*/ 0 h 21600"/>
                <a:gd name="T4" fmla="*/ 0 w 17705"/>
                <a:gd name="T5" fmla="*/ 0 h 21600"/>
                <a:gd name="T6" fmla="*/ 0 60000 65536"/>
                <a:gd name="T7" fmla="*/ 0 60000 65536"/>
                <a:gd name="T8" fmla="*/ 0 60000 65536"/>
                <a:gd name="T9" fmla="*/ 0 w 17705"/>
                <a:gd name="T10" fmla="*/ 0 h 21600"/>
                <a:gd name="T11" fmla="*/ 17705 w 17705"/>
                <a:gd name="T12" fmla="*/ 21600 h 21600"/>
              </a:gdLst>
              <a:ahLst/>
              <a:cxnLst>
                <a:cxn ang="T6">
                  <a:pos x="T0" y="T1"/>
                </a:cxn>
                <a:cxn ang="T7">
                  <a:pos x="T2" y="T3"/>
                </a:cxn>
                <a:cxn ang="T8">
                  <a:pos x="T4" y="T5"/>
                </a:cxn>
              </a:cxnLst>
              <a:rect l="T9" t="T10" r="T11" b="T12"/>
              <a:pathLst>
                <a:path w="17705" h="21600" fill="none" extrusionOk="0">
                  <a:moveTo>
                    <a:pt x="-1" y="0"/>
                  </a:moveTo>
                  <a:cubicBezTo>
                    <a:pt x="7054" y="0"/>
                    <a:pt x="13664" y="3444"/>
                    <a:pt x="17705" y="9226"/>
                  </a:cubicBezTo>
                </a:path>
                <a:path w="17705" h="21600" stroke="0" extrusionOk="0">
                  <a:moveTo>
                    <a:pt x="-1" y="0"/>
                  </a:moveTo>
                  <a:cubicBezTo>
                    <a:pt x="7054" y="0"/>
                    <a:pt x="13664" y="3444"/>
                    <a:pt x="17705" y="9226"/>
                  </a:cubicBezTo>
                  <a:lnTo>
                    <a:pt x="0" y="21600"/>
                  </a:lnTo>
                  <a:close/>
                </a:path>
              </a:pathLst>
            </a:custGeom>
            <a:noFill/>
            <a:ln w="28575">
              <a:solidFill>
                <a:srgbClr val="969696"/>
              </a:solidFill>
              <a:round/>
              <a:headEnd/>
              <a:tailEnd/>
            </a:ln>
          </p:spPr>
          <p:txBody>
            <a:bodyPr wrap="square" anchor="ctr">
              <a:noAutofit/>
            </a:bodyPr>
            <a:lstStyle/>
            <a:p>
              <a:endParaRPr lang="ja-JP" altLang="en-US" dirty="0">
                <a:latin typeface="+mn-lt"/>
                <a:ea typeface="メイリオ" pitchFamily="50" charset="-128"/>
              </a:endParaRPr>
            </a:p>
          </p:txBody>
        </p:sp>
        <p:sp>
          <p:nvSpPr>
            <p:cNvPr id="60" name="Line 36"/>
            <p:cNvSpPr>
              <a:spLocks noChangeShapeType="1"/>
            </p:cNvSpPr>
            <p:nvPr/>
          </p:nvSpPr>
          <p:spPr bwMode="auto">
            <a:xfrm flipH="1" flipV="1">
              <a:off x="1896" y="3058"/>
              <a:ext cx="67" cy="30"/>
            </a:xfrm>
            <a:prstGeom prst="line">
              <a:avLst/>
            </a:prstGeom>
            <a:noFill/>
            <a:ln w="28575">
              <a:solidFill>
                <a:srgbClr val="969696"/>
              </a:solidFill>
              <a:round/>
              <a:headEnd/>
              <a:tailEnd/>
            </a:ln>
          </p:spPr>
          <p:txBody>
            <a:bodyPr wrap="square">
              <a:noAutofit/>
            </a:bodyPr>
            <a:lstStyle/>
            <a:p>
              <a:endParaRPr lang="ja-JP" altLang="en-US" dirty="0">
                <a:latin typeface="+mn-lt"/>
                <a:ea typeface="メイリオ" pitchFamily="50" charset="-128"/>
              </a:endParaRPr>
            </a:p>
          </p:txBody>
        </p:sp>
        <p:sp>
          <p:nvSpPr>
            <p:cNvPr id="61" name="Line 37"/>
            <p:cNvSpPr>
              <a:spLocks noChangeShapeType="1"/>
            </p:cNvSpPr>
            <p:nvPr/>
          </p:nvSpPr>
          <p:spPr bwMode="auto">
            <a:xfrm flipH="1" flipV="1">
              <a:off x="811" y="2328"/>
              <a:ext cx="1041" cy="700"/>
            </a:xfrm>
            <a:prstGeom prst="line">
              <a:avLst/>
            </a:prstGeom>
            <a:noFill/>
            <a:ln w="28575">
              <a:solidFill>
                <a:srgbClr val="969696"/>
              </a:solidFill>
              <a:round/>
              <a:headEnd/>
              <a:tailEnd/>
            </a:ln>
          </p:spPr>
          <p:txBody>
            <a:bodyPr wrap="square">
              <a:noAutofit/>
            </a:bodyPr>
            <a:lstStyle/>
            <a:p>
              <a:endParaRPr lang="ja-JP" altLang="en-US" dirty="0">
                <a:latin typeface="+mn-lt"/>
                <a:ea typeface="メイリオ" pitchFamily="50" charset="-128"/>
              </a:endParaRPr>
            </a:p>
          </p:txBody>
        </p:sp>
        <p:sp>
          <p:nvSpPr>
            <p:cNvPr id="62" name="Line 38"/>
            <p:cNvSpPr>
              <a:spLocks noChangeShapeType="1"/>
            </p:cNvSpPr>
            <p:nvPr/>
          </p:nvSpPr>
          <p:spPr bwMode="auto">
            <a:xfrm flipH="1" flipV="1">
              <a:off x="1843" y="3022"/>
              <a:ext cx="59" cy="38"/>
            </a:xfrm>
            <a:prstGeom prst="line">
              <a:avLst/>
            </a:prstGeom>
            <a:noFill/>
            <a:ln w="28575">
              <a:solidFill>
                <a:srgbClr val="969696"/>
              </a:solidFill>
              <a:round/>
              <a:headEnd/>
              <a:tailEnd/>
            </a:ln>
          </p:spPr>
          <p:txBody>
            <a:bodyPr wrap="square">
              <a:noAutofit/>
            </a:bodyPr>
            <a:lstStyle/>
            <a:p>
              <a:endParaRPr lang="ja-JP" altLang="en-US" dirty="0">
                <a:latin typeface="+mn-lt"/>
                <a:ea typeface="メイリオ" pitchFamily="50" charset="-128"/>
              </a:endParaRPr>
            </a:p>
          </p:txBody>
        </p:sp>
      </p:grpSp>
      <p:grpSp>
        <p:nvGrpSpPr>
          <p:cNvPr id="7" name="Group 39"/>
          <p:cNvGrpSpPr>
            <a:grpSpLocks/>
          </p:cNvGrpSpPr>
          <p:nvPr/>
        </p:nvGrpSpPr>
        <p:grpSpPr bwMode="auto">
          <a:xfrm>
            <a:off x="3871013" y="2009827"/>
            <a:ext cx="4129189" cy="2216165"/>
            <a:chOff x="2372" y="1426"/>
            <a:chExt cx="2511" cy="1732"/>
          </a:xfrm>
        </p:grpSpPr>
        <p:sp>
          <p:nvSpPr>
            <p:cNvPr id="48" name="Arc 40"/>
            <p:cNvSpPr>
              <a:spLocks/>
            </p:cNvSpPr>
            <p:nvPr/>
          </p:nvSpPr>
          <p:spPr bwMode="auto">
            <a:xfrm flipV="1">
              <a:off x="2372" y="2889"/>
              <a:ext cx="251" cy="269"/>
            </a:xfrm>
            <a:custGeom>
              <a:avLst/>
              <a:gdLst>
                <a:gd name="T0" fmla="*/ 0 w 13841"/>
                <a:gd name="T1" fmla="*/ 0 h 21600"/>
                <a:gd name="T2" fmla="*/ 0 w 13841"/>
                <a:gd name="T3" fmla="*/ 0 h 21600"/>
                <a:gd name="T4" fmla="*/ 0 w 13841"/>
                <a:gd name="T5" fmla="*/ 0 h 21600"/>
                <a:gd name="T6" fmla="*/ 0 60000 65536"/>
                <a:gd name="T7" fmla="*/ 0 60000 65536"/>
                <a:gd name="T8" fmla="*/ 0 60000 65536"/>
                <a:gd name="T9" fmla="*/ 0 w 13841"/>
                <a:gd name="T10" fmla="*/ 0 h 21600"/>
                <a:gd name="T11" fmla="*/ 13841 w 13841"/>
                <a:gd name="T12" fmla="*/ 21600 h 21600"/>
              </a:gdLst>
              <a:ahLst/>
              <a:cxnLst>
                <a:cxn ang="T6">
                  <a:pos x="T0" y="T1"/>
                </a:cxn>
                <a:cxn ang="T7">
                  <a:pos x="T2" y="T3"/>
                </a:cxn>
                <a:cxn ang="T8">
                  <a:pos x="T4" y="T5"/>
                </a:cxn>
              </a:cxnLst>
              <a:rect l="T9" t="T10" r="T11" b="T12"/>
              <a:pathLst>
                <a:path w="13841" h="21600" fill="none" extrusionOk="0">
                  <a:moveTo>
                    <a:pt x="-1" y="0"/>
                  </a:moveTo>
                  <a:cubicBezTo>
                    <a:pt x="5058" y="0"/>
                    <a:pt x="9957" y="1775"/>
                    <a:pt x="13840" y="5017"/>
                  </a:cubicBezTo>
                </a:path>
                <a:path w="13841" h="21600" stroke="0" extrusionOk="0">
                  <a:moveTo>
                    <a:pt x="-1" y="0"/>
                  </a:moveTo>
                  <a:cubicBezTo>
                    <a:pt x="5058" y="0"/>
                    <a:pt x="9957" y="1775"/>
                    <a:pt x="13840" y="5017"/>
                  </a:cubicBezTo>
                  <a:lnTo>
                    <a:pt x="0" y="21600"/>
                  </a:lnTo>
                  <a:close/>
                </a:path>
              </a:pathLst>
            </a:custGeom>
            <a:noFill/>
            <a:ln w="28575">
              <a:solidFill>
                <a:srgbClr val="969696"/>
              </a:solidFill>
              <a:round/>
              <a:headEnd/>
              <a:tailEnd/>
            </a:ln>
          </p:spPr>
          <p:txBody>
            <a:bodyPr wrap="square" anchor="ctr">
              <a:noAutofit/>
            </a:bodyPr>
            <a:lstStyle/>
            <a:p>
              <a:endParaRPr lang="ja-JP" altLang="en-US" dirty="0">
                <a:latin typeface="+mn-lt"/>
                <a:ea typeface="メイリオ" pitchFamily="50" charset="-128"/>
              </a:endParaRPr>
            </a:p>
          </p:txBody>
        </p:sp>
        <p:sp>
          <p:nvSpPr>
            <p:cNvPr id="49" name="Line 41"/>
            <p:cNvSpPr>
              <a:spLocks noChangeShapeType="1"/>
            </p:cNvSpPr>
            <p:nvPr/>
          </p:nvSpPr>
          <p:spPr bwMode="auto">
            <a:xfrm flipV="1">
              <a:off x="2615" y="3028"/>
              <a:ext cx="121" cy="72"/>
            </a:xfrm>
            <a:prstGeom prst="line">
              <a:avLst/>
            </a:prstGeom>
            <a:noFill/>
            <a:ln w="28575">
              <a:solidFill>
                <a:srgbClr val="969696"/>
              </a:solidFill>
              <a:round/>
              <a:headEnd/>
              <a:tailEnd/>
            </a:ln>
          </p:spPr>
          <p:txBody>
            <a:bodyPr wrap="square">
              <a:noAutofit/>
            </a:bodyPr>
            <a:lstStyle/>
            <a:p>
              <a:endParaRPr lang="ja-JP" altLang="en-US" dirty="0">
                <a:latin typeface="+mn-lt"/>
                <a:ea typeface="メイリオ" pitchFamily="50" charset="-128"/>
              </a:endParaRPr>
            </a:p>
          </p:txBody>
        </p:sp>
        <p:sp>
          <p:nvSpPr>
            <p:cNvPr id="50" name="Line 42"/>
            <p:cNvSpPr>
              <a:spLocks noChangeShapeType="1"/>
            </p:cNvSpPr>
            <p:nvPr/>
          </p:nvSpPr>
          <p:spPr bwMode="auto">
            <a:xfrm flipV="1">
              <a:off x="2715" y="2961"/>
              <a:ext cx="132" cy="81"/>
            </a:xfrm>
            <a:prstGeom prst="line">
              <a:avLst/>
            </a:prstGeom>
            <a:noFill/>
            <a:ln w="28575">
              <a:solidFill>
                <a:srgbClr val="969696"/>
              </a:solidFill>
              <a:round/>
              <a:headEnd/>
              <a:tailEnd/>
            </a:ln>
          </p:spPr>
          <p:txBody>
            <a:bodyPr wrap="square">
              <a:noAutofit/>
            </a:bodyPr>
            <a:lstStyle/>
            <a:p>
              <a:endParaRPr lang="ja-JP" altLang="en-US" dirty="0">
                <a:latin typeface="+mn-lt"/>
                <a:ea typeface="メイリオ" pitchFamily="50" charset="-128"/>
              </a:endParaRPr>
            </a:p>
          </p:txBody>
        </p:sp>
        <p:sp>
          <p:nvSpPr>
            <p:cNvPr id="51" name="Line 43"/>
            <p:cNvSpPr>
              <a:spLocks noChangeShapeType="1"/>
            </p:cNvSpPr>
            <p:nvPr/>
          </p:nvSpPr>
          <p:spPr bwMode="auto">
            <a:xfrm flipV="1">
              <a:off x="2826" y="2860"/>
              <a:ext cx="161" cy="115"/>
            </a:xfrm>
            <a:prstGeom prst="line">
              <a:avLst/>
            </a:prstGeom>
            <a:noFill/>
            <a:ln w="28575">
              <a:solidFill>
                <a:srgbClr val="969696"/>
              </a:solidFill>
              <a:round/>
              <a:headEnd/>
              <a:tailEnd/>
            </a:ln>
          </p:spPr>
          <p:txBody>
            <a:bodyPr wrap="square">
              <a:noAutofit/>
            </a:bodyPr>
            <a:lstStyle/>
            <a:p>
              <a:endParaRPr lang="ja-JP" altLang="en-US" dirty="0">
                <a:latin typeface="+mn-lt"/>
                <a:ea typeface="メイリオ" pitchFamily="50" charset="-128"/>
              </a:endParaRPr>
            </a:p>
          </p:txBody>
        </p:sp>
        <p:sp>
          <p:nvSpPr>
            <p:cNvPr id="52" name="Line 44"/>
            <p:cNvSpPr>
              <a:spLocks noChangeShapeType="1"/>
            </p:cNvSpPr>
            <p:nvPr/>
          </p:nvSpPr>
          <p:spPr bwMode="auto">
            <a:xfrm flipV="1">
              <a:off x="2971" y="2658"/>
              <a:ext cx="296" cy="212"/>
            </a:xfrm>
            <a:prstGeom prst="line">
              <a:avLst/>
            </a:prstGeom>
            <a:noFill/>
            <a:ln w="28575">
              <a:solidFill>
                <a:srgbClr val="969696"/>
              </a:solidFill>
              <a:round/>
              <a:headEnd/>
              <a:tailEnd/>
            </a:ln>
          </p:spPr>
          <p:txBody>
            <a:bodyPr wrap="square">
              <a:noAutofit/>
            </a:bodyPr>
            <a:lstStyle/>
            <a:p>
              <a:endParaRPr lang="ja-JP" altLang="en-US" dirty="0">
                <a:latin typeface="+mn-lt"/>
                <a:ea typeface="メイリオ" pitchFamily="50" charset="-128"/>
              </a:endParaRPr>
            </a:p>
          </p:txBody>
        </p:sp>
        <p:sp>
          <p:nvSpPr>
            <p:cNvPr id="53" name="Line 45"/>
            <p:cNvSpPr>
              <a:spLocks noChangeShapeType="1"/>
            </p:cNvSpPr>
            <p:nvPr/>
          </p:nvSpPr>
          <p:spPr bwMode="auto">
            <a:xfrm flipV="1">
              <a:off x="3256" y="2453"/>
              <a:ext cx="295" cy="212"/>
            </a:xfrm>
            <a:prstGeom prst="line">
              <a:avLst/>
            </a:prstGeom>
            <a:noFill/>
            <a:ln w="28575">
              <a:solidFill>
                <a:srgbClr val="969696"/>
              </a:solidFill>
              <a:round/>
              <a:headEnd/>
              <a:tailEnd/>
            </a:ln>
          </p:spPr>
          <p:txBody>
            <a:bodyPr wrap="square">
              <a:noAutofit/>
            </a:bodyPr>
            <a:lstStyle/>
            <a:p>
              <a:endParaRPr lang="ja-JP" altLang="en-US" dirty="0">
                <a:latin typeface="+mn-lt"/>
                <a:ea typeface="メイリオ" pitchFamily="50" charset="-128"/>
              </a:endParaRPr>
            </a:p>
          </p:txBody>
        </p:sp>
        <p:sp>
          <p:nvSpPr>
            <p:cNvPr id="54" name="Line 46"/>
            <p:cNvSpPr>
              <a:spLocks noChangeShapeType="1"/>
            </p:cNvSpPr>
            <p:nvPr/>
          </p:nvSpPr>
          <p:spPr bwMode="auto">
            <a:xfrm flipV="1">
              <a:off x="3542" y="2248"/>
              <a:ext cx="296" cy="212"/>
            </a:xfrm>
            <a:prstGeom prst="line">
              <a:avLst/>
            </a:prstGeom>
            <a:noFill/>
            <a:ln w="28575">
              <a:solidFill>
                <a:srgbClr val="969696"/>
              </a:solidFill>
              <a:round/>
              <a:headEnd/>
              <a:tailEnd/>
            </a:ln>
          </p:spPr>
          <p:txBody>
            <a:bodyPr wrap="square">
              <a:noAutofit/>
            </a:bodyPr>
            <a:lstStyle/>
            <a:p>
              <a:endParaRPr lang="ja-JP" altLang="en-US" dirty="0">
                <a:latin typeface="+mn-lt"/>
                <a:ea typeface="メイリオ" pitchFamily="50" charset="-128"/>
              </a:endParaRPr>
            </a:p>
          </p:txBody>
        </p:sp>
        <p:sp>
          <p:nvSpPr>
            <p:cNvPr id="55" name="Line 47"/>
            <p:cNvSpPr>
              <a:spLocks noChangeShapeType="1"/>
            </p:cNvSpPr>
            <p:nvPr/>
          </p:nvSpPr>
          <p:spPr bwMode="auto">
            <a:xfrm flipV="1">
              <a:off x="3834" y="2040"/>
              <a:ext cx="295" cy="211"/>
            </a:xfrm>
            <a:prstGeom prst="line">
              <a:avLst/>
            </a:prstGeom>
            <a:noFill/>
            <a:ln w="28575">
              <a:solidFill>
                <a:srgbClr val="969696"/>
              </a:solidFill>
              <a:round/>
              <a:headEnd/>
              <a:tailEnd/>
            </a:ln>
          </p:spPr>
          <p:txBody>
            <a:bodyPr wrap="square">
              <a:noAutofit/>
            </a:bodyPr>
            <a:lstStyle/>
            <a:p>
              <a:endParaRPr lang="ja-JP" altLang="en-US" dirty="0">
                <a:latin typeface="+mn-lt"/>
                <a:ea typeface="メイリオ" pitchFamily="50" charset="-128"/>
              </a:endParaRPr>
            </a:p>
          </p:txBody>
        </p:sp>
        <p:sp>
          <p:nvSpPr>
            <p:cNvPr id="56" name="Line 48"/>
            <p:cNvSpPr>
              <a:spLocks noChangeShapeType="1"/>
            </p:cNvSpPr>
            <p:nvPr/>
          </p:nvSpPr>
          <p:spPr bwMode="auto">
            <a:xfrm flipV="1">
              <a:off x="4121" y="1833"/>
              <a:ext cx="296" cy="212"/>
            </a:xfrm>
            <a:prstGeom prst="line">
              <a:avLst/>
            </a:prstGeom>
            <a:noFill/>
            <a:ln w="28575">
              <a:solidFill>
                <a:srgbClr val="969696"/>
              </a:solidFill>
              <a:round/>
              <a:headEnd/>
              <a:tailEnd/>
            </a:ln>
          </p:spPr>
          <p:txBody>
            <a:bodyPr wrap="square">
              <a:noAutofit/>
            </a:bodyPr>
            <a:lstStyle/>
            <a:p>
              <a:endParaRPr lang="ja-JP" altLang="en-US" dirty="0">
                <a:latin typeface="+mn-lt"/>
                <a:ea typeface="メイリオ" pitchFamily="50" charset="-128"/>
              </a:endParaRPr>
            </a:p>
          </p:txBody>
        </p:sp>
        <p:sp>
          <p:nvSpPr>
            <p:cNvPr id="57" name="Line 49"/>
            <p:cNvSpPr>
              <a:spLocks noChangeShapeType="1"/>
            </p:cNvSpPr>
            <p:nvPr/>
          </p:nvSpPr>
          <p:spPr bwMode="auto">
            <a:xfrm flipV="1">
              <a:off x="4406" y="1586"/>
              <a:ext cx="293" cy="255"/>
            </a:xfrm>
            <a:prstGeom prst="line">
              <a:avLst/>
            </a:prstGeom>
            <a:noFill/>
            <a:ln w="28575">
              <a:solidFill>
                <a:srgbClr val="969696"/>
              </a:solidFill>
              <a:round/>
              <a:headEnd/>
              <a:tailEnd/>
            </a:ln>
          </p:spPr>
          <p:txBody>
            <a:bodyPr wrap="square">
              <a:noAutofit/>
            </a:bodyPr>
            <a:lstStyle/>
            <a:p>
              <a:endParaRPr lang="ja-JP" altLang="en-US" dirty="0">
                <a:latin typeface="+mn-lt"/>
                <a:ea typeface="メイリオ" pitchFamily="50" charset="-128"/>
              </a:endParaRPr>
            </a:p>
          </p:txBody>
        </p:sp>
        <p:sp>
          <p:nvSpPr>
            <p:cNvPr id="58" name="Line 50"/>
            <p:cNvSpPr>
              <a:spLocks noChangeShapeType="1"/>
            </p:cNvSpPr>
            <p:nvPr/>
          </p:nvSpPr>
          <p:spPr bwMode="auto">
            <a:xfrm flipV="1">
              <a:off x="4675" y="1426"/>
              <a:ext cx="208" cy="182"/>
            </a:xfrm>
            <a:prstGeom prst="line">
              <a:avLst/>
            </a:prstGeom>
            <a:noFill/>
            <a:ln w="28575">
              <a:solidFill>
                <a:srgbClr val="969696"/>
              </a:solidFill>
              <a:round/>
              <a:headEnd/>
              <a:tailEnd/>
            </a:ln>
          </p:spPr>
          <p:txBody>
            <a:bodyPr wrap="square">
              <a:noAutofit/>
            </a:bodyPr>
            <a:lstStyle/>
            <a:p>
              <a:endParaRPr lang="ja-JP" altLang="en-US" dirty="0">
                <a:latin typeface="+mn-lt"/>
                <a:ea typeface="メイリオ" pitchFamily="50" charset="-128"/>
              </a:endParaRPr>
            </a:p>
          </p:txBody>
        </p:sp>
      </p:grpSp>
      <p:grpSp>
        <p:nvGrpSpPr>
          <p:cNvPr id="8" name="Group 51"/>
          <p:cNvGrpSpPr>
            <a:grpSpLocks/>
          </p:cNvGrpSpPr>
          <p:nvPr/>
        </p:nvGrpSpPr>
        <p:grpSpPr bwMode="auto">
          <a:xfrm>
            <a:off x="744933" y="3303365"/>
            <a:ext cx="1728307" cy="319885"/>
            <a:chOff x="522" y="2111"/>
            <a:chExt cx="862" cy="250"/>
          </a:xfrm>
        </p:grpSpPr>
        <p:sp>
          <p:nvSpPr>
            <p:cNvPr id="46" name="AutoShape 52"/>
            <p:cNvSpPr>
              <a:spLocks noChangeArrowheads="1"/>
            </p:cNvSpPr>
            <p:nvPr/>
          </p:nvSpPr>
          <p:spPr bwMode="auto">
            <a:xfrm>
              <a:off x="522" y="2111"/>
              <a:ext cx="862" cy="246"/>
            </a:xfrm>
            <a:prstGeom prst="roundRect">
              <a:avLst>
                <a:gd name="adj" fmla="val 23579"/>
              </a:avLst>
            </a:prstGeom>
            <a:solidFill>
              <a:srgbClr val="FF9799"/>
            </a:solidFill>
            <a:ln w="9525">
              <a:solidFill>
                <a:srgbClr val="FF5050"/>
              </a:solidFill>
              <a:round/>
              <a:headEnd/>
              <a:tailEnd/>
            </a:ln>
          </p:spPr>
          <p:txBody>
            <a:bodyPr wrap="square" anchor="ctr">
              <a:noAutofit/>
            </a:bodyPr>
            <a:lstStyle/>
            <a:p>
              <a:endParaRPr lang="ja-JP" altLang="en-US" dirty="0">
                <a:latin typeface="+mn-lt"/>
                <a:ea typeface="メイリオ" pitchFamily="50" charset="-128"/>
              </a:endParaRPr>
            </a:p>
          </p:txBody>
        </p:sp>
        <p:sp>
          <p:nvSpPr>
            <p:cNvPr id="47" name="Text Box 53"/>
            <p:cNvSpPr txBox="1">
              <a:spLocks noChangeArrowheads="1"/>
            </p:cNvSpPr>
            <p:nvPr/>
          </p:nvSpPr>
          <p:spPr bwMode="auto">
            <a:xfrm>
              <a:off x="526" y="2111"/>
              <a:ext cx="854" cy="250"/>
            </a:xfrm>
            <a:prstGeom prst="rect">
              <a:avLst/>
            </a:prstGeom>
            <a:noFill/>
            <a:ln w="9525">
              <a:noFill/>
              <a:miter lim="800000"/>
              <a:headEnd/>
              <a:tailEnd/>
            </a:ln>
          </p:spPr>
          <p:txBody>
            <a:bodyPr wrap="square">
              <a:noAutofit/>
            </a:bodyPr>
            <a:lstStyle/>
            <a:p>
              <a:pPr algn="ctr"/>
              <a:r>
                <a:rPr lang="en-US" altLang="ja-JP" sz="1600" dirty="0" smtClean="0">
                  <a:solidFill>
                    <a:schemeClr val="tx1"/>
                  </a:solidFill>
                  <a:latin typeface="+mn-lt"/>
                  <a:ea typeface="メイリオ" pitchFamily="50" charset="-128"/>
                </a:rPr>
                <a:t>Free to copy</a:t>
              </a:r>
              <a:endParaRPr lang="ja-JP" altLang="en-US" sz="1600" dirty="0">
                <a:solidFill>
                  <a:schemeClr val="tx1"/>
                </a:solidFill>
                <a:latin typeface="+mn-lt"/>
                <a:ea typeface="メイリオ" pitchFamily="50" charset="-128"/>
              </a:endParaRPr>
            </a:p>
          </p:txBody>
        </p:sp>
      </p:grpSp>
      <p:sp>
        <p:nvSpPr>
          <p:cNvPr id="30" name="Text Box 57"/>
          <p:cNvSpPr txBox="1">
            <a:spLocks noChangeArrowheads="1"/>
          </p:cNvSpPr>
          <p:nvPr/>
        </p:nvSpPr>
        <p:spPr bwMode="auto">
          <a:xfrm>
            <a:off x="4081501" y="3121750"/>
            <a:ext cx="2137376" cy="541687"/>
          </a:xfrm>
          <a:prstGeom prst="rect">
            <a:avLst/>
          </a:prstGeom>
          <a:noFill/>
          <a:ln w="9525">
            <a:noFill/>
            <a:miter lim="800000"/>
            <a:headEnd/>
            <a:tailEnd/>
          </a:ln>
        </p:spPr>
        <p:txBody>
          <a:bodyPr wrap="square">
            <a:noAutofit/>
          </a:bodyPr>
          <a:lstStyle/>
          <a:p>
            <a:pPr>
              <a:lnSpc>
                <a:spcPct val="90000"/>
              </a:lnSpc>
            </a:pPr>
            <a:r>
              <a:rPr lang="en-US" altLang="ja-JP" sz="1400" dirty="0">
                <a:solidFill>
                  <a:schemeClr val="tx1"/>
                </a:solidFill>
                <a:latin typeface="+mn-lt"/>
                <a:ea typeface="メイリオ" pitchFamily="50" charset="-128"/>
              </a:rPr>
              <a:t>1983 </a:t>
            </a:r>
          </a:p>
          <a:p>
            <a:r>
              <a:rPr lang="en-US" altLang="ja-JP" sz="1400" dirty="0">
                <a:solidFill>
                  <a:schemeClr val="tx1"/>
                </a:solidFill>
                <a:latin typeface="Arial" panose="020B0604020202020204" pitchFamily="34" charset="0"/>
                <a:ea typeface="メイリオ" pitchFamily="50" charset="-128"/>
                <a:cs typeface="Arial" panose="020B0604020202020204" pitchFamily="34" charset="0"/>
              </a:rPr>
              <a:t>• </a:t>
            </a:r>
            <a:r>
              <a:rPr lang="en-US" altLang="ja-JP" sz="1400" dirty="0" smtClean="0">
                <a:solidFill>
                  <a:schemeClr val="tx1"/>
                </a:solidFill>
                <a:latin typeface="Arial" panose="020B0604020202020204" pitchFamily="34" charset="0"/>
                <a:ea typeface="メイリオ" pitchFamily="50" charset="-128"/>
                <a:cs typeface="Arial" panose="020B0604020202020204" pitchFamily="34" charset="0"/>
              </a:rPr>
              <a:t>GNU declaration</a:t>
            </a:r>
            <a:endParaRPr lang="ja-JP" altLang="en-US" sz="1400" dirty="0">
              <a:solidFill>
                <a:schemeClr val="tx1"/>
              </a:solidFill>
              <a:latin typeface="+mn-lt"/>
              <a:ea typeface="メイリオ" pitchFamily="50" charset="-128"/>
            </a:endParaRPr>
          </a:p>
        </p:txBody>
      </p:sp>
      <p:sp>
        <p:nvSpPr>
          <p:cNvPr id="31" name="Text Box 58"/>
          <p:cNvSpPr txBox="1">
            <a:spLocks noChangeArrowheads="1"/>
          </p:cNvSpPr>
          <p:nvPr/>
        </p:nvSpPr>
        <p:spPr bwMode="auto">
          <a:xfrm>
            <a:off x="6510340" y="1542796"/>
            <a:ext cx="2544833" cy="695575"/>
          </a:xfrm>
          <a:prstGeom prst="rect">
            <a:avLst/>
          </a:prstGeom>
          <a:noFill/>
          <a:ln w="9525">
            <a:noFill/>
            <a:miter lim="800000"/>
            <a:headEnd/>
            <a:tailEnd/>
          </a:ln>
        </p:spPr>
        <p:txBody>
          <a:bodyPr wrap="square">
            <a:noAutofit/>
          </a:bodyPr>
          <a:lstStyle/>
          <a:p>
            <a:pPr>
              <a:lnSpc>
                <a:spcPct val="90000"/>
              </a:lnSpc>
            </a:pPr>
            <a:r>
              <a:rPr lang="en-US" altLang="ja-JP" sz="1400" dirty="0">
                <a:solidFill>
                  <a:schemeClr val="tx1"/>
                </a:solidFill>
                <a:latin typeface="+mn-lt"/>
                <a:ea typeface="メイリオ" pitchFamily="50" charset="-128"/>
              </a:rPr>
              <a:t>1998 </a:t>
            </a:r>
          </a:p>
          <a:p>
            <a:r>
              <a:rPr lang="en-US" altLang="ja-JP" sz="1400" dirty="0">
                <a:solidFill>
                  <a:schemeClr val="tx1"/>
                </a:solidFill>
                <a:latin typeface="Arial" panose="020B0604020202020204" pitchFamily="34" charset="0"/>
                <a:ea typeface="メイリオ" pitchFamily="50" charset="-128"/>
                <a:cs typeface="Arial" panose="020B0604020202020204" pitchFamily="34" charset="0"/>
              </a:rPr>
              <a:t>• The </a:t>
            </a:r>
            <a:r>
              <a:rPr lang="en-US" altLang="ja-JP" sz="1400" dirty="0" smtClean="0">
                <a:solidFill>
                  <a:schemeClr val="tx1"/>
                </a:solidFill>
                <a:latin typeface="+mn-lt"/>
                <a:ea typeface="メイリオ" pitchFamily="50" charset="-128"/>
              </a:rPr>
              <a:t>OSI was established</a:t>
            </a:r>
            <a:endParaRPr lang="ja-JP" altLang="en-US" sz="1400" dirty="0">
              <a:solidFill>
                <a:schemeClr val="tx1"/>
              </a:solidFill>
              <a:latin typeface="+mn-lt"/>
              <a:ea typeface="メイリオ" pitchFamily="50" charset="-128"/>
            </a:endParaRPr>
          </a:p>
          <a:p>
            <a:pPr>
              <a:lnSpc>
                <a:spcPct val="65000"/>
              </a:lnSpc>
            </a:pPr>
            <a:r>
              <a:rPr lang="ja-JP" altLang="en-US" sz="1400" dirty="0">
                <a:solidFill>
                  <a:schemeClr val="tx1"/>
                </a:solidFill>
                <a:latin typeface="+mn-lt"/>
                <a:ea typeface="メイリオ" pitchFamily="50" charset="-128"/>
              </a:rPr>
              <a:t>   </a:t>
            </a:r>
            <a:r>
              <a:rPr lang="en-US" altLang="ja-JP" sz="1200" dirty="0">
                <a:solidFill>
                  <a:schemeClr val="tx1"/>
                </a:solidFill>
                <a:latin typeface="+mn-lt"/>
                <a:ea typeface="メイリオ" pitchFamily="50" charset="-128"/>
              </a:rPr>
              <a:t>(Open Source Initiative) </a:t>
            </a:r>
          </a:p>
        </p:txBody>
      </p:sp>
      <p:grpSp>
        <p:nvGrpSpPr>
          <p:cNvPr id="9" name="Group 60"/>
          <p:cNvGrpSpPr>
            <a:grpSpLocks/>
          </p:cNvGrpSpPr>
          <p:nvPr/>
        </p:nvGrpSpPr>
        <p:grpSpPr bwMode="auto">
          <a:xfrm>
            <a:off x="6760532" y="2226070"/>
            <a:ext cx="2619051" cy="546365"/>
            <a:chOff x="4508" y="1595"/>
            <a:chExt cx="1048" cy="427"/>
          </a:xfrm>
        </p:grpSpPr>
        <p:sp>
          <p:nvSpPr>
            <p:cNvPr id="44" name="AutoShape 61"/>
            <p:cNvSpPr>
              <a:spLocks noChangeArrowheads="1"/>
            </p:cNvSpPr>
            <p:nvPr/>
          </p:nvSpPr>
          <p:spPr bwMode="auto">
            <a:xfrm>
              <a:off x="4520" y="1595"/>
              <a:ext cx="1014" cy="409"/>
            </a:xfrm>
            <a:prstGeom prst="roundRect">
              <a:avLst>
                <a:gd name="adj" fmla="val 12773"/>
              </a:avLst>
            </a:prstGeom>
            <a:solidFill>
              <a:srgbClr val="FF9799"/>
            </a:solidFill>
            <a:ln w="9525">
              <a:solidFill>
                <a:srgbClr val="FF5050"/>
              </a:solidFill>
              <a:round/>
              <a:headEnd/>
              <a:tailEnd/>
            </a:ln>
          </p:spPr>
          <p:txBody>
            <a:bodyPr wrap="square" anchor="ctr">
              <a:noAutofit/>
            </a:bodyPr>
            <a:lstStyle/>
            <a:p>
              <a:endParaRPr lang="ja-JP" altLang="en-US" sz="1400" dirty="0">
                <a:latin typeface="+mn-lt"/>
                <a:ea typeface="メイリオ" pitchFamily="50" charset="-128"/>
              </a:endParaRPr>
            </a:p>
          </p:txBody>
        </p:sp>
        <p:sp>
          <p:nvSpPr>
            <p:cNvPr id="45" name="Text Box 62"/>
            <p:cNvSpPr txBox="1">
              <a:spLocks noChangeArrowheads="1"/>
            </p:cNvSpPr>
            <p:nvPr/>
          </p:nvSpPr>
          <p:spPr bwMode="auto">
            <a:xfrm>
              <a:off x="4508" y="1599"/>
              <a:ext cx="1048" cy="423"/>
            </a:xfrm>
            <a:prstGeom prst="rect">
              <a:avLst/>
            </a:prstGeom>
            <a:noFill/>
            <a:ln w="9525">
              <a:noFill/>
              <a:miter lim="800000"/>
              <a:headEnd/>
              <a:tailEnd/>
            </a:ln>
          </p:spPr>
          <p:txBody>
            <a:bodyPr wrap="square" lIns="0" rIns="0">
              <a:noAutofit/>
            </a:bodyPr>
            <a:lstStyle/>
            <a:p>
              <a:pPr algn="ctr"/>
              <a:r>
                <a:rPr lang="en-US" altLang="ja-JP" sz="1400" dirty="0" smtClean="0">
                  <a:solidFill>
                    <a:schemeClr val="tx1"/>
                  </a:solidFill>
                  <a:latin typeface="+mn-lt"/>
                  <a:ea typeface="メイリオ" pitchFamily="50" charset="-128"/>
                </a:rPr>
                <a:t>Free to copy (under conditions) </a:t>
              </a:r>
              <a:br>
                <a:rPr lang="en-US" altLang="ja-JP" sz="1400" dirty="0" smtClean="0">
                  <a:solidFill>
                    <a:schemeClr val="tx1"/>
                  </a:solidFill>
                  <a:latin typeface="+mn-lt"/>
                  <a:ea typeface="メイリオ" pitchFamily="50" charset="-128"/>
                </a:rPr>
              </a:br>
              <a:r>
                <a:rPr lang="en-US" altLang="ja-JP" sz="1400" dirty="0" smtClean="0">
                  <a:solidFill>
                    <a:schemeClr val="tx1"/>
                  </a:solidFill>
                  <a:latin typeface="+mn-lt"/>
                  <a:ea typeface="メイリオ" pitchFamily="50" charset="-128"/>
                </a:rPr>
                <a:t>(</a:t>
              </a:r>
              <a:r>
                <a:rPr lang="en-US" altLang="ja-JP" sz="1400" dirty="0" err="1" smtClean="0">
                  <a:solidFill>
                    <a:schemeClr val="tx1"/>
                  </a:solidFill>
                  <a:latin typeface="+mn-lt"/>
                  <a:ea typeface="メイリオ" pitchFamily="50" charset="-128"/>
                </a:rPr>
                <a:t>copyleft</a:t>
              </a:r>
              <a:r>
                <a:rPr lang="en-US" altLang="ja-JP" sz="1400" dirty="0" smtClean="0">
                  <a:solidFill>
                    <a:schemeClr val="tx1"/>
                  </a:solidFill>
                  <a:latin typeface="+mn-lt"/>
                  <a:ea typeface="メイリオ" pitchFamily="50" charset="-128"/>
                </a:rPr>
                <a:t>)</a:t>
              </a:r>
              <a:endParaRPr lang="ja-JP" altLang="en-US" sz="1400" dirty="0">
                <a:solidFill>
                  <a:schemeClr val="tx1"/>
                </a:solidFill>
                <a:latin typeface="+mn-lt"/>
                <a:ea typeface="メイリオ" pitchFamily="50" charset="-128"/>
              </a:endParaRPr>
            </a:p>
          </p:txBody>
        </p:sp>
      </p:grpSp>
      <p:sp>
        <p:nvSpPr>
          <p:cNvPr id="34" name="Text Box 63"/>
          <p:cNvSpPr txBox="1">
            <a:spLocks noChangeArrowheads="1"/>
          </p:cNvSpPr>
          <p:nvPr/>
        </p:nvSpPr>
        <p:spPr bwMode="auto">
          <a:xfrm>
            <a:off x="4405456" y="2464065"/>
            <a:ext cx="2570261" cy="695575"/>
          </a:xfrm>
          <a:prstGeom prst="rect">
            <a:avLst/>
          </a:prstGeom>
          <a:noFill/>
          <a:ln w="9525">
            <a:noFill/>
            <a:miter lim="800000"/>
            <a:headEnd/>
            <a:tailEnd/>
          </a:ln>
        </p:spPr>
        <p:txBody>
          <a:bodyPr wrap="square">
            <a:noAutofit/>
          </a:bodyPr>
          <a:lstStyle/>
          <a:p>
            <a:pPr>
              <a:lnSpc>
                <a:spcPct val="90000"/>
              </a:lnSpc>
            </a:pPr>
            <a:r>
              <a:rPr lang="en-US" altLang="ja-JP" sz="1400" dirty="0">
                <a:solidFill>
                  <a:schemeClr val="tx1"/>
                </a:solidFill>
                <a:latin typeface="+mn-lt"/>
                <a:ea typeface="メイリオ" pitchFamily="50" charset="-128"/>
              </a:rPr>
              <a:t>1985 </a:t>
            </a:r>
          </a:p>
          <a:p>
            <a:r>
              <a:rPr lang="en-US" altLang="ja-JP" sz="1400" dirty="0">
                <a:solidFill>
                  <a:schemeClr val="tx1"/>
                </a:solidFill>
                <a:latin typeface="Arial" panose="020B0604020202020204" pitchFamily="34" charset="0"/>
                <a:ea typeface="メイリオ" pitchFamily="50" charset="-128"/>
                <a:cs typeface="Arial" panose="020B0604020202020204" pitchFamily="34" charset="0"/>
              </a:rPr>
              <a:t>• </a:t>
            </a:r>
            <a:r>
              <a:rPr lang="en-US" altLang="ja-JP" sz="1400" dirty="0" err="1" smtClean="0">
                <a:solidFill>
                  <a:schemeClr val="tx1"/>
                </a:solidFill>
                <a:latin typeface="Arial" panose="020B0604020202020204" pitchFamily="34" charset="0"/>
                <a:ea typeface="メイリオ" pitchFamily="50" charset="-128"/>
                <a:cs typeface="Arial" panose="020B0604020202020204" pitchFamily="34" charset="0"/>
              </a:rPr>
              <a:t>FSF</a:t>
            </a:r>
            <a:r>
              <a:rPr lang="en-US" altLang="ja-JP" sz="1400" dirty="0" smtClean="0">
                <a:solidFill>
                  <a:schemeClr val="tx1"/>
                </a:solidFill>
                <a:latin typeface="Arial" panose="020B0604020202020204" pitchFamily="34" charset="0"/>
                <a:ea typeface="メイリオ" pitchFamily="50" charset="-128"/>
                <a:cs typeface="Arial" panose="020B0604020202020204" pitchFamily="34" charset="0"/>
              </a:rPr>
              <a:t>* established</a:t>
            </a:r>
            <a:endParaRPr lang="ja-JP" altLang="en-US" sz="1400" dirty="0">
              <a:solidFill>
                <a:schemeClr val="tx1"/>
              </a:solidFill>
              <a:latin typeface="+mn-lt"/>
              <a:ea typeface="メイリオ" pitchFamily="50" charset="-128"/>
            </a:endParaRPr>
          </a:p>
          <a:p>
            <a:pPr>
              <a:lnSpc>
                <a:spcPct val="65000"/>
              </a:lnSpc>
            </a:pPr>
            <a:r>
              <a:rPr lang="ja-JP" altLang="en-US" sz="1200" dirty="0">
                <a:solidFill>
                  <a:schemeClr val="tx1"/>
                </a:solidFill>
                <a:latin typeface="+mn-lt"/>
                <a:ea typeface="メイリオ" pitchFamily="50" charset="-128"/>
              </a:rPr>
              <a:t>  </a:t>
            </a:r>
            <a:r>
              <a:rPr lang="en-US" altLang="ja-JP" sz="1200" dirty="0" smtClean="0">
                <a:solidFill>
                  <a:schemeClr val="tx1"/>
                </a:solidFill>
                <a:latin typeface="+mn-lt"/>
                <a:ea typeface="メイリオ" pitchFamily="50" charset="-128"/>
              </a:rPr>
              <a:t>(* Free </a:t>
            </a:r>
            <a:r>
              <a:rPr lang="en-US" altLang="ja-JP" sz="1200" dirty="0">
                <a:solidFill>
                  <a:schemeClr val="tx1"/>
                </a:solidFill>
                <a:latin typeface="+mn-lt"/>
                <a:ea typeface="メイリオ" pitchFamily="50" charset="-128"/>
              </a:rPr>
              <a:t>Software Foundation, Inc.)</a:t>
            </a:r>
          </a:p>
        </p:txBody>
      </p:sp>
      <p:sp>
        <p:nvSpPr>
          <p:cNvPr id="35" name="Text Box 64"/>
          <p:cNvSpPr txBox="1">
            <a:spLocks noChangeArrowheads="1"/>
          </p:cNvSpPr>
          <p:nvPr/>
        </p:nvSpPr>
        <p:spPr bwMode="auto">
          <a:xfrm>
            <a:off x="5693078" y="3802166"/>
            <a:ext cx="3542983" cy="1110304"/>
          </a:xfrm>
          <a:prstGeom prst="rect">
            <a:avLst/>
          </a:prstGeom>
          <a:noFill/>
          <a:ln w="9525">
            <a:noFill/>
            <a:miter lim="800000"/>
            <a:headEnd/>
            <a:tailEnd/>
          </a:ln>
        </p:spPr>
        <p:txBody>
          <a:bodyPr wrap="square" lIns="0" rIns="0">
            <a:noAutofit/>
          </a:bodyPr>
          <a:lstStyle/>
          <a:p>
            <a:r>
              <a:rPr lang="en-US" altLang="ja-JP" sz="1000" dirty="0" smtClean="0">
                <a:solidFill>
                  <a:schemeClr val="tx1"/>
                </a:solidFill>
                <a:latin typeface="+mn-lt"/>
                <a:ea typeface="メイリオ" pitchFamily="50" charset="-128"/>
              </a:rPr>
              <a:t>Copyleft:</a:t>
            </a:r>
            <a:endParaRPr lang="ja-JP" altLang="en-US" sz="1000" dirty="0">
              <a:solidFill>
                <a:schemeClr val="tx1"/>
              </a:solidFill>
              <a:latin typeface="+mn-lt"/>
              <a:ea typeface="メイリオ" pitchFamily="50" charset="-128"/>
            </a:endParaRPr>
          </a:p>
          <a:p>
            <a:pPr marL="88900"/>
            <a:r>
              <a:rPr lang="en-US" altLang="ja-JP" sz="1000" dirty="0" smtClean="0">
                <a:solidFill>
                  <a:schemeClr val="tx1"/>
                </a:solidFill>
                <a:latin typeface="+mn-lt"/>
              </a:rPr>
              <a:t>A term derived </a:t>
            </a:r>
            <a:r>
              <a:rPr lang="en-US" altLang="ja-JP" sz="1000" dirty="0">
                <a:solidFill>
                  <a:schemeClr val="tx1"/>
                </a:solidFill>
                <a:latin typeface="+mn-lt"/>
              </a:rPr>
              <a:t>from </a:t>
            </a:r>
            <a:r>
              <a:rPr lang="en-US" altLang="ja-JP" sz="1000" dirty="0" smtClean="0">
                <a:solidFill>
                  <a:schemeClr val="tx1"/>
                </a:solidFill>
                <a:latin typeface="+mn-lt"/>
              </a:rPr>
              <a:t>"copyright".</a:t>
            </a:r>
            <a:endParaRPr lang="ja-JP" altLang="ja-JP" sz="1000" dirty="0">
              <a:solidFill>
                <a:schemeClr val="tx1"/>
              </a:solidFill>
              <a:latin typeface="+mn-lt"/>
            </a:endParaRPr>
          </a:p>
          <a:p>
            <a:pPr marL="88900"/>
            <a:r>
              <a:rPr lang="en-US" altLang="ja-JP" sz="1000" dirty="0" err="1">
                <a:solidFill>
                  <a:schemeClr val="tx1"/>
                </a:solidFill>
                <a:latin typeface="+mn-lt"/>
              </a:rPr>
              <a:t>C</a:t>
            </a:r>
            <a:r>
              <a:rPr lang="en-US" altLang="ja-JP" sz="1000" dirty="0" err="1" smtClean="0">
                <a:solidFill>
                  <a:schemeClr val="tx1"/>
                </a:solidFill>
                <a:latin typeface="+mn-lt"/>
              </a:rPr>
              <a:t>opyleft</a:t>
            </a:r>
            <a:r>
              <a:rPr lang="en-US" altLang="ja-JP" sz="1000" dirty="0" smtClean="0">
                <a:solidFill>
                  <a:schemeClr val="tx1"/>
                </a:solidFill>
                <a:latin typeface="+mn-lt"/>
              </a:rPr>
              <a:t> </a:t>
            </a:r>
            <a:r>
              <a:rPr lang="en-US" altLang="ja-JP" sz="1000" dirty="0">
                <a:solidFill>
                  <a:schemeClr val="tx1"/>
                </a:solidFill>
                <a:latin typeface="+mn-lt"/>
              </a:rPr>
              <a:t>is a concept related to </a:t>
            </a:r>
            <a:r>
              <a:rPr lang="en-US" altLang="ja-JP" sz="1000" dirty="0" smtClean="0">
                <a:solidFill>
                  <a:schemeClr val="tx1"/>
                </a:solidFill>
                <a:latin typeface="+mn-lt"/>
              </a:rPr>
              <a:t>copyright. It allows </a:t>
            </a:r>
            <a:r>
              <a:rPr lang="en-US" altLang="ja-JP" sz="1000" dirty="0">
                <a:solidFill>
                  <a:schemeClr val="tx1"/>
                </a:solidFill>
                <a:latin typeface="+mn-lt"/>
              </a:rPr>
              <a:t>users to freely use, modify, and redistribute a copyrighted work, and stipulates that use, modification, and redistribution </a:t>
            </a:r>
            <a:r>
              <a:rPr lang="en-US" altLang="ja-JP" sz="1000" dirty="0" smtClean="0">
                <a:solidFill>
                  <a:schemeClr val="tx1"/>
                </a:solidFill>
                <a:latin typeface="+mn-lt"/>
              </a:rPr>
              <a:t>of derivative </a:t>
            </a:r>
            <a:r>
              <a:rPr lang="en-US" altLang="ja-JP" sz="1000" dirty="0">
                <a:solidFill>
                  <a:schemeClr val="tx1"/>
                </a:solidFill>
                <a:latin typeface="+mn-lt"/>
              </a:rPr>
              <a:t>works should not be </a:t>
            </a:r>
            <a:r>
              <a:rPr lang="en-US" altLang="ja-JP" sz="1000" dirty="0" smtClean="0">
                <a:solidFill>
                  <a:schemeClr val="tx1"/>
                </a:solidFill>
                <a:latin typeface="+mn-lt"/>
              </a:rPr>
              <a:t>restricted.</a:t>
            </a:r>
            <a:endParaRPr lang="ja-JP" altLang="en-US" sz="1000" dirty="0">
              <a:solidFill>
                <a:schemeClr val="tx1"/>
              </a:solidFill>
              <a:latin typeface="+mn-lt"/>
              <a:ea typeface="メイリオ" pitchFamily="50" charset="-128"/>
            </a:endParaRPr>
          </a:p>
          <a:p>
            <a:r>
              <a:rPr lang="en-US" altLang="ja-JP" sz="1000" dirty="0" smtClean="0">
                <a:solidFill>
                  <a:schemeClr val="tx1"/>
                </a:solidFill>
                <a:latin typeface="+mn-lt"/>
                <a:ea typeface="メイリオ" pitchFamily="50" charset="-128"/>
              </a:rPr>
              <a:t>GNU: </a:t>
            </a:r>
            <a:r>
              <a:rPr lang="en-US" altLang="ja-JP" sz="1000" dirty="0" err="1" smtClean="0">
                <a:solidFill>
                  <a:schemeClr val="tx1"/>
                </a:solidFill>
                <a:latin typeface="+mn-lt"/>
                <a:ea typeface="メイリオ" pitchFamily="50" charset="-128"/>
              </a:rPr>
              <a:t>GNU’s</a:t>
            </a:r>
            <a:r>
              <a:rPr lang="en-US" altLang="ja-JP" sz="1000" dirty="0" smtClean="0">
                <a:solidFill>
                  <a:schemeClr val="tx1"/>
                </a:solidFill>
                <a:latin typeface="+mn-lt"/>
                <a:ea typeface="メイリオ" pitchFamily="50" charset="-128"/>
              </a:rPr>
              <a:t> Not Unix</a:t>
            </a:r>
            <a:r>
              <a:rPr lang="ja-JP" altLang="en-US" sz="1000" dirty="0" smtClean="0">
                <a:solidFill>
                  <a:schemeClr val="tx1"/>
                </a:solidFill>
                <a:latin typeface="+mn-lt"/>
                <a:ea typeface="メイリオ" pitchFamily="50" charset="-128"/>
              </a:rPr>
              <a:t>  </a:t>
            </a:r>
            <a:endParaRPr lang="ja-JP" altLang="en-US" sz="1000" dirty="0">
              <a:solidFill>
                <a:schemeClr val="tx1"/>
              </a:solidFill>
              <a:latin typeface="+mn-lt"/>
              <a:ea typeface="メイリオ" pitchFamily="50" charset="-128"/>
            </a:endParaRPr>
          </a:p>
        </p:txBody>
      </p:sp>
      <p:grpSp>
        <p:nvGrpSpPr>
          <p:cNvPr id="10" name="Group 65"/>
          <p:cNvGrpSpPr>
            <a:grpSpLocks/>
          </p:cNvGrpSpPr>
          <p:nvPr/>
        </p:nvGrpSpPr>
        <p:grpSpPr bwMode="auto">
          <a:xfrm>
            <a:off x="2959996" y="4270781"/>
            <a:ext cx="2589993" cy="541247"/>
            <a:chOff x="1898" y="3193"/>
            <a:chExt cx="1575" cy="423"/>
          </a:xfrm>
        </p:grpSpPr>
        <p:sp>
          <p:nvSpPr>
            <p:cNvPr id="42" name="AutoShape 66"/>
            <p:cNvSpPr>
              <a:spLocks noChangeArrowheads="1"/>
            </p:cNvSpPr>
            <p:nvPr/>
          </p:nvSpPr>
          <p:spPr bwMode="auto">
            <a:xfrm>
              <a:off x="1898" y="3195"/>
              <a:ext cx="1575" cy="385"/>
            </a:xfrm>
            <a:prstGeom prst="roundRect">
              <a:avLst>
                <a:gd name="adj" fmla="val 12773"/>
              </a:avLst>
            </a:prstGeom>
            <a:solidFill>
              <a:srgbClr val="A2B2F4"/>
            </a:solidFill>
            <a:ln w="9525">
              <a:solidFill>
                <a:schemeClr val="accent2"/>
              </a:solidFill>
              <a:round/>
              <a:headEnd/>
              <a:tailEnd/>
            </a:ln>
          </p:spPr>
          <p:txBody>
            <a:bodyPr wrap="square" anchor="ctr">
              <a:noAutofit/>
            </a:bodyPr>
            <a:lstStyle/>
            <a:p>
              <a:endParaRPr lang="ja-JP" altLang="en-US" dirty="0">
                <a:latin typeface="+mn-lt"/>
                <a:ea typeface="メイリオ" pitchFamily="50" charset="-128"/>
              </a:endParaRPr>
            </a:p>
          </p:txBody>
        </p:sp>
        <p:sp>
          <p:nvSpPr>
            <p:cNvPr id="43" name="Text Box 67"/>
            <p:cNvSpPr txBox="1">
              <a:spLocks noChangeArrowheads="1"/>
            </p:cNvSpPr>
            <p:nvPr/>
          </p:nvSpPr>
          <p:spPr bwMode="auto">
            <a:xfrm>
              <a:off x="1898" y="3193"/>
              <a:ext cx="1536" cy="423"/>
            </a:xfrm>
            <a:prstGeom prst="rect">
              <a:avLst/>
            </a:prstGeom>
            <a:noFill/>
            <a:ln w="9525">
              <a:noFill/>
              <a:miter lim="800000"/>
              <a:headEnd/>
              <a:tailEnd/>
            </a:ln>
          </p:spPr>
          <p:txBody>
            <a:bodyPr wrap="square">
              <a:noAutofit/>
            </a:bodyPr>
            <a:lstStyle/>
            <a:p>
              <a:pPr algn="ctr"/>
              <a:r>
                <a:rPr lang="en-US" altLang="ja-JP" sz="1400" dirty="0" smtClean="0">
                  <a:solidFill>
                    <a:schemeClr val="tx1"/>
                  </a:solidFill>
                  <a:latin typeface="+mn-lt"/>
                  <a:ea typeface="メイリオ" pitchFamily="50" charset="-128"/>
                </a:rPr>
                <a:t>The right to copy is required</a:t>
              </a:r>
              <a:br>
                <a:rPr lang="en-US" altLang="ja-JP" sz="1400" dirty="0" smtClean="0">
                  <a:solidFill>
                    <a:schemeClr val="tx1"/>
                  </a:solidFill>
                  <a:latin typeface="+mn-lt"/>
                  <a:ea typeface="メイリオ" pitchFamily="50" charset="-128"/>
                </a:rPr>
              </a:br>
              <a:r>
                <a:rPr lang="en-US" altLang="ja-JP" sz="1400" dirty="0" smtClean="0">
                  <a:solidFill>
                    <a:schemeClr val="tx1"/>
                  </a:solidFill>
                  <a:latin typeface="+mn-lt"/>
                  <a:ea typeface="メイリオ" pitchFamily="50" charset="-128"/>
                </a:rPr>
                <a:t>(copyright)</a:t>
              </a:r>
              <a:endParaRPr lang="ja-JP" altLang="en-US" sz="1600" dirty="0">
                <a:solidFill>
                  <a:schemeClr val="tx1"/>
                </a:solidFill>
                <a:latin typeface="+mn-lt"/>
                <a:ea typeface="メイリオ" pitchFamily="50" charset="-128"/>
              </a:endParaRPr>
            </a:p>
          </p:txBody>
        </p:sp>
      </p:grpSp>
      <p:sp>
        <p:nvSpPr>
          <p:cNvPr id="37" name="Text Box 68"/>
          <p:cNvSpPr txBox="1">
            <a:spLocks noChangeArrowheads="1"/>
          </p:cNvSpPr>
          <p:nvPr/>
        </p:nvSpPr>
        <p:spPr bwMode="auto">
          <a:xfrm>
            <a:off x="697479" y="2488756"/>
            <a:ext cx="2302656" cy="830041"/>
          </a:xfrm>
          <a:prstGeom prst="rect">
            <a:avLst/>
          </a:prstGeom>
          <a:noFill/>
          <a:ln w="9525">
            <a:noFill/>
            <a:miter lim="800000"/>
            <a:headEnd/>
            <a:tailEnd/>
          </a:ln>
        </p:spPr>
        <p:txBody>
          <a:bodyPr wrap="square">
            <a:noAutofit/>
          </a:bodyPr>
          <a:lstStyle/>
          <a:p>
            <a:pPr>
              <a:lnSpc>
                <a:spcPct val="90000"/>
              </a:lnSpc>
            </a:pPr>
            <a:r>
              <a:rPr lang="en-US" altLang="ja-JP" sz="1400" dirty="0">
                <a:solidFill>
                  <a:schemeClr val="tx1"/>
                </a:solidFill>
                <a:latin typeface="+mn-lt"/>
                <a:ea typeface="メイリオ" pitchFamily="50" charset="-128"/>
              </a:rPr>
              <a:t>1969 </a:t>
            </a:r>
          </a:p>
          <a:p>
            <a:r>
              <a:rPr lang="en-US" altLang="ja-JP" sz="1400" dirty="0" smtClean="0">
                <a:solidFill>
                  <a:schemeClr val="tx1"/>
                </a:solidFill>
                <a:latin typeface="Arial" panose="020B0604020202020204" pitchFamily="34" charset="0"/>
                <a:ea typeface="メイリオ" pitchFamily="50" charset="-128"/>
                <a:cs typeface="Arial" panose="020B0604020202020204" pitchFamily="34" charset="0"/>
              </a:rPr>
              <a:t>•</a:t>
            </a:r>
            <a:r>
              <a:rPr lang="ja-JP" altLang="en-US" sz="1400" dirty="0" smtClean="0">
                <a:solidFill>
                  <a:schemeClr val="tx1"/>
                </a:solidFill>
                <a:latin typeface="+mn-lt"/>
                <a:ea typeface="メイリオ" pitchFamily="50" charset="-128"/>
              </a:rPr>
              <a:t> </a:t>
            </a:r>
            <a:r>
              <a:rPr lang="en-US" altLang="ja-JP" sz="1400" dirty="0" smtClean="0">
                <a:solidFill>
                  <a:schemeClr val="tx1"/>
                </a:solidFill>
                <a:latin typeface="+mn-lt"/>
                <a:ea typeface="メイリオ" pitchFamily="50" charset="-128"/>
              </a:rPr>
              <a:t>UNIX developed by AT&amp;T and Bell Laboratories</a:t>
            </a:r>
            <a:endParaRPr lang="ja-JP" altLang="en-US" sz="1400" dirty="0">
              <a:solidFill>
                <a:schemeClr val="tx1"/>
              </a:solidFill>
              <a:latin typeface="+mn-lt"/>
              <a:ea typeface="メイリオ" pitchFamily="50" charset="-128"/>
            </a:endParaRPr>
          </a:p>
        </p:txBody>
      </p:sp>
      <p:sp>
        <p:nvSpPr>
          <p:cNvPr id="38" name="Text Box 58"/>
          <p:cNvSpPr txBox="1">
            <a:spLocks noChangeArrowheads="1"/>
          </p:cNvSpPr>
          <p:nvPr/>
        </p:nvSpPr>
        <p:spPr bwMode="auto">
          <a:xfrm>
            <a:off x="5291412" y="2050857"/>
            <a:ext cx="1654962" cy="757130"/>
          </a:xfrm>
          <a:prstGeom prst="rect">
            <a:avLst/>
          </a:prstGeom>
          <a:noFill/>
          <a:ln w="9525">
            <a:noFill/>
            <a:miter lim="800000"/>
            <a:headEnd/>
            <a:tailEnd/>
          </a:ln>
        </p:spPr>
        <p:txBody>
          <a:bodyPr wrap="square">
            <a:noAutofit/>
          </a:bodyPr>
          <a:lstStyle/>
          <a:p>
            <a:pPr>
              <a:lnSpc>
                <a:spcPct val="90000"/>
              </a:lnSpc>
            </a:pPr>
            <a:r>
              <a:rPr lang="en-US" altLang="ja-JP" sz="1400" dirty="0">
                <a:solidFill>
                  <a:schemeClr val="tx1"/>
                </a:solidFill>
                <a:latin typeface="+mn-lt"/>
                <a:ea typeface="メイリオ" pitchFamily="50" charset="-128"/>
              </a:rPr>
              <a:t>1991 </a:t>
            </a:r>
          </a:p>
          <a:p>
            <a:r>
              <a:rPr lang="en-US" altLang="ja-JP" sz="1400" dirty="0">
                <a:solidFill>
                  <a:schemeClr val="tx1"/>
                </a:solidFill>
                <a:latin typeface="Arial" panose="020B0604020202020204" pitchFamily="34" charset="0"/>
                <a:ea typeface="メイリオ" pitchFamily="50" charset="-128"/>
                <a:cs typeface="Arial" panose="020B0604020202020204" pitchFamily="34" charset="0"/>
              </a:rPr>
              <a:t>• </a:t>
            </a:r>
            <a:r>
              <a:rPr lang="en-US" altLang="ja-JP" sz="1400" dirty="0" smtClean="0">
                <a:solidFill>
                  <a:schemeClr val="tx1"/>
                </a:solidFill>
                <a:latin typeface="+mn-lt"/>
                <a:ea typeface="メイリオ" pitchFamily="50" charset="-128"/>
              </a:rPr>
              <a:t>Development of Linux started</a:t>
            </a:r>
            <a:endParaRPr lang="en-US" altLang="ja-JP" sz="1400" dirty="0">
              <a:solidFill>
                <a:schemeClr val="tx1"/>
              </a:solidFill>
              <a:latin typeface="+mn-lt"/>
              <a:ea typeface="メイリオ" pitchFamily="50" charset="-128"/>
            </a:endParaRPr>
          </a:p>
        </p:txBody>
      </p:sp>
      <p:sp>
        <p:nvSpPr>
          <p:cNvPr id="39" name="Text Box 68"/>
          <p:cNvSpPr txBox="1">
            <a:spLocks noChangeArrowheads="1"/>
          </p:cNvSpPr>
          <p:nvPr/>
        </p:nvSpPr>
        <p:spPr bwMode="auto">
          <a:xfrm>
            <a:off x="3551982" y="3553802"/>
            <a:ext cx="1799025" cy="541687"/>
          </a:xfrm>
          <a:prstGeom prst="rect">
            <a:avLst/>
          </a:prstGeom>
          <a:noFill/>
          <a:ln w="9525">
            <a:noFill/>
            <a:miter lim="800000"/>
            <a:headEnd/>
            <a:tailEnd/>
          </a:ln>
        </p:spPr>
        <p:txBody>
          <a:bodyPr wrap="square">
            <a:noAutofit/>
          </a:bodyPr>
          <a:lstStyle/>
          <a:p>
            <a:pPr>
              <a:lnSpc>
                <a:spcPct val="90000"/>
              </a:lnSpc>
            </a:pPr>
            <a:r>
              <a:rPr lang="en-US" altLang="ja-JP" sz="1400" dirty="0" smtClean="0">
                <a:solidFill>
                  <a:schemeClr val="tx1"/>
                </a:solidFill>
                <a:latin typeface="+mn-lt"/>
                <a:ea typeface="メイリオ" pitchFamily="50" charset="-128"/>
              </a:rPr>
              <a:t>1980s </a:t>
            </a:r>
            <a:endParaRPr lang="en-US" altLang="ja-JP" sz="1400" dirty="0">
              <a:solidFill>
                <a:schemeClr val="tx1"/>
              </a:solidFill>
              <a:latin typeface="+mn-lt"/>
              <a:ea typeface="メイリオ" pitchFamily="50" charset="-128"/>
            </a:endParaRPr>
          </a:p>
          <a:p>
            <a:r>
              <a:rPr lang="en-US" altLang="ja-JP" sz="1400" dirty="0">
                <a:solidFill>
                  <a:schemeClr val="tx1"/>
                </a:solidFill>
                <a:latin typeface="Arial" panose="020B0604020202020204" pitchFamily="34" charset="0"/>
                <a:ea typeface="メイリオ" pitchFamily="50" charset="-128"/>
                <a:cs typeface="Arial" panose="020B0604020202020204" pitchFamily="34" charset="0"/>
              </a:rPr>
              <a:t>• </a:t>
            </a:r>
            <a:r>
              <a:rPr lang="en-US" altLang="ja-JP" sz="1000" dirty="0" smtClean="0">
                <a:solidFill>
                  <a:schemeClr val="tx1"/>
                </a:solidFill>
                <a:latin typeface="Arial" panose="020B0604020202020204" pitchFamily="34" charset="0"/>
                <a:ea typeface="メイリオ" pitchFamily="50" charset="-128"/>
                <a:cs typeface="Arial" panose="020B0604020202020204" pitchFamily="34" charset="0"/>
              </a:rPr>
              <a:t>Proprietor of UNIX begins to charge a fee for UNIX systems</a:t>
            </a:r>
            <a:endParaRPr lang="ja-JP" altLang="en-US" sz="1000" dirty="0">
              <a:solidFill>
                <a:schemeClr val="tx1"/>
              </a:solidFill>
              <a:latin typeface="+mn-lt"/>
              <a:ea typeface="メイリオ" pitchFamily="50" charset="-128"/>
            </a:endParaRPr>
          </a:p>
        </p:txBody>
      </p:sp>
      <p:sp>
        <p:nvSpPr>
          <p:cNvPr id="40" name="Text Box 23"/>
          <p:cNvSpPr txBox="1">
            <a:spLocks noChangeArrowheads="1"/>
          </p:cNvSpPr>
          <p:nvPr/>
        </p:nvSpPr>
        <p:spPr bwMode="auto">
          <a:xfrm>
            <a:off x="8136025" y="4983481"/>
            <a:ext cx="982961" cy="377026"/>
          </a:xfrm>
          <a:prstGeom prst="rect">
            <a:avLst/>
          </a:prstGeom>
          <a:noFill/>
          <a:ln w="9525">
            <a:noFill/>
            <a:miter lim="800000"/>
            <a:headEnd/>
            <a:tailEnd/>
          </a:ln>
        </p:spPr>
        <p:txBody>
          <a:bodyPr wrap="square">
            <a:noAutofit/>
          </a:bodyPr>
          <a:lstStyle/>
          <a:p>
            <a:pPr algn="ctr"/>
            <a:r>
              <a:rPr lang="en-US" altLang="ja-JP" sz="2000" dirty="0" smtClean="0">
                <a:solidFill>
                  <a:schemeClr val="tx1"/>
                </a:solidFill>
                <a:latin typeface="+mn-lt"/>
                <a:ea typeface="メイリオ" pitchFamily="50" charset="-128"/>
              </a:rPr>
              <a:t>2010s</a:t>
            </a:r>
            <a:endParaRPr lang="ja-JP" altLang="en-US" sz="2000" dirty="0">
              <a:solidFill>
                <a:schemeClr val="tx1"/>
              </a:solidFill>
              <a:latin typeface="+mn-lt"/>
              <a:ea typeface="メイリオ" pitchFamily="50" charset="-128"/>
            </a:endParaRPr>
          </a:p>
        </p:txBody>
      </p:sp>
      <p:sp>
        <p:nvSpPr>
          <p:cNvPr id="41" name="Oval 24"/>
          <p:cNvSpPr>
            <a:spLocks noChangeArrowheads="1"/>
          </p:cNvSpPr>
          <p:nvPr/>
        </p:nvSpPr>
        <p:spPr bwMode="auto">
          <a:xfrm>
            <a:off x="8520075" y="4904149"/>
            <a:ext cx="131555" cy="102364"/>
          </a:xfrm>
          <a:prstGeom prst="ellipse">
            <a:avLst/>
          </a:prstGeom>
          <a:solidFill>
            <a:srgbClr val="4D4D4D"/>
          </a:solidFill>
          <a:ln w="9525">
            <a:solidFill>
              <a:schemeClr val="tx1"/>
            </a:solidFill>
            <a:round/>
            <a:headEnd/>
            <a:tailEnd/>
          </a:ln>
        </p:spPr>
        <p:txBody>
          <a:bodyPr wrap="square" anchor="ctr">
            <a:noAutofit/>
          </a:bodyPr>
          <a:lstStyle/>
          <a:p>
            <a:endParaRPr lang="ja-JP" altLang="en-US" dirty="0">
              <a:latin typeface="+mn-lt"/>
              <a:ea typeface="メイリオ" pitchFamily="50" charset="-128"/>
            </a:endParaRPr>
          </a:p>
        </p:txBody>
      </p:sp>
      <p:sp>
        <p:nvSpPr>
          <p:cNvPr id="74" name="Text Box 25"/>
          <p:cNvSpPr txBox="1">
            <a:spLocks noChangeArrowheads="1"/>
          </p:cNvSpPr>
          <p:nvPr/>
        </p:nvSpPr>
        <p:spPr bwMode="auto">
          <a:xfrm>
            <a:off x="148010" y="2108368"/>
            <a:ext cx="2072134" cy="377026"/>
          </a:xfrm>
          <a:prstGeom prst="rect">
            <a:avLst/>
          </a:prstGeom>
          <a:solidFill>
            <a:schemeClr val="bg1"/>
          </a:solidFill>
          <a:ln w="9525">
            <a:solidFill>
              <a:schemeClr val="tx1"/>
            </a:solidFill>
            <a:miter lim="800000"/>
            <a:headEnd/>
            <a:tailEnd/>
          </a:ln>
        </p:spPr>
        <p:txBody>
          <a:bodyPr wrap="square">
            <a:noAutofit/>
          </a:bodyPr>
          <a:lstStyle/>
          <a:p>
            <a:pPr algn="ctr"/>
            <a:r>
              <a:rPr lang="en-US" altLang="ja-JP" sz="2000" dirty="0" smtClean="0">
                <a:solidFill>
                  <a:schemeClr val="tx1"/>
                </a:solidFill>
                <a:latin typeface="+mn-lt"/>
                <a:ea typeface="メイリオ" pitchFamily="50" charset="-128"/>
              </a:rPr>
              <a:t>UNIX systems</a:t>
            </a:r>
            <a:endParaRPr lang="ja-JP" altLang="en-US" sz="2000" dirty="0">
              <a:solidFill>
                <a:schemeClr val="tx1"/>
              </a:solidFill>
              <a:latin typeface="+mn-lt"/>
              <a:ea typeface="メイリオ" pitchFamily="50" charset="-128"/>
            </a:endParaRPr>
          </a:p>
        </p:txBody>
      </p:sp>
      <p:sp>
        <p:nvSpPr>
          <p:cNvPr id="77" name="テキスト ボックス 76"/>
          <p:cNvSpPr txBox="1"/>
          <p:nvPr/>
        </p:nvSpPr>
        <p:spPr>
          <a:xfrm>
            <a:off x="228057" y="560611"/>
            <a:ext cx="8702710" cy="974526"/>
          </a:xfrm>
          <a:prstGeom prst="rect">
            <a:avLst/>
          </a:prstGeom>
          <a:noFill/>
        </p:spPr>
        <p:txBody>
          <a:bodyPr wrap="square" rtlCol="0">
            <a:noAutofit/>
          </a:bodyPr>
          <a:lstStyle/>
          <a:p>
            <a:pPr>
              <a:lnSpc>
                <a:spcPct val="100000"/>
              </a:lnSpc>
              <a:buSzPct val="89000"/>
            </a:pPr>
            <a:r>
              <a:rPr lang="ja-JP" altLang="ja-JP" sz="1050" b="1" dirty="0" smtClean="0">
                <a:solidFill>
                  <a:schemeClr val="tx1">
                    <a:lumMod val="75000"/>
                    <a:lumOff val="25000"/>
                  </a:schemeClr>
                </a:solidFill>
                <a:latin typeface="+mn-lt"/>
                <a:ea typeface="メイリオ" pitchFamily="50" charset="-128"/>
              </a:rPr>
              <a:t>The </a:t>
            </a:r>
            <a:r>
              <a:rPr lang="ja-JP" altLang="ja-JP" sz="1050" b="1" dirty="0">
                <a:solidFill>
                  <a:schemeClr val="tx1">
                    <a:lumMod val="75000"/>
                    <a:lumOff val="25000"/>
                  </a:schemeClr>
                </a:solidFill>
                <a:latin typeface="+mn-lt"/>
                <a:ea typeface="メイリオ" pitchFamily="50" charset="-128"/>
              </a:rPr>
              <a:t>following figure </a:t>
            </a:r>
            <a:r>
              <a:rPr lang="ja-JP" altLang="ja-JP" sz="1050" b="1" dirty="0" smtClean="0">
                <a:solidFill>
                  <a:schemeClr val="tx1">
                    <a:lumMod val="75000"/>
                    <a:lumOff val="25000"/>
                  </a:schemeClr>
                </a:solidFill>
                <a:latin typeface="+mn-lt"/>
                <a:ea typeface="メイリオ" pitchFamily="50" charset="-128"/>
              </a:rPr>
              <a:t>show</a:t>
            </a:r>
            <a:r>
              <a:rPr lang="en-US" altLang="ja-JP" sz="1050" b="1" dirty="0" smtClean="0">
                <a:solidFill>
                  <a:schemeClr val="tx1">
                    <a:lumMod val="75000"/>
                    <a:lumOff val="25000"/>
                  </a:schemeClr>
                </a:solidFill>
                <a:latin typeface="+mn-lt"/>
                <a:ea typeface="メイリオ" pitchFamily="50" charset="-128"/>
              </a:rPr>
              <a:t>s</a:t>
            </a:r>
            <a:r>
              <a:rPr lang="ja-JP" altLang="ja-JP" sz="1050" b="1" dirty="0" smtClean="0">
                <a:solidFill>
                  <a:schemeClr val="tx1">
                    <a:lumMod val="75000"/>
                    <a:lumOff val="25000"/>
                  </a:schemeClr>
                </a:solidFill>
                <a:latin typeface="+mn-lt"/>
                <a:ea typeface="メイリオ" pitchFamily="50" charset="-128"/>
              </a:rPr>
              <a:t> </a:t>
            </a:r>
            <a:r>
              <a:rPr lang="ja-JP" altLang="ja-JP" sz="1050" b="1" dirty="0">
                <a:solidFill>
                  <a:schemeClr val="tx1">
                    <a:lumMod val="75000"/>
                    <a:lumOff val="25000"/>
                  </a:schemeClr>
                </a:solidFill>
                <a:latin typeface="+mn-lt"/>
                <a:ea typeface="メイリオ" pitchFamily="50" charset="-128"/>
              </a:rPr>
              <a:t>the history of OSS development. </a:t>
            </a:r>
            <a:r>
              <a:rPr lang="en-US" altLang="ja-JP" sz="1050" b="1" dirty="0" smtClean="0">
                <a:solidFill>
                  <a:schemeClr val="tx1">
                    <a:lumMod val="75000"/>
                    <a:lumOff val="25000"/>
                  </a:schemeClr>
                </a:solidFill>
                <a:latin typeface="+mn-lt"/>
                <a:ea typeface="メイリオ" pitchFamily="50" charset="-128"/>
              </a:rPr>
              <a:t>When </a:t>
            </a:r>
            <a:r>
              <a:rPr lang="ja-JP" altLang="ja-JP" sz="1050" b="1" dirty="0" smtClean="0">
                <a:solidFill>
                  <a:schemeClr val="tx1">
                    <a:lumMod val="75000"/>
                    <a:lumOff val="25000"/>
                  </a:schemeClr>
                </a:solidFill>
                <a:latin typeface="+mn-lt"/>
                <a:ea typeface="メイリオ" pitchFamily="50" charset="-128"/>
              </a:rPr>
              <a:t>an </a:t>
            </a:r>
            <a:r>
              <a:rPr lang="en-US" altLang="ja-JP" sz="1050" b="1" dirty="0" smtClean="0">
                <a:solidFill>
                  <a:schemeClr val="tx1">
                    <a:lumMod val="75000"/>
                    <a:lumOff val="25000"/>
                  </a:schemeClr>
                </a:solidFill>
                <a:latin typeface="+mn-lt"/>
                <a:ea typeface="メイリオ" pitchFamily="50" charset="-128"/>
              </a:rPr>
              <a:t>operating</a:t>
            </a:r>
            <a:r>
              <a:rPr lang="ja-JP" altLang="ja-JP" sz="1050" b="1" dirty="0" smtClean="0">
                <a:solidFill>
                  <a:schemeClr val="tx1">
                    <a:lumMod val="75000"/>
                    <a:lumOff val="25000"/>
                  </a:schemeClr>
                </a:solidFill>
                <a:latin typeface="+mn-lt"/>
                <a:ea typeface="メイリオ" pitchFamily="50" charset="-128"/>
              </a:rPr>
              <a:t> </a:t>
            </a:r>
            <a:r>
              <a:rPr lang="ja-JP" altLang="ja-JP" sz="1050" b="1" dirty="0">
                <a:solidFill>
                  <a:schemeClr val="tx1">
                    <a:lumMod val="75000"/>
                    <a:lumOff val="25000"/>
                  </a:schemeClr>
                </a:solidFill>
                <a:latin typeface="+mn-lt"/>
                <a:ea typeface="メイリオ" pitchFamily="50" charset="-128"/>
              </a:rPr>
              <a:t>system called UNIX was </a:t>
            </a:r>
            <a:r>
              <a:rPr lang="en-US" altLang="ja-JP" sz="1050" b="1" dirty="0" smtClean="0">
                <a:solidFill>
                  <a:schemeClr val="tx1">
                    <a:lumMod val="75000"/>
                    <a:lumOff val="25000"/>
                  </a:schemeClr>
                </a:solidFill>
                <a:latin typeface="+mn-lt"/>
                <a:ea typeface="メイリオ" pitchFamily="50" charset="-128"/>
              </a:rPr>
              <a:t>created in </a:t>
            </a:r>
            <a:r>
              <a:rPr lang="ja-JP" altLang="ja-JP" sz="1050" b="1" dirty="0" smtClean="0">
                <a:solidFill>
                  <a:schemeClr val="tx1">
                    <a:lumMod val="75000"/>
                    <a:lumOff val="25000"/>
                  </a:schemeClr>
                </a:solidFill>
                <a:latin typeface="+mn-lt"/>
                <a:ea typeface="メイリオ" pitchFamily="50" charset="-128"/>
              </a:rPr>
              <a:t>1969</a:t>
            </a:r>
            <a:r>
              <a:rPr lang="en-US" altLang="ja-JP" sz="1050" b="1" dirty="0" smtClean="0">
                <a:solidFill>
                  <a:schemeClr val="tx1">
                    <a:lumMod val="75000"/>
                    <a:lumOff val="25000"/>
                  </a:schemeClr>
                </a:solidFill>
                <a:latin typeface="+mn-lt"/>
                <a:ea typeface="メイリオ" pitchFamily="50" charset="-128"/>
              </a:rPr>
              <a:t>,</a:t>
            </a:r>
            <a:r>
              <a:rPr lang="ja-JP" altLang="ja-JP" sz="1050" b="1" dirty="0" smtClean="0">
                <a:solidFill>
                  <a:schemeClr val="tx1">
                    <a:lumMod val="75000"/>
                    <a:lumOff val="25000"/>
                  </a:schemeClr>
                </a:solidFill>
                <a:latin typeface="+mn-lt"/>
                <a:ea typeface="メイリオ" pitchFamily="50" charset="-128"/>
              </a:rPr>
              <a:t> the </a:t>
            </a:r>
            <a:r>
              <a:rPr lang="ja-JP" altLang="ja-JP" sz="1050" b="1" dirty="0">
                <a:solidFill>
                  <a:schemeClr val="tx1">
                    <a:lumMod val="75000"/>
                    <a:lumOff val="25000"/>
                  </a:schemeClr>
                </a:solidFill>
                <a:latin typeface="+mn-lt"/>
                <a:ea typeface="メイリオ" pitchFamily="50" charset="-128"/>
              </a:rPr>
              <a:t>freedom of exchanging software started to be </a:t>
            </a:r>
            <a:r>
              <a:rPr lang="ja-JP" altLang="ja-JP" sz="1050" b="1" dirty="0" smtClean="0">
                <a:solidFill>
                  <a:schemeClr val="tx1">
                    <a:lumMod val="75000"/>
                    <a:lumOff val="25000"/>
                  </a:schemeClr>
                </a:solidFill>
                <a:latin typeface="+mn-lt"/>
                <a:ea typeface="メイリオ" pitchFamily="50" charset="-128"/>
              </a:rPr>
              <a:t>restricted</a:t>
            </a:r>
            <a:r>
              <a:rPr lang="en-US" altLang="ja-JP" sz="1050" b="1" dirty="0" smtClean="0">
                <a:solidFill>
                  <a:schemeClr val="tx1">
                    <a:lumMod val="75000"/>
                    <a:lumOff val="25000"/>
                  </a:schemeClr>
                </a:solidFill>
                <a:latin typeface="+mn-lt"/>
                <a:ea typeface="メイリオ" pitchFamily="50" charset="-128"/>
              </a:rPr>
              <a:t>. To</a:t>
            </a:r>
            <a:r>
              <a:rPr lang="ja-JP" altLang="ja-JP" sz="1050" b="1" dirty="0" smtClean="0">
                <a:solidFill>
                  <a:schemeClr val="tx1">
                    <a:lumMod val="75000"/>
                    <a:lumOff val="25000"/>
                  </a:schemeClr>
                </a:solidFill>
                <a:latin typeface="+mn-lt"/>
                <a:ea typeface="メイリオ" pitchFamily="50" charset="-128"/>
              </a:rPr>
              <a:t> copy software, people </a:t>
            </a:r>
            <a:r>
              <a:rPr lang="en-US" altLang="ja-JP" sz="1050" b="1" dirty="0" smtClean="0">
                <a:solidFill>
                  <a:schemeClr val="tx1">
                    <a:lumMod val="75000"/>
                    <a:lumOff val="25000"/>
                  </a:schemeClr>
                </a:solidFill>
                <a:latin typeface="+mn-lt"/>
                <a:ea typeface="メイリオ" pitchFamily="50" charset="-128"/>
              </a:rPr>
              <a:t>needed to obtain </a:t>
            </a:r>
            <a:r>
              <a:rPr lang="ja-JP" altLang="ja-JP" sz="1050" b="1" dirty="0" smtClean="0">
                <a:solidFill>
                  <a:schemeClr val="tx1">
                    <a:lumMod val="75000"/>
                    <a:lumOff val="25000"/>
                  </a:schemeClr>
                </a:solidFill>
                <a:latin typeface="+mn-lt"/>
                <a:ea typeface="メイリオ" pitchFamily="50" charset="-128"/>
              </a:rPr>
              <a:t>a license from the right</a:t>
            </a:r>
            <a:r>
              <a:rPr lang="en-US" altLang="ja-JP" sz="1050" b="1" dirty="0" smtClean="0">
                <a:solidFill>
                  <a:schemeClr val="tx1">
                    <a:lumMod val="75000"/>
                    <a:lumOff val="25000"/>
                  </a:schemeClr>
                </a:solidFill>
                <a:latin typeface="+mn-lt"/>
                <a:ea typeface="メイリオ" pitchFamily="50" charset="-128"/>
              </a:rPr>
              <a:t>s</a:t>
            </a:r>
            <a:r>
              <a:rPr lang="ja-JP" altLang="ja-JP" sz="1050" b="1" dirty="0" smtClean="0">
                <a:solidFill>
                  <a:schemeClr val="tx1">
                    <a:lumMod val="75000"/>
                    <a:lumOff val="25000"/>
                  </a:schemeClr>
                </a:solidFill>
                <a:latin typeface="+mn-lt"/>
                <a:ea typeface="メイリオ" pitchFamily="50" charset="-128"/>
              </a:rPr>
              <a:t> holder. </a:t>
            </a:r>
            <a:r>
              <a:rPr lang="ja-JP" altLang="ja-JP" sz="1050" b="1" dirty="0">
                <a:solidFill>
                  <a:schemeClr val="tx1">
                    <a:lumMod val="75000"/>
                    <a:lumOff val="25000"/>
                  </a:schemeClr>
                </a:solidFill>
                <a:latin typeface="+mn-lt"/>
                <a:ea typeface="メイリオ" pitchFamily="50" charset="-128"/>
              </a:rPr>
              <a:t>In 1983, Richard Stallman </a:t>
            </a:r>
            <a:r>
              <a:rPr lang="en-US" altLang="ja-JP" sz="1050" b="1" dirty="0" smtClean="0">
                <a:solidFill>
                  <a:schemeClr val="tx1">
                    <a:lumMod val="75000"/>
                    <a:lumOff val="25000"/>
                  </a:schemeClr>
                </a:solidFill>
                <a:latin typeface="+mn-lt"/>
                <a:ea typeface="メイリオ" pitchFamily="50" charset="-128"/>
              </a:rPr>
              <a:t>established </a:t>
            </a:r>
            <a:r>
              <a:rPr lang="ja-JP" altLang="ja-JP" sz="1050" b="1" dirty="0" smtClean="0">
                <a:solidFill>
                  <a:schemeClr val="tx1">
                    <a:lumMod val="75000"/>
                    <a:lumOff val="25000"/>
                  </a:schemeClr>
                </a:solidFill>
                <a:latin typeface="+mn-lt"/>
                <a:ea typeface="メイリオ" pitchFamily="50" charset="-128"/>
              </a:rPr>
              <a:t>the </a:t>
            </a:r>
            <a:r>
              <a:rPr lang="ja-JP" altLang="ja-JP" sz="1050" b="1" dirty="0">
                <a:solidFill>
                  <a:schemeClr val="tx1">
                    <a:lumMod val="75000"/>
                    <a:lumOff val="25000"/>
                  </a:schemeClr>
                </a:solidFill>
                <a:latin typeface="+mn-lt"/>
                <a:ea typeface="メイリオ" pitchFamily="50" charset="-128"/>
              </a:rPr>
              <a:t>GNU </a:t>
            </a:r>
            <a:r>
              <a:rPr lang="ja-JP" altLang="ja-JP" sz="1050" b="1" dirty="0" smtClean="0">
                <a:solidFill>
                  <a:schemeClr val="tx1">
                    <a:lumMod val="75000"/>
                    <a:lumOff val="25000"/>
                  </a:schemeClr>
                </a:solidFill>
                <a:latin typeface="+mn-lt"/>
                <a:ea typeface="メイリオ" pitchFamily="50" charset="-128"/>
              </a:rPr>
              <a:t>project</a:t>
            </a:r>
            <a:r>
              <a:rPr lang="en-US" altLang="ja-JP" sz="1050" b="1" dirty="0" smtClean="0">
                <a:solidFill>
                  <a:schemeClr val="tx1">
                    <a:lumMod val="75000"/>
                    <a:lumOff val="25000"/>
                  </a:schemeClr>
                </a:solidFill>
                <a:latin typeface="+mn-lt"/>
                <a:ea typeface="メイリオ" pitchFamily="50" charset="-128"/>
              </a:rPr>
              <a:t> and </a:t>
            </a:r>
            <a:r>
              <a:rPr lang="ja-JP" altLang="ja-JP" sz="1050" b="1" dirty="0" smtClean="0">
                <a:solidFill>
                  <a:schemeClr val="tx1">
                    <a:lumMod val="75000"/>
                    <a:lumOff val="25000"/>
                  </a:schemeClr>
                </a:solidFill>
                <a:latin typeface="+mn-lt"/>
                <a:ea typeface="メイリオ" pitchFamily="50" charset="-128"/>
              </a:rPr>
              <a:t>develop</a:t>
            </a:r>
            <a:r>
              <a:rPr lang="en-US" altLang="ja-JP" sz="1050" b="1" dirty="0" smtClean="0">
                <a:solidFill>
                  <a:schemeClr val="tx1">
                    <a:lumMod val="75000"/>
                    <a:lumOff val="25000"/>
                  </a:schemeClr>
                </a:solidFill>
                <a:latin typeface="+mn-lt"/>
                <a:ea typeface="メイリオ" pitchFamily="50" charset="-128"/>
              </a:rPr>
              <a:t>d</a:t>
            </a:r>
            <a:r>
              <a:rPr lang="ja-JP" altLang="ja-JP" sz="1050" b="1" dirty="0" smtClean="0">
                <a:solidFill>
                  <a:schemeClr val="tx1">
                    <a:lumMod val="75000"/>
                    <a:lumOff val="25000"/>
                  </a:schemeClr>
                </a:solidFill>
                <a:latin typeface="+mn-lt"/>
                <a:ea typeface="メイリオ" pitchFamily="50" charset="-128"/>
              </a:rPr>
              <a:t> </a:t>
            </a:r>
            <a:r>
              <a:rPr lang="ja-JP" altLang="ja-JP" sz="1050" b="1" dirty="0">
                <a:solidFill>
                  <a:schemeClr val="tx1">
                    <a:lumMod val="75000"/>
                    <a:lumOff val="25000"/>
                  </a:schemeClr>
                </a:solidFill>
                <a:latin typeface="+mn-lt"/>
                <a:ea typeface="メイリオ" pitchFamily="50" charset="-128"/>
              </a:rPr>
              <a:t>an operating system that </a:t>
            </a:r>
            <a:r>
              <a:rPr lang="en-US" altLang="ja-JP" sz="1050" b="1" dirty="0" smtClean="0">
                <a:solidFill>
                  <a:schemeClr val="tx1">
                    <a:lumMod val="75000"/>
                    <a:lumOff val="25000"/>
                  </a:schemeClr>
                </a:solidFill>
                <a:latin typeface="+mn-lt"/>
                <a:ea typeface="メイリオ" pitchFamily="50" charset="-128"/>
              </a:rPr>
              <a:t>was</a:t>
            </a:r>
            <a:r>
              <a:rPr lang="ja-JP" altLang="ja-JP" sz="1050" b="1" dirty="0" smtClean="0">
                <a:solidFill>
                  <a:schemeClr val="tx1">
                    <a:lumMod val="75000"/>
                    <a:lumOff val="25000"/>
                  </a:schemeClr>
                </a:solidFill>
                <a:latin typeface="+mn-lt"/>
                <a:ea typeface="メイリオ" pitchFamily="50" charset="-128"/>
              </a:rPr>
              <a:t> </a:t>
            </a:r>
            <a:r>
              <a:rPr lang="ja-JP" altLang="ja-JP" sz="1050" b="1" dirty="0">
                <a:solidFill>
                  <a:schemeClr val="tx1">
                    <a:lumMod val="75000"/>
                    <a:lumOff val="25000"/>
                  </a:schemeClr>
                </a:solidFill>
                <a:latin typeface="+mn-lt"/>
                <a:ea typeface="メイリオ" pitchFamily="50" charset="-128"/>
              </a:rPr>
              <a:t>compatible with </a:t>
            </a:r>
            <a:r>
              <a:rPr lang="ja-JP" altLang="ja-JP" sz="1050" b="1" dirty="0" smtClean="0">
                <a:solidFill>
                  <a:schemeClr val="tx1">
                    <a:lumMod val="75000"/>
                    <a:lumOff val="25000"/>
                  </a:schemeClr>
                </a:solidFill>
                <a:latin typeface="+mn-lt"/>
                <a:ea typeface="メイリオ" pitchFamily="50" charset="-128"/>
              </a:rPr>
              <a:t>UNIX</a:t>
            </a:r>
            <a:r>
              <a:rPr lang="en-US" altLang="ja-JP" sz="1050" b="1" dirty="0" smtClean="0">
                <a:solidFill>
                  <a:schemeClr val="tx1">
                    <a:lumMod val="75000"/>
                    <a:lumOff val="25000"/>
                  </a:schemeClr>
                </a:solidFill>
                <a:latin typeface="+mn-lt"/>
                <a:ea typeface="メイリオ" pitchFamily="50" charset="-128"/>
              </a:rPr>
              <a:t>. He then </a:t>
            </a:r>
            <a:r>
              <a:rPr lang="ja-JP" altLang="ja-JP" sz="1050" b="1" dirty="0" smtClean="0">
                <a:solidFill>
                  <a:schemeClr val="tx1">
                    <a:lumMod val="75000"/>
                    <a:lumOff val="25000"/>
                  </a:schemeClr>
                </a:solidFill>
                <a:latin typeface="+mn-lt"/>
                <a:ea typeface="メイリオ" pitchFamily="50" charset="-128"/>
              </a:rPr>
              <a:t>publish</a:t>
            </a:r>
            <a:r>
              <a:rPr lang="en-US" altLang="ja-JP" sz="1050" b="1" dirty="0" err="1" smtClean="0">
                <a:solidFill>
                  <a:schemeClr val="tx1">
                    <a:lumMod val="75000"/>
                    <a:lumOff val="25000"/>
                  </a:schemeClr>
                </a:solidFill>
                <a:latin typeface="+mn-lt"/>
                <a:ea typeface="メイリオ" pitchFamily="50" charset="-128"/>
              </a:rPr>
              <a:t>ed</a:t>
            </a:r>
            <a:r>
              <a:rPr lang="ja-JP" altLang="ja-JP" sz="1050" b="1" dirty="0" smtClean="0">
                <a:solidFill>
                  <a:schemeClr val="tx1">
                    <a:lumMod val="75000"/>
                    <a:lumOff val="25000"/>
                  </a:schemeClr>
                </a:solidFill>
                <a:latin typeface="+mn-lt"/>
                <a:ea typeface="メイリオ" pitchFamily="50" charset="-128"/>
              </a:rPr>
              <a:t> </a:t>
            </a:r>
            <a:r>
              <a:rPr lang="ja-JP" altLang="ja-JP" sz="1050" b="1" dirty="0">
                <a:solidFill>
                  <a:schemeClr val="tx1">
                    <a:lumMod val="75000"/>
                    <a:lumOff val="25000"/>
                  </a:schemeClr>
                </a:solidFill>
                <a:latin typeface="+mn-lt"/>
                <a:ea typeface="メイリオ" pitchFamily="50" charset="-128"/>
              </a:rPr>
              <a:t>the source </a:t>
            </a:r>
            <a:r>
              <a:rPr lang="ja-JP" altLang="ja-JP" sz="1050" b="1" dirty="0" smtClean="0">
                <a:solidFill>
                  <a:schemeClr val="tx1">
                    <a:lumMod val="75000"/>
                    <a:lumOff val="25000"/>
                  </a:schemeClr>
                </a:solidFill>
                <a:latin typeface="+mn-lt"/>
                <a:ea typeface="メイリオ" pitchFamily="50" charset="-128"/>
              </a:rPr>
              <a:t>code</a:t>
            </a:r>
            <a:r>
              <a:rPr lang="en-US" altLang="ja-JP" sz="1050" b="1" dirty="0" smtClean="0">
                <a:solidFill>
                  <a:schemeClr val="tx1">
                    <a:lumMod val="75000"/>
                    <a:lumOff val="25000"/>
                  </a:schemeClr>
                </a:solidFill>
                <a:latin typeface="+mn-lt"/>
                <a:ea typeface="メイリオ" pitchFamily="50" charset="-128"/>
              </a:rPr>
              <a:t>,</a:t>
            </a:r>
            <a:r>
              <a:rPr lang="ja-JP" altLang="ja-JP" sz="1050" b="1" dirty="0" smtClean="0">
                <a:solidFill>
                  <a:schemeClr val="tx1">
                    <a:lumMod val="75000"/>
                    <a:lumOff val="25000"/>
                  </a:schemeClr>
                </a:solidFill>
                <a:latin typeface="+mn-lt"/>
                <a:ea typeface="メイリオ" pitchFamily="50" charset="-128"/>
              </a:rPr>
              <a:t> </a:t>
            </a:r>
            <a:r>
              <a:rPr lang="en-US" altLang="ja-JP" sz="1050" b="1" dirty="0" smtClean="0">
                <a:solidFill>
                  <a:schemeClr val="tx1">
                    <a:lumMod val="75000"/>
                    <a:lumOff val="25000"/>
                  </a:schemeClr>
                </a:solidFill>
                <a:latin typeface="+mn-lt"/>
                <a:ea typeface="メイリオ" pitchFamily="50" charset="-128"/>
              </a:rPr>
              <a:t>and allowed people to</a:t>
            </a:r>
            <a:r>
              <a:rPr lang="ja-JP" altLang="ja-JP" sz="1050" b="1" dirty="0" smtClean="0">
                <a:solidFill>
                  <a:schemeClr val="tx1">
                    <a:lumMod val="75000"/>
                    <a:lumOff val="25000"/>
                  </a:schemeClr>
                </a:solidFill>
                <a:latin typeface="+mn-lt"/>
                <a:ea typeface="メイリオ" pitchFamily="50" charset="-128"/>
              </a:rPr>
              <a:t> </a:t>
            </a:r>
            <a:r>
              <a:rPr lang="ja-JP" altLang="ja-JP" sz="1050" b="1" dirty="0">
                <a:solidFill>
                  <a:schemeClr val="tx1">
                    <a:lumMod val="75000"/>
                    <a:lumOff val="25000"/>
                  </a:schemeClr>
                </a:solidFill>
                <a:latin typeface="+mn-lt"/>
                <a:ea typeface="メイリオ" pitchFamily="50" charset="-128"/>
              </a:rPr>
              <a:t>use the source code freely.</a:t>
            </a:r>
            <a:br>
              <a:rPr lang="ja-JP" altLang="ja-JP" sz="1050" b="1" dirty="0">
                <a:solidFill>
                  <a:schemeClr val="tx1">
                    <a:lumMod val="75000"/>
                    <a:lumOff val="25000"/>
                  </a:schemeClr>
                </a:solidFill>
                <a:latin typeface="+mn-lt"/>
                <a:ea typeface="メイリオ" pitchFamily="50" charset="-128"/>
              </a:rPr>
            </a:br>
            <a:r>
              <a:rPr lang="ja-JP" altLang="ja-JP" sz="1050" b="1" dirty="0">
                <a:solidFill>
                  <a:schemeClr val="tx1">
                    <a:lumMod val="75000"/>
                    <a:lumOff val="25000"/>
                  </a:schemeClr>
                </a:solidFill>
                <a:latin typeface="+mn-lt"/>
                <a:ea typeface="メイリオ" pitchFamily="50" charset="-128"/>
              </a:rPr>
              <a:t>This </a:t>
            </a:r>
            <a:r>
              <a:rPr lang="ja-JP" altLang="ja-JP" sz="1050" b="1" dirty="0" smtClean="0">
                <a:solidFill>
                  <a:schemeClr val="tx1">
                    <a:lumMod val="75000"/>
                    <a:lumOff val="25000"/>
                  </a:schemeClr>
                </a:solidFill>
                <a:latin typeface="+mn-lt"/>
                <a:ea typeface="メイリオ" pitchFamily="50" charset="-128"/>
              </a:rPr>
              <a:t>concept</a:t>
            </a:r>
            <a:r>
              <a:rPr lang="en-US" altLang="ja-JP" sz="1050" b="1" dirty="0" smtClean="0">
                <a:solidFill>
                  <a:schemeClr val="tx1">
                    <a:lumMod val="75000"/>
                    <a:lumOff val="25000"/>
                  </a:schemeClr>
                </a:solidFill>
                <a:latin typeface="+mn-lt"/>
                <a:ea typeface="メイリオ" pitchFamily="50" charset="-128"/>
              </a:rPr>
              <a:t> (which allows users to copy software under certain conditions)</a:t>
            </a:r>
            <a:r>
              <a:rPr lang="ja-JP" altLang="ja-JP" sz="1050" b="1" dirty="0" smtClean="0">
                <a:solidFill>
                  <a:schemeClr val="tx1">
                    <a:lumMod val="75000"/>
                    <a:lumOff val="25000"/>
                  </a:schemeClr>
                </a:solidFill>
                <a:latin typeface="+mn-lt"/>
                <a:ea typeface="メイリオ" pitchFamily="50" charset="-128"/>
              </a:rPr>
              <a:t> </a:t>
            </a:r>
            <a:r>
              <a:rPr lang="ja-JP" altLang="ja-JP" sz="1050" b="1" dirty="0">
                <a:solidFill>
                  <a:schemeClr val="tx1">
                    <a:lumMod val="75000"/>
                    <a:lumOff val="25000"/>
                  </a:schemeClr>
                </a:solidFill>
                <a:latin typeface="+mn-lt"/>
                <a:ea typeface="メイリオ" pitchFamily="50" charset="-128"/>
              </a:rPr>
              <a:t>is called </a:t>
            </a:r>
            <a:r>
              <a:rPr lang="en-US" altLang="ja-JP" sz="1050" b="1" dirty="0" smtClean="0">
                <a:solidFill>
                  <a:schemeClr val="tx1">
                    <a:lumMod val="75000"/>
                    <a:lumOff val="25000"/>
                  </a:schemeClr>
                </a:solidFill>
                <a:latin typeface="+mn-lt"/>
                <a:ea typeface="メイリオ" pitchFamily="50" charset="-128"/>
              </a:rPr>
              <a:t>“</a:t>
            </a:r>
            <a:r>
              <a:rPr lang="ja-JP" altLang="ja-JP" sz="1050" b="1" dirty="0" smtClean="0">
                <a:solidFill>
                  <a:schemeClr val="tx1">
                    <a:lumMod val="75000"/>
                    <a:lumOff val="25000"/>
                  </a:schemeClr>
                </a:solidFill>
                <a:latin typeface="+mn-lt"/>
                <a:ea typeface="メイリオ" pitchFamily="50" charset="-128"/>
              </a:rPr>
              <a:t>copyleft</a:t>
            </a:r>
            <a:r>
              <a:rPr lang="en-US" altLang="ja-JP" sz="1050" b="1" dirty="0" smtClean="0">
                <a:solidFill>
                  <a:schemeClr val="tx1">
                    <a:lumMod val="75000"/>
                    <a:lumOff val="25000"/>
                  </a:schemeClr>
                </a:solidFill>
                <a:latin typeface="+mn-lt"/>
                <a:ea typeface="メイリオ" pitchFamily="50" charset="-128"/>
              </a:rPr>
              <a:t>”.</a:t>
            </a:r>
            <a:endParaRPr lang="ja-JP" altLang="en-US" sz="1050" b="1" dirty="0">
              <a:solidFill>
                <a:schemeClr val="tx1">
                  <a:lumMod val="75000"/>
                  <a:lumOff val="25000"/>
                </a:schemeClr>
              </a:solidFill>
              <a:latin typeface="+mn-lt"/>
              <a:ea typeface="メイリオ" pitchFamily="50" charset="-128"/>
            </a:endParaRPr>
          </a:p>
        </p:txBody>
      </p:sp>
      <p:sp>
        <p:nvSpPr>
          <p:cNvPr id="67" name="正方形/長方形 66"/>
          <p:cNvSpPr/>
          <p:nvPr/>
        </p:nvSpPr>
        <p:spPr bwMode="auto">
          <a:xfrm>
            <a:off x="9062066" y="5383675"/>
            <a:ext cx="410547" cy="144000"/>
          </a:xfrm>
          <a:prstGeom prst="rect">
            <a:avLst/>
          </a:prstGeom>
          <a:solidFill>
            <a:schemeClr val="bg1"/>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dirty="0" smtClean="0">
              <a:solidFill>
                <a:schemeClr val="bg1"/>
              </a:solidFill>
              <a:latin typeface="+mn-lt"/>
              <a:ea typeface="メイリオ" pitchFamily="50" charset="-128"/>
            </a:endParaRPr>
          </a:p>
        </p:txBody>
      </p:sp>
      <p:sp>
        <p:nvSpPr>
          <p:cNvPr id="68" name="正方形/長方形 67"/>
          <p:cNvSpPr/>
          <p:nvPr/>
        </p:nvSpPr>
        <p:spPr bwMode="auto">
          <a:xfrm>
            <a:off x="9532434" y="1701800"/>
            <a:ext cx="2492943" cy="760396"/>
          </a:xfrm>
          <a:prstGeom prst="rect">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r>
              <a:rPr lang="en-US" altLang="ja-JP" sz="1400" b="1" dirty="0" smtClean="0">
                <a:solidFill>
                  <a:schemeClr val="bg1"/>
                </a:solidFill>
                <a:latin typeface="+mn-lt"/>
                <a:ea typeface="メイリオ" pitchFamily="50" charset="-128"/>
              </a:rPr>
              <a:t>1</a:t>
            </a:r>
            <a:r>
              <a:rPr kumimoji="1" lang="en-US" altLang="ja-JP" sz="1400" b="1" dirty="0" smtClean="0">
                <a:solidFill>
                  <a:schemeClr val="bg1"/>
                </a:solidFill>
                <a:latin typeface="+mn-lt"/>
                <a:ea typeface="メイリオ" pitchFamily="50" charset="-128"/>
              </a:rPr>
              <a:t>-3</a:t>
            </a:r>
            <a:r>
              <a:rPr kumimoji="1" lang="ja-JP" altLang="en-US" sz="1400" b="1" dirty="0" smtClean="0">
                <a:solidFill>
                  <a:schemeClr val="bg1"/>
                </a:solidFill>
                <a:latin typeface="+mn-lt"/>
                <a:ea typeface="メイリオ" pitchFamily="50" charset="-128"/>
              </a:rPr>
              <a:t>（</a:t>
            </a:r>
            <a:r>
              <a:rPr lang="en-US" altLang="ja-JP" sz="1400" b="1" dirty="0" smtClean="0">
                <a:solidFill>
                  <a:schemeClr val="bg1"/>
                </a:solidFill>
                <a:latin typeface="+mn-lt"/>
                <a:ea typeface="メイリオ" pitchFamily="50" charset="-128"/>
              </a:rPr>
              <a:t>5</a:t>
            </a:r>
            <a:r>
              <a:rPr kumimoji="1" lang="ja-JP" altLang="en-US" sz="1400" b="1" dirty="0" smtClean="0">
                <a:solidFill>
                  <a:schemeClr val="bg1"/>
                </a:solidFill>
                <a:latin typeface="+mn-lt"/>
                <a:ea typeface="メイリオ" pitchFamily="50" charset="-128"/>
              </a:rPr>
              <a:t>ページ）に</a:t>
            </a:r>
            <a:endParaRPr kumimoji="1" lang="en-US" altLang="ja-JP" sz="1400" b="1" dirty="0" smtClean="0">
              <a:solidFill>
                <a:schemeClr val="bg1"/>
              </a:solidFill>
              <a:latin typeface="+mn-lt"/>
              <a:ea typeface="メイリオ" pitchFamily="50" charset="-128"/>
            </a:endParaRPr>
          </a:p>
          <a:p>
            <a:pPr algn="ctr">
              <a:lnSpc>
                <a:spcPct val="150000"/>
              </a:lnSpc>
            </a:pPr>
            <a:r>
              <a:rPr kumimoji="1" lang="ja-JP" altLang="en-US" sz="1400" b="1" dirty="0" smtClean="0">
                <a:solidFill>
                  <a:schemeClr val="bg1"/>
                </a:solidFill>
                <a:latin typeface="+mn-lt"/>
                <a:ea typeface="メイリオ" pitchFamily="50" charset="-128"/>
              </a:rPr>
              <a:t>リンク</a:t>
            </a:r>
          </a:p>
        </p:txBody>
      </p:sp>
    </p:spTree>
    <p:extLst>
      <p:ext uri="{BB962C8B-B14F-4D97-AF65-F5344CB8AC3E}">
        <p14:creationId xmlns:p14="http://schemas.microsoft.com/office/powerpoint/2010/main" val="3992516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bwMode="auto">
          <a:xfrm>
            <a:off x="322753" y="1673678"/>
            <a:ext cx="4283114" cy="3584121"/>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144000" tIns="144000" rIns="144000" bIns="144000" rtlCol="0" anchor="ctr" anchorCtr="0">
            <a:noAutofit/>
          </a:bodyPr>
          <a:lstStyle/>
          <a:p>
            <a:pPr algn="ctr" rtl="0"/>
            <a:endParaRPr lang="en-US" altLang="en-US" sz="1800" b="1" dirty="0" smtClean="0">
              <a:solidFill>
                <a:schemeClr val="tx1">
                  <a:lumMod val="75000"/>
                  <a:lumOff val="25000"/>
                </a:schemeClr>
              </a:solidFill>
              <a:latin typeface="Arial" panose="020B0604020202020204" pitchFamily="34" charset="0"/>
              <a:ea typeface="メイリオ" pitchFamily="50" charset="-128"/>
            </a:endParaRPr>
          </a:p>
        </p:txBody>
      </p:sp>
      <p:sp>
        <p:nvSpPr>
          <p:cNvPr id="2" name="タイトル 1"/>
          <p:cNvSpPr>
            <a:spLocks noGrp="1"/>
          </p:cNvSpPr>
          <p:nvPr>
            <p:ph type="title"/>
          </p:nvPr>
        </p:nvSpPr>
        <p:spPr>
          <a:xfrm>
            <a:off x="346370" y="242455"/>
            <a:ext cx="7786257" cy="348557"/>
          </a:xfrm>
        </p:spPr>
        <p:txBody>
          <a:bodyPr wrap="square">
            <a:noAutofit/>
          </a:bodyPr>
          <a:lstStyle/>
          <a:p>
            <a:pPr algn="l" rtl="0"/>
            <a:r>
              <a:rPr lang="en-US" b="1" i="0" u="none" spc="0" dirty="0">
                <a:latin typeface="Arial" panose="020B0604020202020204" pitchFamily="34" charset="0"/>
              </a:rPr>
              <a:t>1-4 </a:t>
            </a:r>
            <a:r>
              <a:rPr lang="en-US" b="1" i="0" u="none" spc="0" dirty="0" smtClean="0">
                <a:latin typeface="Arial" panose="020B0604020202020204" pitchFamily="34" charset="0"/>
              </a:rPr>
              <a:t>General Benefits </a:t>
            </a:r>
            <a:r>
              <a:rPr lang="en-US" b="1" i="0" u="none" spc="0" dirty="0">
                <a:latin typeface="Arial" panose="020B0604020202020204" pitchFamily="34" charset="0"/>
              </a:rPr>
              <a:t>and Risks </a:t>
            </a:r>
            <a:r>
              <a:rPr lang="en-US" b="1" i="0" u="none" spc="0" dirty="0" smtClean="0">
                <a:latin typeface="Arial" panose="020B0604020202020204" pitchFamily="34" charset="0"/>
              </a:rPr>
              <a:t>of Using OSS</a:t>
            </a:r>
            <a:endParaRPr kumimoji="1" lang="en-US" altLang="en-US" spc="0" dirty="0">
              <a:latin typeface="Arial" panose="020B0604020202020204" pitchFamily="34" charset="0"/>
            </a:endParaRPr>
          </a:p>
        </p:txBody>
      </p:sp>
      <p:sp>
        <p:nvSpPr>
          <p:cNvPr id="6" name="正方形/長方形 5"/>
          <p:cNvSpPr/>
          <p:nvPr/>
        </p:nvSpPr>
        <p:spPr bwMode="auto">
          <a:xfrm>
            <a:off x="257440" y="575734"/>
            <a:ext cx="8957732" cy="1048959"/>
          </a:xfrm>
          <a:prstGeom prst="rect">
            <a:avLst/>
          </a:prstGeom>
          <a:solidFill>
            <a:srgbClr val="71C9E5"/>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7" name="Text Box 31"/>
          <p:cNvSpPr txBox="1">
            <a:spLocks noChangeArrowheads="1"/>
          </p:cNvSpPr>
          <p:nvPr/>
        </p:nvSpPr>
        <p:spPr bwMode="gray">
          <a:xfrm>
            <a:off x="376422" y="768391"/>
            <a:ext cx="8855260" cy="488976"/>
          </a:xfrm>
          <a:prstGeom prst="rect">
            <a:avLst/>
          </a:prstGeom>
          <a:noFill/>
          <a:ln w="3175" cap="rnd">
            <a:noFill/>
            <a:miter lim="800000"/>
            <a:headEnd/>
            <a:tailEnd/>
          </a:ln>
          <a:effectLst/>
        </p:spPr>
        <p:txBody>
          <a:bodyPr wrap="square" lIns="72000" tIns="0" rIns="144000" bIns="0" anchor="t">
            <a:noAutofit/>
          </a:bodyPr>
          <a:lstStyle/>
          <a:p>
            <a:pPr algn="l" rtl="0">
              <a:lnSpc>
                <a:spcPct val="100000"/>
              </a:lnSpc>
              <a:buClr>
                <a:srgbClr val="C00000"/>
              </a:buClr>
              <a:defRPr/>
            </a:pPr>
            <a:r>
              <a:rPr lang="en-US" sz="1400" b="1" i="0" u="none" dirty="0">
                <a:solidFill>
                  <a:schemeClr val="tx1">
                    <a:lumMod val="75000"/>
                    <a:lumOff val="25000"/>
                  </a:schemeClr>
                </a:solidFill>
                <a:latin typeface="Arial" panose="020B0604020202020204" pitchFamily="34" charset="0"/>
                <a:ea typeface="メイリオ" pitchFamily="50" charset="-128"/>
              </a:rPr>
              <a:t>In </a:t>
            </a:r>
            <a:r>
              <a:rPr lang="en-US" sz="1400" b="1" i="0" u="none" dirty="0" smtClean="0">
                <a:solidFill>
                  <a:schemeClr val="tx1">
                    <a:lumMod val="75000"/>
                    <a:lumOff val="25000"/>
                  </a:schemeClr>
                </a:solidFill>
                <a:latin typeface="Arial" panose="020B0604020202020204" pitchFamily="34" charset="0"/>
                <a:ea typeface="メイリオ" pitchFamily="50" charset="-128"/>
              </a:rPr>
              <a:t>principle, </a:t>
            </a:r>
            <a:r>
              <a:rPr lang="en-US" sz="1600" b="1" dirty="0" smtClean="0">
                <a:solidFill>
                  <a:srgbClr val="005674"/>
                </a:solidFill>
                <a:latin typeface="Arial" panose="020B0604020202020204" pitchFamily="34" charset="0"/>
                <a:ea typeface="メイリオ" pitchFamily="50" charset="-128"/>
              </a:rPr>
              <a:t>you have to take all responsibility</a:t>
            </a:r>
            <a:r>
              <a:rPr lang="en-US" sz="1400" b="1" i="0" u="none" dirty="0" smtClean="0">
                <a:solidFill>
                  <a:schemeClr val="tx1">
                    <a:lumMod val="75000"/>
                    <a:lumOff val="25000"/>
                  </a:schemeClr>
                </a:solidFill>
                <a:latin typeface="Arial" panose="020B0604020202020204" pitchFamily="34" charset="0"/>
                <a:ea typeface="メイリオ" pitchFamily="50" charset="-128"/>
              </a:rPr>
              <a:t> for using OSS. Befor</a:t>
            </a:r>
            <a:r>
              <a:rPr lang="en-US" sz="1400" b="1" dirty="0" smtClean="0">
                <a:solidFill>
                  <a:schemeClr val="tx1">
                    <a:lumMod val="75000"/>
                    <a:lumOff val="25000"/>
                  </a:schemeClr>
                </a:solidFill>
                <a:latin typeface="Arial" panose="020B0604020202020204" pitchFamily="34" charset="0"/>
                <a:ea typeface="メイリオ" pitchFamily="50" charset="-128"/>
              </a:rPr>
              <a:t>e using it,</a:t>
            </a:r>
            <a:r>
              <a:rPr lang="en-US" sz="1400" b="1" i="0" u="none" dirty="0" smtClean="0">
                <a:solidFill>
                  <a:schemeClr val="tx1">
                    <a:lumMod val="75000"/>
                    <a:lumOff val="25000"/>
                  </a:schemeClr>
                </a:solidFill>
                <a:latin typeface="Arial" panose="020B0604020202020204" pitchFamily="34" charset="0"/>
                <a:ea typeface="メイリオ" pitchFamily="50" charset="-128"/>
              </a:rPr>
              <a:t> </a:t>
            </a:r>
            <a:br>
              <a:rPr lang="en-US" sz="1400" b="1" i="0" u="none" dirty="0" smtClean="0">
                <a:solidFill>
                  <a:schemeClr val="tx1">
                    <a:lumMod val="75000"/>
                    <a:lumOff val="25000"/>
                  </a:schemeClr>
                </a:solidFill>
                <a:latin typeface="Arial" panose="020B0604020202020204" pitchFamily="34" charset="0"/>
                <a:ea typeface="メイリオ" pitchFamily="50" charset="-128"/>
              </a:rPr>
            </a:br>
            <a:r>
              <a:rPr lang="en-US" sz="1400" b="1" i="0" u="none" dirty="0" smtClean="0">
                <a:solidFill>
                  <a:schemeClr val="tx1">
                    <a:lumMod val="75000"/>
                    <a:lumOff val="25000"/>
                  </a:schemeClr>
                </a:solidFill>
                <a:latin typeface="Arial" panose="020B0604020202020204" pitchFamily="34" charset="0"/>
                <a:ea typeface="メイリオ" pitchFamily="50" charset="-128"/>
              </a:rPr>
              <a:t>you should work with your peers to identify and understand the benefits and risks of using such software.</a:t>
            </a:r>
            <a:endParaRPr lang="en-US" altLang="en-US" sz="1200" b="1" dirty="0" smtClean="0">
              <a:solidFill>
                <a:schemeClr val="tx1">
                  <a:lumMod val="75000"/>
                  <a:lumOff val="25000"/>
                </a:schemeClr>
              </a:solidFill>
              <a:latin typeface="Arial" panose="020B0604020202020204" pitchFamily="34" charset="0"/>
              <a:ea typeface="メイリオ" pitchFamily="50" charset="-128"/>
            </a:endParaRPr>
          </a:p>
        </p:txBody>
      </p:sp>
      <p:cxnSp>
        <p:nvCxnSpPr>
          <p:cNvPr id="8" name="直線コネクタ 7"/>
          <p:cNvCxnSpPr/>
          <p:nvPr/>
        </p:nvCxnSpPr>
        <p:spPr bwMode="auto">
          <a:xfrm>
            <a:off x="350573" y="643467"/>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9" name="直線コネクタ 8"/>
          <p:cNvCxnSpPr/>
          <p:nvPr/>
        </p:nvCxnSpPr>
        <p:spPr bwMode="auto">
          <a:xfrm>
            <a:off x="350573" y="1552452"/>
            <a:ext cx="8771467" cy="0"/>
          </a:xfrm>
          <a:prstGeom prst="line">
            <a:avLst/>
          </a:prstGeom>
          <a:noFill/>
          <a:ln w="19050" cap="flat" cmpd="sng" algn="ctr">
            <a:solidFill>
              <a:schemeClr val="bg1"/>
            </a:solidFill>
            <a:prstDash val="dash"/>
            <a:round/>
            <a:headEnd type="none" w="med" len="med"/>
            <a:tailEnd type="none" w="med" len="med"/>
          </a:ln>
          <a:effectLst/>
        </p:spPr>
      </p:cxnSp>
      <p:sp>
        <p:nvSpPr>
          <p:cNvPr id="16" name="Text Box 31"/>
          <p:cNvSpPr txBox="1">
            <a:spLocks noChangeArrowheads="1"/>
          </p:cNvSpPr>
          <p:nvPr/>
        </p:nvSpPr>
        <p:spPr bwMode="gray">
          <a:xfrm>
            <a:off x="458380" y="1975459"/>
            <a:ext cx="3982991" cy="488976"/>
          </a:xfrm>
          <a:prstGeom prst="rect">
            <a:avLst/>
          </a:prstGeom>
          <a:noFill/>
          <a:ln w="3175" cap="rnd">
            <a:noFill/>
            <a:miter lim="800000"/>
            <a:headEnd/>
            <a:tailEnd/>
          </a:ln>
          <a:effectLst/>
        </p:spPr>
        <p:txBody>
          <a:bodyPr wrap="square" lIns="72000" tIns="0" rIns="144000" bIns="0" anchor="t">
            <a:noAutofit/>
          </a:bodyPr>
          <a:lstStyle/>
          <a:p>
            <a:pPr marL="342900" indent="-342900" algn="l" rtl="0">
              <a:lnSpc>
                <a:spcPts val="1600"/>
              </a:lnSpc>
              <a:spcBef>
                <a:spcPts val="300"/>
              </a:spcBef>
              <a:buClr>
                <a:srgbClr val="27A2B3"/>
              </a:buClr>
              <a:buFont typeface="+mj-lt"/>
              <a:buAutoNum type="arabicPeriod"/>
              <a:defRPr/>
            </a:pPr>
            <a:r>
              <a:rPr lang="en-US" sz="1200" b="1" i="0" u="none" dirty="0" smtClean="0">
                <a:solidFill>
                  <a:schemeClr val="tx1">
                    <a:lumMod val="75000"/>
                    <a:lumOff val="25000"/>
                  </a:schemeClr>
                </a:solidFill>
                <a:latin typeface="Arial" panose="020B0604020202020204" pitchFamily="34" charset="0"/>
                <a:ea typeface="メイリオ" pitchFamily="50" charset="-128"/>
              </a:rPr>
              <a:t>You can reduce development </a:t>
            </a:r>
            <a:r>
              <a:rPr lang="en-US" sz="1200" b="1" i="0" u="none" dirty="0">
                <a:solidFill>
                  <a:schemeClr val="tx1">
                    <a:lumMod val="75000"/>
                    <a:lumOff val="25000"/>
                  </a:schemeClr>
                </a:solidFill>
                <a:latin typeface="Arial" panose="020B0604020202020204" pitchFamily="34" charset="0"/>
                <a:ea typeface="メイリオ" pitchFamily="50" charset="-128"/>
              </a:rPr>
              <a:t>costs </a:t>
            </a:r>
            <a:r>
              <a:rPr lang="en-US" sz="1200" b="1" i="0" u="none" dirty="0" smtClean="0">
                <a:solidFill>
                  <a:schemeClr val="tx1">
                    <a:lumMod val="75000"/>
                    <a:lumOff val="25000"/>
                  </a:schemeClr>
                </a:solidFill>
                <a:latin typeface="Arial" panose="020B0604020202020204" pitchFamily="34" charset="0"/>
                <a:ea typeface="メイリオ" pitchFamily="50" charset="-128"/>
              </a:rPr>
              <a:t>because the source code is available for free.</a:t>
            </a:r>
            <a:endParaRPr lang="en-US" sz="1200" b="1" i="0" u="none" dirty="0">
              <a:solidFill>
                <a:schemeClr val="tx1">
                  <a:lumMod val="75000"/>
                  <a:lumOff val="25000"/>
                </a:schemeClr>
              </a:solidFill>
              <a:latin typeface="Arial" panose="020B0604020202020204" pitchFamily="34" charset="0"/>
              <a:ea typeface="メイリオ" pitchFamily="50" charset="-128"/>
            </a:endParaRPr>
          </a:p>
          <a:p>
            <a:pPr marL="342900" indent="-342900" algn="l" rtl="0">
              <a:lnSpc>
                <a:spcPts val="1600"/>
              </a:lnSpc>
              <a:spcBef>
                <a:spcPts val="300"/>
              </a:spcBef>
              <a:buClr>
                <a:srgbClr val="27A2B3"/>
              </a:buClr>
              <a:buFont typeface="+mj-lt"/>
              <a:buAutoNum type="arabicPeriod"/>
              <a:defRPr/>
            </a:pPr>
            <a:r>
              <a:rPr lang="en-US" sz="1200" b="1" i="0" u="none" dirty="0" smtClean="0">
                <a:solidFill>
                  <a:schemeClr val="tx1">
                    <a:lumMod val="75000"/>
                    <a:lumOff val="25000"/>
                  </a:schemeClr>
                </a:solidFill>
                <a:latin typeface="Arial" panose="020B0604020202020204" pitchFamily="34" charset="0"/>
                <a:ea typeface="メイリオ" pitchFamily="50" charset="-128"/>
              </a:rPr>
              <a:t>You can shorten the development </a:t>
            </a:r>
            <a:r>
              <a:rPr lang="en-US" sz="1200" b="1" i="0" u="none" dirty="0">
                <a:solidFill>
                  <a:schemeClr val="tx1">
                    <a:lumMod val="75000"/>
                    <a:lumOff val="25000"/>
                  </a:schemeClr>
                </a:solidFill>
                <a:latin typeface="Arial" panose="020B0604020202020204" pitchFamily="34" charset="0"/>
                <a:ea typeface="メイリオ" pitchFamily="50" charset="-128"/>
              </a:rPr>
              <a:t>period </a:t>
            </a:r>
            <a:r>
              <a:rPr lang="en-US" sz="1200" b="1" i="0" u="none" dirty="0" smtClean="0">
                <a:solidFill>
                  <a:schemeClr val="tx1">
                    <a:lumMod val="75000"/>
                    <a:lumOff val="25000"/>
                  </a:schemeClr>
                </a:solidFill>
                <a:latin typeface="Arial" panose="020B0604020202020204" pitchFamily="34" charset="0"/>
                <a:ea typeface="メイリオ" pitchFamily="50" charset="-128"/>
              </a:rPr>
              <a:t>by using available </a:t>
            </a:r>
            <a:r>
              <a:rPr lang="en-US" sz="1200" b="1" i="0" u="none" dirty="0">
                <a:solidFill>
                  <a:schemeClr val="tx1">
                    <a:lumMod val="75000"/>
                    <a:lumOff val="25000"/>
                  </a:schemeClr>
                </a:solidFill>
                <a:latin typeface="Arial" panose="020B0604020202020204" pitchFamily="34" charset="0"/>
                <a:ea typeface="メイリオ" pitchFamily="50" charset="-128"/>
              </a:rPr>
              <a:t>OSS that </a:t>
            </a:r>
            <a:r>
              <a:rPr lang="en-US" sz="1200" b="1" i="0" u="none" dirty="0" smtClean="0">
                <a:solidFill>
                  <a:schemeClr val="tx1">
                    <a:lumMod val="75000"/>
                    <a:lumOff val="25000"/>
                  </a:schemeClr>
                </a:solidFill>
                <a:latin typeface="Arial" panose="020B0604020202020204" pitchFamily="34" charset="0"/>
                <a:ea typeface="メイリオ" pitchFamily="50" charset="-128"/>
              </a:rPr>
              <a:t>is a de </a:t>
            </a:r>
            <a:r>
              <a:rPr lang="en-US" sz="1200" b="1" i="0" u="none" dirty="0">
                <a:solidFill>
                  <a:schemeClr val="tx1">
                    <a:lumMod val="75000"/>
                    <a:lumOff val="25000"/>
                  </a:schemeClr>
                </a:solidFill>
                <a:latin typeface="Arial" panose="020B0604020202020204" pitchFamily="34" charset="0"/>
                <a:ea typeface="メイリオ" pitchFamily="50" charset="-128"/>
              </a:rPr>
              <a:t>facto </a:t>
            </a:r>
            <a:r>
              <a:rPr lang="en-US" sz="1200" b="1" i="0" u="none" dirty="0" smtClean="0">
                <a:solidFill>
                  <a:schemeClr val="tx1">
                    <a:lumMod val="75000"/>
                    <a:lumOff val="25000"/>
                  </a:schemeClr>
                </a:solidFill>
                <a:latin typeface="Arial" panose="020B0604020202020204" pitchFamily="34" charset="0"/>
                <a:ea typeface="メイリオ" pitchFamily="50" charset="-128"/>
              </a:rPr>
              <a:t>standard.</a:t>
            </a:r>
            <a:endParaRPr lang="en-US" sz="1200" b="1" i="0" u="none" dirty="0">
              <a:solidFill>
                <a:schemeClr val="tx1">
                  <a:lumMod val="75000"/>
                  <a:lumOff val="25000"/>
                </a:schemeClr>
              </a:solidFill>
              <a:latin typeface="Arial" panose="020B0604020202020204" pitchFamily="34" charset="0"/>
              <a:ea typeface="メイリオ" pitchFamily="50" charset="-128"/>
            </a:endParaRPr>
          </a:p>
          <a:p>
            <a:pPr marL="342900" indent="-342900" algn="l" rtl="0">
              <a:lnSpc>
                <a:spcPts val="1600"/>
              </a:lnSpc>
              <a:spcBef>
                <a:spcPts val="300"/>
              </a:spcBef>
              <a:buClr>
                <a:srgbClr val="27A2B3"/>
              </a:buClr>
              <a:buFont typeface="+mj-lt"/>
              <a:buAutoNum type="arabicPeriod"/>
              <a:defRPr/>
            </a:pPr>
            <a:r>
              <a:rPr lang="en-US" sz="1200" b="1" i="0" u="none" dirty="0" smtClean="0">
                <a:solidFill>
                  <a:schemeClr val="tx1">
                    <a:lumMod val="75000"/>
                    <a:lumOff val="25000"/>
                  </a:schemeClr>
                </a:solidFill>
                <a:latin typeface="Arial" panose="020B0604020202020204" pitchFamily="34" charset="0"/>
                <a:ea typeface="メイリオ" pitchFamily="50" charset="-128"/>
              </a:rPr>
              <a:t>You can fix bugs by </a:t>
            </a:r>
            <a:r>
              <a:rPr lang="en-US" sz="1200" b="1" i="0" u="none" dirty="0">
                <a:solidFill>
                  <a:schemeClr val="tx1">
                    <a:lumMod val="75000"/>
                    <a:lumOff val="25000"/>
                  </a:schemeClr>
                </a:solidFill>
                <a:latin typeface="Arial" panose="020B0604020202020204" pitchFamily="34" charset="0"/>
                <a:ea typeface="メイリオ" pitchFamily="50" charset="-128"/>
              </a:rPr>
              <a:t>modifying the source </a:t>
            </a:r>
            <a:r>
              <a:rPr lang="en-US" sz="1200" b="1" i="0" u="none" dirty="0" smtClean="0">
                <a:solidFill>
                  <a:schemeClr val="tx1">
                    <a:lumMod val="75000"/>
                    <a:lumOff val="25000"/>
                  </a:schemeClr>
                </a:solidFill>
                <a:latin typeface="Arial" panose="020B0604020202020204" pitchFamily="34" charset="0"/>
                <a:ea typeface="メイリオ" pitchFamily="50" charset="-128"/>
              </a:rPr>
              <a:t>code.</a:t>
            </a:r>
            <a:endParaRPr lang="en-US" sz="1200" b="1" i="0" u="none" dirty="0">
              <a:solidFill>
                <a:schemeClr val="tx1">
                  <a:lumMod val="75000"/>
                  <a:lumOff val="25000"/>
                </a:schemeClr>
              </a:solidFill>
              <a:latin typeface="Arial" panose="020B0604020202020204" pitchFamily="34" charset="0"/>
              <a:ea typeface="メイリオ" pitchFamily="50" charset="-128"/>
            </a:endParaRPr>
          </a:p>
          <a:p>
            <a:pPr marL="342900" indent="-342900" algn="l" rtl="0">
              <a:lnSpc>
                <a:spcPts val="1600"/>
              </a:lnSpc>
              <a:spcBef>
                <a:spcPts val="300"/>
              </a:spcBef>
              <a:buClr>
                <a:srgbClr val="27A2B3"/>
              </a:buClr>
              <a:buFont typeface="+mj-lt"/>
              <a:buAutoNum type="arabicPeriod"/>
              <a:defRPr/>
            </a:pPr>
            <a:r>
              <a:rPr lang="en-US" sz="1200" b="1" i="0" u="none" dirty="0">
                <a:solidFill>
                  <a:schemeClr val="tx1">
                    <a:lumMod val="75000"/>
                    <a:lumOff val="25000"/>
                  </a:schemeClr>
                </a:solidFill>
                <a:latin typeface="Arial" panose="020B0604020202020204" pitchFamily="34" charset="0"/>
                <a:ea typeface="メイリオ" pitchFamily="50" charset="-128"/>
              </a:rPr>
              <a:t>Outstanding software engineers from all over the world are involved in the development of OSS, and some programs </a:t>
            </a:r>
            <a:r>
              <a:rPr lang="en-US" sz="1200" b="1" dirty="0" smtClean="0">
                <a:solidFill>
                  <a:schemeClr val="tx1">
                    <a:lumMod val="75000"/>
                    <a:lumOff val="25000"/>
                  </a:schemeClr>
                </a:solidFill>
                <a:latin typeface="Arial" panose="020B0604020202020204" pitchFamily="34" charset="0"/>
                <a:ea typeface="メイリオ" pitchFamily="50" charset="-128"/>
              </a:rPr>
              <a:t>have performance levels </a:t>
            </a:r>
            <a:r>
              <a:rPr lang="en-US" sz="1200" b="1" i="0" u="none" dirty="0" smtClean="0">
                <a:solidFill>
                  <a:schemeClr val="tx1">
                    <a:lumMod val="75000"/>
                    <a:lumOff val="25000"/>
                  </a:schemeClr>
                </a:solidFill>
                <a:latin typeface="Arial" panose="020B0604020202020204" pitchFamily="34" charset="0"/>
                <a:ea typeface="メイリオ" pitchFamily="50" charset="-128"/>
              </a:rPr>
              <a:t>comparable </a:t>
            </a:r>
            <a:r>
              <a:rPr lang="en-US" sz="1200" b="1" i="0" u="none" dirty="0">
                <a:solidFill>
                  <a:schemeClr val="tx1">
                    <a:lumMod val="75000"/>
                    <a:lumOff val="25000"/>
                  </a:schemeClr>
                </a:solidFill>
                <a:latin typeface="Arial" panose="020B0604020202020204" pitchFamily="34" charset="0"/>
                <a:ea typeface="メイリオ" pitchFamily="50" charset="-128"/>
              </a:rPr>
              <a:t>to that of commercial </a:t>
            </a:r>
            <a:r>
              <a:rPr lang="en-US" sz="1200" b="1" i="0" u="none" dirty="0" smtClean="0">
                <a:solidFill>
                  <a:schemeClr val="tx1">
                    <a:lumMod val="75000"/>
                    <a:lumOff val="25000"/>
                  </a:schemeClr>
                </a:solidFill>
                <a:latin typeface="Arial" panose="020B0604020202020204" pitchFamily="34" charset="0"/>
                <a:ea typeface="メイリオ" pitchFamily="50" charset="-128"/>
              </a:rPr>
              <a:t>software.</a:t>
            </a:r>
            <a:endParaRPr lang="en-US" sz="1200" b="1" i="0" u="none" dirty="0">
              <a:solidFill>
                <a:schemeClr val="tx1">
                  <a:lumMod val="75000"/>
                  <a:lumOff val="25000"/>
                </a:schemeClr>
              </a:solidFill>
              <a:latin typeface="Arial" panose="020B0604020202020204" pitchFamily="34" charset="0"/>
              <a:ea typeface="メイリオ" pitchFamily="50" charset="-128"/>
            </a:endParaRPr>
          </a:p>
          <a:p>
            <a:pPr marL="342900" indent="-342900" algn="l" rtl="0">
              <a:lnSpc>
                <a:spcPts val="1600"/>
              </a:lnSpc>
              <a:spcBef>
                <a:spcPts val="300"/>
              </a:spcBef>
              <a:buClr>
                <a:srgbClr val="27A2B3"/>
              </a:buClr>
              <a:buFont typeface="+mj-lt"/>
              <a:buAutoNum type="arabicPeriod"/>
              <a:defRPr/>
            </a:pPr>
            <a:r>
              <a:rPr lang="en-US" sz="1200" b="1" i="0" u="none" dirty="0" smtClean="0">
                <a:solidFill>
                  <a:schemeClr val="tx1">
                    <a:lumMod val="75000"/>
                    <a:lumOff val="25000"/>
                  </a:schemeClr>
                </a:solidFill>
                <a:latin typeface="Arial" panose="020B0604020202020204" pitchFamily="34" charset="0"/>
                <a:ea typeface="メイリオ" pitchFamily="50" charset="-128"/>
              </a:rPr>
              <a:t>Program development will not </a:t>
            </a:r>
            <a:r>
              <a:rPr lang="en-US" sz="1200" b="1" dirty="0" smtClean="0">
                <a:solidFill>
                  <a:schemeClr val="tx1">
                    <a:lumMod val="75000"/>
                    <a:lumOff val="25000"/>
                  </a:schemeClr>
                </a:solidFill>
                <a:latin typeface="Arial" panose="020B0604020202020204" pitchFamily="34" charset="0"/>
                <a:ea typeface="メイリオ" pitchFamily="50" charset="-128"/>
              </a:rPr>
              <a:t>be discontinued for reasons such as </a:t>
            </a:r>
            <a:r>
              <a:rPr lang="en-US" sz="1200" b="1" i="0" u="none" dirty="0" smtClean="0">
                <a:solidFill>
                  <a:schemeClr val="tx1">
                    <a:lumMod val="75000"/>
                    <a:lumOff val="25000"/>
                  </a:schemeClr>
                </a:solidFill>
                <a:latin typeface="Arial" panose="020B0604020202020204" pitchFamily="34" charset="0"/>
                <a:ea typeface="メイリオ" pitchFamily="50" charset="-128"/>
              </a:rPr>
              <a:t>bankruptcy </a:t>
            </a:r>
            <a:r>
              <a:rPr lang="en-US" sz="1200" b="1" i="0" u="none" dirty="0">
                <a:solidFill>
                  <a:schemeClr val="tx1">
                    <a:lumMod val="75000"/>
                    <a:lumOff val="25000"/>
                  </a:schemeClr>
                </a:solidFill>
                <a:latin typeface="Arial" panose="020B0604020202020204" pitchFamily="34" charset="0"/>
                <a:ea typeface="メイリオ" pitchFamily="50" charset="-128"/>
              </a:rPr>
              <a:t>or </a:t>
            </a:r>
            <a:r>
              <a:rPr lang="en-US" sz="1200" b="1" i="0" u="none" dirty="0" smtClean="0">
                <a:solidFill>
                  <a:schemeClr val="tx1">
                    <a:lumMod val="75000"/>
                    <a:lumOff val="25000"/>
                  </a:schemeClr>
                </a:solidFill>
                <a:latin typeface="Arial" panose="020B0604020202020204" pitchFamily="34" charset="0"/>
                <a:ea typeface="メイリオ" pitchFamily="50" charset="-128"/>
              </a:rPr>
              <a:t>merger </a:t>
            </a:r>
            <a:r>
              <a:rPr lang="en-US" sz="1200" b="1" i="0" u="none" dirty="0">
                <a:solidFill>
                  <a:schemeClr val="tx1">
                    <a:lumMod val="75000"/>
                    <a:lumOff val="25000"/>
                  </a:schemeClr>
                </a:solidFill>
                <a:latin typeface="Arial" panose="020B0604020202020204" pitchFamily="34" charset="0"/>
                <a:ea typeface="メイリオ" pitchFamily="50" charset="-128"/>
              </a:rPr>
              <a:t>of </a:t>
            </a:r>
            <a:r>
              <a:rPr lang="en-US" sz="1200" b="1" i="0" u="none" dirty="0" smtClean="0">
                <a:solidFill>
                  <a:schemeClr val="tx1">
                    <a:lumMod val="75000"/>
                    <a:lumOff val="25000"/>
                  </a:schemeClr>
                </a:solidFill>
                <a:latin typeface="Arial" panose="020B0604020202020204" pitchFamily="34" charset="0"/>
                <a:ea typeface="メイリオ" pitchFamily="50" charset="-128"/>
              </a:rPr>
              <a:t>a developer.</a:t>
            </a:r>
            <a:endParaRPr lang="en-US" sz="1200" b="1" i="0" u="none" dirty="0">
              <a:solidFill>
                <a:schemeClr val="tx1">
                  <a:lumMod val="75000"/>
                  <a:lumOff val="25000"/>
                </a:schemeClr>
              </a:solidFill>
              <a:latin typeface="Arial" panose="020B0604020202020204" pitchFamily="34" charset="0"/>
              <a:ea typeface="メイリオ" pitchFamily="50" charset="-128"/>
            </a:endParaRPr>
          </a:p>
        </p:txBody>
      </p:sp>
      <p:sp>
        <p:nvSpPr>
          <p:cNvPr id="18" name="Text Box 31"/>
          <p:cNvSpPr txBox="1">
            <a:spLocks noChangeArrowheads="1"/>
          </p:cNvSpPr>
          <p:nvPr/>
        </p:nvSpPr>
        <p:spPr bwMode="gray">
          <a:xfrm>
            <a:off x="4908817" y="1865388"/>
            <a:ext cx="3960000" cy="488976"/>
          </a:xfrm>
          <a:prstGeom prst="rect">
            <a:avLst/>
          </a:prstGeom>
          <a:noFill/>
          <a:ln w="3175" cap="rnd">
            <a:noFill/>
            <a:miter lim="800000"/>
            <a:headEnd/>
            <a:tailEnd/>
          </a:ln>
          <a:effectLst/>
        </p:spPr>
        <p:txBody>
          <a:bodyPr wrap="square" lIns="72000" tIns="0" rIns="144000" bIns="0" anchor="t">
            <a:noAutofit/>
          </a:bodyPr>
          <a:lstStyle/>
          <a:p>
            <a:pPr marL="342900" indent="-342900" algn="l" rtl="0">
              <a:lnSpc>
                <a:spcPct val="100000"/>
              </a:lnSpc>
              <a:spcBef>
                <a:spcPts val="600"/>
              </a:spcBef>
              <a:buClr>
                <a:srgbClr val="C00000"/>
              </a:buClr>
              <a:buFont typeface="+mj-lt"/>
              <a:buAutoNum type="arabicPeriod"/>
              <a:defRPr/>
            </a:pPr>
            <a:endParaRPr lang="en-US" altLang="ja-JP" sz="1400" b="1" dirty="0" smtClean="0">
              <a:solidFill>
                <a:schemeClr val="tx1">
                  <a:lumMod val="75000"/>
                  <a:lumOff val="25000"/>
                </a:schemeClr>
              </a:solidFill>
              <a:latin typeface="Arial" panose="020B0604020202020204" pitchFamily="34" charset="0"/>
              <a:ea typeface="メイリオ" pitchFamily="50" charset="-128"/>
            </a:endParaRPr>
          </a:p>
        </p:txBody>
      </p:sp>
      <p:grpSp>
        <p:nvGrpSpPr>
          <p:cNvPr id="21" name="グループ化 20"/>
          <p:cNvGrpSpPr/>
          <p:nvPr/>
        </p:nvGrpSpPr>
        <p:grpSpPr>
          <a:xfrm>
            <a:off x="4807983" y="1673679"/>
            <a:ext cx="4284043" cy="3585600"/>
            <a:chOff x="7331056" y="3070679"/>
            <a:chExt cx="4284043" cy="3585600"/>
          </a:xfrm>
        </p:grpSpPr>
        <p:sp>
          <p:nvSpPr>
            <p:cNvPr id="19" name="正方形/長方形 18"/>
            <p:cNvSpPr/>
            <p:nvPr/>
          </p:nvSpPr>
          <p:spPr bwMode="auto">
            <a:xfrm>
              <a:off x="7331056" y="3070679"/>
              <a:ext cx="4283114" cy="3585600"/>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144000" tIns="144000" rIns="144000" bIns="144000" rtlCol="0" anchor="ctr" anchorCtr="0">
              <a:noAutofit/>
            </a:bodyPr>
            <a:lstStyle/>
            <a:p>
              <a:pPr algn="ctr" rtl="0"/>
              <a:endParaRPr lang="en-US" altLang="en-US" sz="1200" b="1" dirty="0" smtClean="0">
                <a:solidFill>
                  <a:schemeClr val="tx1">
                    <a:lumMod val="75000"/>
                    <a:lumOff val="25000"/>
                  </a:schemeClr>
                </a:solidFill>
                <a:latin typeface="Arial" panose="020B0604020202020204" pitchFamily="34" charset="0"/>
                <a:ea typeface="メイリオ" pitchFamily="50" charset="-128"/>
              </a:endParaRPr>
            </a:p>
          </p:txBody>
        </p:sp>
        <p:sp>
          <p:nvSpPr>
            <p:cNvPr id="20" name="Text Box 31"/>
            <p:cNvSpPr txBox="1">
              <a:spLocks noChangeArrowheads="1"/>
            </p:cNvSpPr>
            <p:nvPr/>
          </p:nvSpPr>
          <p:spPr bwMode="gray">
            <a:xfrm>
              <a:off x="7367099" y="3372459"/>
              <a:ext cx="4248000" cy="488976"/>
            </a:xfrm>
            <a:prstGeom prst="rect">
              <a:avLst/>
            </a:prstGeom>
            <a:noFill/>
            <a:ln w="3175" cap="rnd">
              <a:noFill/>
              <a:miter lim="800000"/>
              <a:headEnd/>
              <a:tailEnd/>
            </a:ln>
            <a:effectLst/>
          </p:spPr>
          <p:txBody>
            <a:bodyPr wrap="square" lIns="72000" tIns="0" rIns="144000" bIns="0" anchor="t">
              <a:noAutofit/>
            </a:bodyPr>
            <a:lstStyle/>
            <a:p>
              <a:pPr marL="271463" indent="-271463" algn="l" rtl="0">
                <a:lnSpc>
                  <a:spcPts val="1500"/>
                </a:lnSpc>
                <a:spcBef>
                  <a:spcPts val="300"/>
                </a:spcBef>
                <a:buClr>
                  <a:srgbClr val="C00000"/>
                </a:buClr>
                <a:buFont typeface="+mj-lt"/>
                <a:buAutoNum type="arabicPeriod"/>
                <a:defRPr/>
              </a:pPr>
              <a:r>
                <a:rPr lang="en-US" sz="1200" b="1" i="0" u="none" dirty="0">
                  <a:solidFill>
                    <a:schemeClr val="tx1">
                      <a:lumMod val="75000"/>
                      <a:lumOff val="25000"/>
                    </a:schemeClr>
                  </a:solidFill>
                  <a:latin typeface="Arial" panose="020B0604020202020204" pitchFamily="34" charset="0"/>
                  <a:ea typeface="メイリオ" pitchFamily="50" charset="-128"/>
                </a:rPr>
                <a:t>There are no guarantees as to the quality of the software, or concerning </a:t>
              </a:r>
              <a:r>
                <a:rPr lang="en-US" sz="1200" b="1" i="0" u="none" dirty="0" smtClean="0">
                  <a:solidFill>
                    <a:schemeClr val="tx1">
                      <a:lumMod val="75000"/>
                      <a:lumOff val="25000"/>
                    </a:schemeClr>
                  </a:solidFill>
                  <a:latin typeface="Arial" panose="020B0604020202020204" pitchFamily="34" charset="0"/>
                  <a:ea typeface="メイリオ" pitchFamily="50" charset="-128"/>
                </a:rPr>
                <a:t>non-infringement </a:t>
              </a:r>
              <a:r>
                <a:rPr lang="en-US" sz="1200" b="1" i="0" u="none" dirty="0">
                  <a:solidFill>
                    <a:schemeClr val="tx1">
                      <a:lumMod val="75000"/>
                      <a:lumOff val="25000"/>
                    </a:schemeClr>
                  </a:solidFill>
                  <a:latin typeface="Arial" panose="020B0604020202020204" pitchFamily="34" charset="0"/>
                  <a:ea typeface="メイリオ" pitchFamily="50" charset="-128"/>
                </a:rPr>
                <a:t>of rights of a third </a:t>
              </a:r>
              <a:r>
                <a:rPr lang="en-US" sz="1200" b="1" i="0" u="none" dirty="0" smtClean="0">
                  <a:solidFill>
                    <a:schemeClr val="tx1">
                      <a:lumMod val="75000"/>
                      <a:lumOff val="25000"/>
                    </a:schemeClr>
                  </a:solidFill>
                  <a:latin typeface="Arial" panose="020B0604020202020204" pitchFamily="34" charset="0"/>
                  <a:ea typeface="メイリオ" pitchFamily="50" charset="-128"/>
                </a:rPr>
                <a:t>party.</a:t>
              </a:r>
              <a:endParaRPr lang="en-US" sz="1200" b="1" i="0" u="none" dirty="0">
                <a:solidFill>
                  <a:schemeClr val="tx1">
                    <a:lumMod val="75000"/>
                    <a:lumOff val="25000"/>
                  </a:schemeClr>
                </a:solidFill>
                <a:latin typeface="Arial" panose="020B0604020202020204" pitchFamily="34" charset="0"/>
                <a:ea typeface="メイリオ" pitchFamily="50" charset="-128"/>
              </a:endParaRPr>
            </a:p>
            <a:p>
              <a:pPr marL="271463" indent="-271463" algn="l" rtl="0">
                <a:lnSpc>
                  <a:spcPts val="1500"/>
                </a:lnSpc>
                <a:spcBef>
                  <a:spcPts val="300"/>
                </a:spcBef>
                <a:buClr>
                  <a:srgbClr val="C00000"/>
                </a:buClr>
                <a:buFont typeface="+mj-lt"/>
                <a:buAutoNum type="arabicPeriod"/>
                <a:defRPr/>
              </a:pPr>
              <a:r>
                <a:rPr lang="en-US" sz="1200" b="1" i="0" u="none" dirty="0">
                  <a:solidFill>
                    <a:schemeClr val="tx1">
                      <a:lumMod val="75000"/>
                      <a:lumOff val="25000"/>
                    </a:schemeClr>
                  </a:solidFill>
                  <a:latin typeface="Arial" panose="020B0604020202020204" pitchFamily="34" charset="0"/>
                  <a:ea typeface="メイリオ" pitchFamily="50" charset="-128"/>
                </a:rPr>
                <a:t>Any </a:t>
              </a:r>
              <a:r>
                <a:rPr lang="en-US" sz="1200" b="1" i="0" u="none" dirty="0" smtClean="0">
                  <a:solidFill>
                    <a:schemeClr val="tx1">
                      <a:lumMod val="75000"/>
                      <a:lumOff val="25000"/>
                    </a:schemeClr>
                  </a:solidFill>
                  <a:latin typeface="Arial" panose="020B0604020202020204" pitchFamily="34" charset="0"/>
                  <a:ea typeface="メイリオ" pitchFamily="50" charset="-128"/>
                </a:rPr>
                <a:t>damage </a:t>
              </a:r>
              <a:r>
                <a:rPr lang="en-US" sz="1200" b="1" i="0" u="none" dirty="0">
                  <a:solidFill>
                    <a:schemeClr val="tx1">
                      <a:lumMod val="75000"/>
                      <a:lumOff val="25000"/>
                    </a:schemeClr>
                  </a:solidFill>
                  <a:latin typeface="Arial" panose="020B0604020202020204" pitchFamily="34" charset="0"/>
                  <a:ea typeface="メイリオ" pitchFamily="50" charset="-128"/>
                </a:rPr>
                <a:t>that </a:t>
              </a:r>
              <a:r>
                <a:rPr lang="en-US" sz="1200" b="1" i="0" u="none" dirty="0" smtClean="0">
                  <a:solidFill>
                    <a:schemeClr val="tx1">
                      <a:lumMod val="75000"/>
                      <a:lumOff val="25000"/>
                    </a:schemeClr>
                  </a:solidFill>
                  <a:latin typeface="Arial" panose="020B0604020202020204" pitchFamily="34" charset="0"/>
                  <a:ea typeface="メイリオ" pitchFamily="50" charset="-128"/>
                </a:rPr>
                <a:t>might occur </a:t>
              </a:r>
              <a:r>
                <a:rPr lang="en-US" sz="1200" b="1" i="0" u="none" dirty="0">
                  <a:solidFill>
                    <a:schemeClr val="tx1">
                      <a:lumMod val="75000"/>
                      <a:lumOff val="25000"/>
                    </a:schemeClr>
                  </a:solidFill>
                  <a:latin typeface="Arial" panose="020B0604020202020204" pitchFamily="34" charset="0"/>
                  <a:ea typeface="メイリオ" pitchFamily="50" charset="-128"/>
                </a:rPr>
                <a:t>through the use of </a:t>
              </a:r>
              <a:r>
                <a:rPr lang="en-US" sz="1200" b="1" i="0" u="none" dirty="0" smtClean="0">
                  <a:solidFill>
                    <a:schemeClr val="tx1">
                      <a:lumMod val="75000"/>
                      <a:lumOff val="25000"/>
                    </a:schemeClr>
                  </a:solidFill>
                  <a:latin typeface="Arial" panose="020B0604020202020204" pitchFamily="34" charset="0"/>
                  <a:ea typeface="メイリオ" pitchFamily="50" charset="-128"/>
                </a:rPr>
                <a:t>OSS </a:t>
              </a:r>
              <a:r>
                <a:rPr lang="en-US" sz="1200" b="1" i="0" u="none" dirty="0">
                  <a:solidFill>
                    <a:schemeClr val="tx1">
                      <a:lumMod val="75000"/>
                      <a:lumOff val="25000"/>
                    </a:schemeClr>
                  </a:solidFill>
                  <a:latin typeface="Arial" panose="020B0604020202020204" pitchFamily="34" charset="0"/>
                  <a:ea typeface="メイリオ" pitchFamily="50" charset="-128"/>
                </a:rPr>
                <a:t>will not </a:t>
              </a:r>
              <a:r>
                <a:rPr lang="en-US" sz="1200" b="1" i="0" u="none" dirty="0" smtClean="0">
                  <a:solidFill>
                    <a:schemeClr val="tx1">
                      <a:lumMod val="75000"/>
                      <a:lumOff val="25000"/>
                    </a:schemeClr>
                  </a:solidFill>
                  <a:latin typeface="Arial" panose="020B0604020202020204" pitchFamily="34" charset="0"/>
                  <a:ea typeface="メイリオ" pitchFamily="50" charset="-128"/>
                </a:rPr>
                <a:t>be compensated.</a:t>
              </a:r>
              <a:endParaRPr lang="en-US" sz="1200" b="1" i="0" u="none" dirty="0">
                <a:solidFill>
                  <a:schemeClr val="tx1">
                    <a:lumMod val="75000"/>
                    <a:lumOff val="25000"/>
                  </a:schemeClr>
                </a:solidFill>
                <a:latin typeface="Arial" panose="020B0604020202020204" pitchFamily="34" charset="0"/>
                <a:ea typeface="メイリオ" pitchFamily="50" charset="-128"/>
              </a:endParaRPr>
            </a:p>
            <a:p>
              <a:pPr marL="271463" indent="-271463" algn="l" rtl="0">
                <a:lnSpc>
                  <a:spcPts val="1500"/>
                </a:lnSpc>
                <a:spcBef>
                  <a:spcPts val="300"/>
                </a:spcBef>
                <a:buClr>
                  <a:srgbClr val="C00000"/>
                </a:buClr>
                <a:buFont typeface="+mj-lt"/>
                <a:buAutoNum type="arabicPeriod"/>
                <a:defRPr/>
              </a:pPr>
              <a:r>
                <a:rPr lang="en-US" altLang="ja-JP" sz="1200" b="1" i="0" u="none" dirty="0" smtClean="0">
                  <a:solidFill>
                    <a:schemeClr val="tx1">
                      <a:lumMod val="75000"/>
                      <a:lumOff val="25000"/>
                    </a:schemeClr>
                  </a:solidFill>
                  <a:latin typeface="Arial" panose="020B0604020202020204" pitchFamily="34" charset="0"/>
                  <a:ea typeface="メイリオ" pitchFamily="50" charset="-128"/>
                </a:rPr>
                <a:t>Sufficient</a:t>
              </a:r>
              <a:r>
                <a:rPr lang="ja-JP" altLang="en-US" sz="1200" b="1" i="0" u="none" dirty="0" smtClean="0">
                  <a:solidFill>
                    <a:schemeClr val="tx1">
                      <a:lumMod val="75000"/>
                      <a:lumOff val="25000"/>
                    </a:schemeClr>
                  </a:solidFill>
                  <a:latin typeface="Arial" panose="020B0604020202020204" pitchFamily="34" charset="0"/>
                  <a:ea typeface="メイリオ" pitchFamily="50" charset="-128"/>
                </a:rPr>
                <a:t> </a:t>
              </a:r>
              <a:r>
                <a:rPr lang="en-US" sz="1200" b="1" i="0" u="none" dirty="0" smtClean="0">
                  <a:solidFill>
                    <a:schemeClr val="tx1">
                      <a:lumMod val="75000"/>
                      <a:lumOff val="25000"/>
                    </a:schemeClr>
                  </a:solidFill>
                  <a:latin typeface="Arial" panose="020B0604020202020204" pitchFamily="34" charset="0"/>
                  <a:ea typeface="メイリオ" pitchFamily="50" charset="-128"/>
                </a:rPr>
                <a:t>support </a:t>
              </a:r>
              <a:r>
                <a:rPr lang="en-US" altLang="ja-JP" sz="1200" b="1" i="0" u="none" dirty="0" smtClean="0">
                  <a:solidFill>
                    <a:schemeClr val="tx1">
                      <a:lumMod val="75000"/>
                      <a:lumOff val="25000"/>
                    </a:schemeClr>
                  </a:solidFill>
                  <a:latin typeface="Arial" panose="020B0604020202020204" pitchFamily="34" charset="0"/>
                  <a:ea typeface="メイリオ" pitchFamily="50" charset="-128"/>
                </a:rPr>
                <a:t>services </a:t>
              </a:r>
              <a:r>
                <a:rPr lang="en-US" sz="1200" b="1" i="0" u="none" dirty="0" smtClean="0">
                  <a:solidFill>
                    <a:schemeClr val="tx1">
                      <a:lumMod val="75000"/>
                      <a:lumOff val="25000"/>
                    </a:schemeClr>
                  </a:solidFill>
                  <a:latin typeface="Arial" panose="020B0604020202020204" pitchFamily="34" charset="0"/>
                  <a:ea typeface="メイリオ" pitchFamily="50" charset="-128"/>
                </a:rPr>
                <a:t>might not be provided.</a:t>
              </a:r>
              <a:endParaRPr lang="en-US" sz="1200" b="1" i="0" u="none" dirty="0">
                <a:solidFill>
                  <a:schemeClr val="tx1">
                    <a:lumMod val="75000"/>
                    <a:lumOff val="25000"/>
                  </a:schemeClr>
                </a:solidFill>
                <a:latin typeface="Arial" panose="020B0604020202020204" pitchFamily="34" charset="0"/>
                <a:ea typeface="メイリオ" pitchFamily="50" charset="-128"/>
              </a:endParaRPr>
            </a:p>
            <a:p>
              <a:pPr marL="271463" indent="-271463" algn="l" rtl="0">
                <a:lnSpc>
                  <a:spcPts val="1500"/>
                </a:lnSpc>
                <a:spcBef>
                  <a:spcPts val="300"/>
                </a:spcBef>
                <a:buClr>
                  <a:srgbClr val="C00000"/>
                </a:buClr>
                <a:buFont typeface="+mj-lt"/>
                <a:buAutoNum type="arabicPeriod"/>
                <a:defRPr/>
              </a:pPr>
              <a:r>
                <a:rPr lang="en-US" sz="1200" b="1" dirty="0" smtClean="0">
                  <a:solidFill>
                    <a:schemeClr val="tx1">
                      <a:lumMod val="75000"/>
                      <a:lumOff val="25000"/>
                    </a:schemeClr>
                  </a:solidFill>
                  <a:latin typeface="Arial" panose="020B0604020202020204" pitchFamily="34" charset="0"/>
                  <a:ea typeface="メイリオ" pitchFamily="50" charset="-128"/>
                </a:rPr>
                <a:t>Documentation in </a:t>
              </a:r>
              <a:r>
                <a:rPr lang="en-US" sz="1200" b="1" i="0" u="none" dirty="0" smtClean="0">
                  <a:solidFill>
                    <a:schemeClr val="tx1">
                      <a:lumMod val="75000"/>
                      <a:lumOff val="25000"/>
                    </a:schemeClr>
                  </a:solidFill>
                  <a:latin typeface="Arial" panose="020B0604020202020204" pitchFamily="34" charset="0"/>
                  <a:ea typeface="メイリオ" pitchFamily="50" charset="-128"/>
                </a:rPr>
                <a:t>Japanese is insufficient.</a:t>
              </a:r>
              <a:endParaRPr lang="en-US" altLang="ja-JP" sz="1200" b="1" dirty="0" smtClean="0">
                <a:solidFill>
                  <a:schemeClr val="tx1">
                    <a:lumMod val="75000"/>
                    <a:lumOff val="25000"/>
                  </a:schemeClr>
                </a:solidFill>
                <a:latin typeface="Arial" panose="020B0604020202020204" pitchFamily="34" charset="0"/>
                <a:ea typeface="メイリオ" pitchFamily="50" charset="-128"/>
              </a:endParaRPr>
            </a:p>
            <a:p>
              <a:pPr marL="271463" indent="-271463" algn="l" rtl="0">
                <a:lnSpc>
                  <a:spcPts val="1500"/>
                </a:lnSpc>
                <a:spcBef>
                  <a:spcPts val="300"/>
                </a:spcBef>
                <a:buClr>
                  <a:srgbClr val="C00000"/>
                </a:buClr>
                <a:buFont typeface="+mj-lt"/>
                <a:buAutoNum type="arabicPeriod"/>
                <a:defRPr/>
              </a:pPr>
              <a:r>
                <a:rPr lang="en-US" sz="1200" b="1" i="0" u="none" dirty="0">
                  <a:solidFill>
                    <a:schemeClr val="tx1">
                      <a:lumMod val="75000"/>
                      <a:lumOff val="25000"/>
                    </a:schemeClr>
                  </a:solidFill>
                  <a:latin typeface="Arial" panose="020B0604020202020204" pitchFamily="34" charset="0"/>
                  <a:ea typeface="メイリオ" pitchFamily="50" charset="-128"/>
                </a:rPr>
                <a:t>Development </a:t>
              </a:r>
              <a:r>
                <a:rPr lang="en-US" sz="1200" b="1" i="0" u="none" dirty="0" smtClean="0">
                  <a:solidFill>
                    <a:schemeClr val="tx1">
                      <a:lumMod val="75000"/>
                      <a:lumOff val="25000"/>
                    </a:schemeClr>
                  </a:solidFill>
                  <a:latin typeface="Arial" panose="020B0604020202020204" pitchFamily="34" charset="0"/>
                  <a:ea typeface="メイリオ" pitchFamily="50" charset="-128"/>
                </a:rPr>
                <a:t>might be discontinued </a:t>
              </a:r>
              <a:r>
                <a:rPr lang="en-US" sz="1200" b="1" i="0" u="none" dirty="0">
                  <a:solidFill>
                    <a:schemeClr val="tx1">
                      <a:lumMod val="75000"/>
                      <a:lumOff val="25000"/>
                    </a:schemeClr>
                  </a:solidFill>
                  <a:latin typeface="Arial" panose="020B0604020202020204" pitchFamily="34" charset="0"/>
                  <a:ea typeface="メイリオ" pitchFamily="50" charset="-128"/>
                </a:rPr>
                <a:t>(</a:t>
              </a:r>
              <a:r>
                <a:rPr lang="en-US" sz="1200" b="1" i="0" u="none" dirty="0" smtClean="0">
                  <a:solidFill>
                    <a:schemeClr val="tx1">
                      <a:lumMod val="75000"/>
                      <a:lumOff val="25000"/>
                    </a:schemeClr>
                  </a:solidFill>
                  <a:latin typeface="Arial" panose="020B0604020202020204" pitchFamily="34" charset="0"/>
                  <a:ea typeface="メイリオ" pitchFamily="50" charset="-128"/>
                </a:rPr>
                <a:t>EOL: End of Life) </a:t>
              </a:r>
              <a:r>
                <a:rPr lang="en-US" sz="1200" b="1" i="0" u="none" dirty="0">
                  <a:solidFill>
                    <a:schemeClr val="tx1">
                      <a:lumMod val="75000"/>
                      <a:lumOff val="25000"/>
                    </a:schemeClr>
                  </a:solidFill>
                  <a:latin typeface="Arial" panose="020B0604020202020204" pitchFamily="34" charset="0"/>
                  <a:ea typeface="メイリオ" pitchFamily="50" charset="-128"/>
                </a:rPr>
                <a:t>due to </a:t>
              </a:r>
              <a:r>
                <a:rPr lang="en-US" sz="1200" b="1" i="0" u="none" dirty="0" smtClean="0">
                  <a:solidFill>
                    <a:schemeClr val="tx1">
                      <a:lumMod val="75000"/>
                      <a:lumOff val="25000"/>
                    </a:schemeClr>
                  </a:solidFill>
                  <a:latin typeface="Arial" panose="020B0604020202020204" pitchFamily="34" charset="0"/>
                  <a:ea typeface="メイリオ" pitchFamily="50" charset="-128"/>
                </a:rPr>
                <a:t>a community breakdown or some other reason.</a:t>
              </a:r>
              <a:endParaRPr lang="en-US" altLang="ja-JP" sz="1200" b="1" dirty="0" smtClean="0">
                <a:solidFill>
                  <a:srgbClr val="FF0000"/>
                </a:solidFill>
                <a:latin typeface="Arial" panose="020B0604020202020204" pitchFamily="34" charset="0"/>
                <a:ea typeface="メイリオ" panose="020B0604030504040204" pitchFamily="50" charset="-128"/>
                <a:cs typeface="メイリオ" panose="020B0604030504040204" pitchFamily="50" charset="-128"/>
              </a:endParaRPr>
            </a:p>
            <a:p>
              <a:pPr marL="271463" indent="-271463" algn="l" rtl="0">
                <a:lnSpc>
                  <a:spcPts val="1500"/>
                </a:lnSpc>
                <a:spcBef>
                  <a:spcPts val="300"/>
                </a:spcBef>
                <a:buClr>
                  <a:srgbClr val="C00000"/>
                </a:buClr>
                <a:buFont typeface="+mj-lt"/>
                <a:buAutoNum type="arabicPeriod"/>
                <a:defRPr/>
              </a:pPr>
              <a:r>
                <a:rPr lang="en-US" sz="1200" b="1" i="0" u="none" dirty="0">
                  <a:solidFill>
                    <a:schemeClr val="tx1">
                      <a:lumMod val="75000"/>
                      <a:lumOff val="25000"/>
                    </a:schemeClr>
                  </a:solidFill>
                  <a:latin typeface="Arial" panose="020B0604020202020204" pitchFamily="34" charset="0"/>
                  <a:ea typeface="メイリオ" pitchFamily="50" charset="-128"/>
                </a:rPr>
                <a:t>Some licenses may require the disclosure of the source code (copyleft</a:t>
              </a:r>
              <a:r>
                <a:rPr lang="en-US" sz="1200" b="1" i="0" u="none" dirty="0" smtClean="0">
                  <a:solidFill>
                    <a:schemeClr val="tx1">
                      <a:lumMod val="75000"/>
                      <a:lumOff val="25000"/>
                    </a:schemeClr>
                  </a:solidFill>
                  <a:latin typeface="Arial" panose="020B0604020202020204" pitchFamily="34" charset="0"/>
                  <a:ea typeface="メイリオ" pitchFamily="50" charset="-128"/>
                </a:rPr>
                <a:t>).</a:t>
              </a:r>
              <a:endParaRPr lang="en-US" sz="1200" b="1" i="0" u="none" dirty="0">
                <a:solidFill>
                  <a:schemeClr val="tx1">
                    <a:lumMod val="75000"/>
                    <a:lumOff val="25000"/>
                  </a:schemeClr>
                </a:solidFill>
                <a:latin typeface="Arial" panose="020B0604020202020204" pitchFamily="34" charset="0"/>
                <a:ea typeface="メイリオ" pitchFamily="50" charset="-128"/>
              </a:endParaRPr>
            </a:p>
            <a:p>
              <a:pPr marL="342900" indent="-342900" algn="l" rtl="0">
                <a:lnSpc>
                  <a:spcPts val="1500"/>
                </a:lnSpc>
                <a:spcBef>
                  <a:spcPts val="300"/>
                </a:spcBef>
                <a:buClr>
                  <a:srgbClr val="C00000"/>
                </a:buClr>
                <a:buFont typeface="+mj-lt"/>
                <a:buAutoNum type="arabicPeriod"/>
                <a:defRPr/>
              </a:pPr>
              <a:endParaRPr lang="en-US" altLang="ja-JP" sz="1200" b="1" dirty="0" smtClean="0">
                <a:solidFill>
                  <a:srgbClr val="FF0000"/>
                </a:solidFill>
                <a:latin typeface="Arial" panose="020B0604020202020204" pitchFamily="34" charset="0"/>
                <a:ea typeface="メイリオ" panose="020B0604030504040204" pitchFamily="50" charset="-128"/>
                <a:cs typeface="メイリオ" panose="020B0604030504040204" pitchFamily="50" charset="-128"/>
              </a:endParaRPr>
            </a:p>
          </p:txBody>
        </p:sp>
      </p:grpSp>
      <p:sp>
        <p:nvSpPr>
          <p:cNvPr id="22" name="Text Box 31"/>
          <p:cNvSpPr txBox="1">
            <a:spLocks noChangeArrowheads="1"/>
          </p:cNvSpPr>
          <p:nvPr/>
        </p:nvSpPr>
        <p:spPr bwMode="gray">
          <a:xfrm>
            <a:off x="322753" y="1673679"/>
            <a:ext cx="4284000" cy="272441"/>
          </a:xfrm>
          <a:prstGeom prst="rect">
            <a:avLst/>
          </a:prstGeom>
          <a:solidFill>
            <a:srgbClr val="2BA0B7"/>
          </a:solidFill>
          <a:ln w="3175" cap="rnd">
            <a:noFill/>
            <a:miter lim="800000"/>
            <a:headEnd/>
            <a:tailEnd/>
          </a:ln>
          <a:effectLst/>
        </p:spPr>
        <p:txBody>
          <a:bodyPr wrap="square" lIns="72000" tIns="0" rIns="144000" bIns="0" anchor="ctr">
            <a:noAutofit/>
          </a:bodyPr>
          <a:lstStyle/>
          <a:p>
            <a:pPr algn="ctr" rtl="0">
              <a:lnSpc>
                <a:spcPct val="100000"/>
              </a:lnSpc>
              <a:spcBef>
                <a:spcPts val="600"/>
              </a:spcBef>
              <a:buClr>
                <a:srgbClr val="0070C0"/>
              </a:buClr>
              <a:defRPr/>
            </a:pPr>
            <a:r>
              <a:rPr lang="en-US" sz="1400" b="1" i="0" u="none" dirty="0">
                <a:solidFill>
                  <a:schemeClr val="bg1"/>
                </a:solidFill>
                <a:latin typeface="Arial" panose="020B0604020202020204" pitchFamily="34" charset="0"/>
                <a:ea typeface="メイリオ" pitchFamily="50" charset="-128"/>
              </a:rPr>
              <a:t>Benefits</a:t>
            </a:r>
          </a:p>
        </p:txBody>
      </p:sp>
      <p:sp>
        <p:nvSpPr>
          <p:cNvPr id="23" name="Text Box 31"/>
          <p:cNvSpPr txBox="1">
            <a:spLocks noChangeArrowheads="1"/>
          </p:cNvSpPr>
          <p:nvPr/>
        </p:nvSpPr>
        <p:spPr bwMode="gray">
          <a:xfrm>
            <a:off x="4807983" y="1673679"/>
            <a:ext cx="4284000" cy="272441"/>
          </a:xfrm>
          <a:prstGeom prst="rect">
            <a:avLst/>
          </a:prstGeom>
          <a:solidFill>
            <a:srgbClr val="F26060"/>
          </a:solidFill>
          <a:ln w="3175" cap="rnd">
            <a:noFill/>
            <a:miter lim="800000"/>
            <a:headEnd/>
            <a:tailEnd/>
          </a:ln>
          <a:effectLst/>
        </p:spPr>
        <p:txBody>
          <a:bodyPr wrap="square" lIns="72000" tIns="0" rIns="144000" bIns="0" anchor="ctr">
            <a:noAutofit/>
          </a:bodyPr>
          <a:lstStyle/>
          <a:p>
            <a:pPr algn="ctr" rtl="0">
              <a:lnSpc>
                <a:spcPct val="100000"/>
              </a:lnSpc>
              <a:spcBef>
                <a:spcPts val="600"/>
              </a:spcBef>
              <a:buClr>
                <a:srgbClr val="0070C0"/>
              </a:buClr>
              <a:defRPr/>
            </a:pPr>
            <a:r>
              <a:rPr lang="en-US" sz="1400" b="1" i="0" u="none" dirty="0">
                <a:solidFill>
                  <a:schemeClr val="bg1"/>
                </a:solidFill>
                <a:latin typeface="Arial" panose="020B0604020202020204" pitchFamily="34" charset="0"/>
                <a:ea typeface="メイリオ" pitchFamily="50" charset="-128"/>
              </a:rPr>
              <a:t>Risks</a:t>
            </a:r>
          </a:p>
        </p:txBody>
      </p:sp>
      <p:grpSp>
        <p:nvGrpSpPr>
          <p:cNvPr id="29" name="グループ化 28"/>
          <p:cNvGrpSpPr/>
          <p:nvPr/>
        </p:nvGrpSpPr>
        <p:grpSpPr>
          <a:xfrm>
            <a:off x="5340741" y="4681527"/>
            <a:ext cx="3017770" cy="540000"/>
            <a:chOff x="3095485" y="4318012"/>
            <a:chExt cx="3017770" cy="540000"/>
          </a:xfrm>
          <a:solidFill>
            <a:srgbClr val="71C9E5"/>
          </a:solidFill>
          <a:effectLst>
            <a:outerShdw blurRad="50800" dist="38100" dir="2700000" algn="tl" rotWithShape="0">
              <a:prstClr val="black">
                <a:alpha val="40000"/>
              </a:prstClr>
            </a:outerShdw>
          </a:effectLst>
        </p:grpSpPr>
        <p:sp>
          <p:nvSpPr>
            <p:cNvPr id="30" name="二等辺三角形 29"/>
            <p:cNvSpPr/>
            <p:nvPr/>
          </p:nvSpPr>
          <p:spPr bwMode="auto">
            <a:xfrm rot="5400000" flipH="1">
              <a:off x="5809736" y="4448841"/>
              <a:ext cx="235862" cy="371176"/>
            </a:xfrm>
            <a:prstGeom prst="triangle">
              <a:avLst/>
            </a:prstGeom>
            <a:grpFill/>
            <a:ln w="9525">
              <a:noFill/>
              <a:miter lim="800000"/>
              <a:headEnd/>
              <a:tailEnd/>
            </a:ln>
            <a:effectLst/>
          </p:spPr>
          <p:txBody>
            <a:bodyPr wrap="square" lIns="252000" tIns="144000" rIns="252000" bIns="144000" rtlCol="0" anchor="ctr" anchorCtr="0">
              <a:noAutofit/>
            </a:bodyPr>
            <a:lstStyle/>
            <a:p>
              <a:pPr algn="l" rtl="0">
                <a:lnSpc>
                  <a:spcPct val="150000"/>
                </a:lnSpc>
              </a:pPr>
              <a:endParaRPr kumimoji="1" lang="en-US" altLang="en-US" sz="1200" b="1" dirty="0" smtClean="0">
                <a:solidFill>
                  <a:schemeClr val="bg1"/>
                </a:solidFill>
                <a:latin typeface="Arial" panose="020B0604020202020204" pitchFamily="34" charset="0"/>
                <a:ea typeface="メイリオ" pitchFamily="50" charset="-128"/>
              </a:endParaRPr>
            </a:p>
          </p:txBody>
        </p:sp>
        <p:sp>
          <p:nvSpPr>
            <p:cNvPr id="31" name="角丸四角形 30"/>
            <p:cNvSpPr/>
            <p:nvPr/>
          </p:nvSpPr>
          <p:spPr bwMode="auto">
            <a:xfrm>
              <a:off x="3095485" y="4318012"/>
              <a:ext cx="2853259" cy="540000"/>
            </a:xfrm>
            <a:prstGeom prst="roundRect">
              <a:avLst>
                <a:gd name="adj" fmla="val 9050"/>
              </a:avLst>
            </a:prstGeom>
            <a:grpFill/>
            <a:ln w="9525">
              <a:noFill/>
              <a:miter lim="800000"/>
              <a:headEnd/>
              <a:tailEnd/>
            </a:ln>
            <a:effectLst/>
          </p:spPr>
          <p:txBody>
            <a:bodyPr wrap="square" lIns="180000" tIns="144000" rIns="180000" bIns="144000" rtlCol="0" anchor="ctr" anchorCtr="0">
              <a:noAutofit/>
            </a:bodyPr>
            <a:lstStyle/>
            <a:p>
              <a:pPr algn="l" rtl="0">
                <a:lnSpc>
                  <a:spcPts val="1300"/>
                </a:lnSpc>
              </a:pPr>
              <a:r>
                <a:rPr lang="en-US" sz="1200" b="1" i="0" u="none" dirty="0" smtClean="0">
                  <a:solidFill>
                    <a:schemeClr val="tx1">
                      <a:lumMod val="75000"/>
                      <a:lumOff val="25000"/>
                    </a:schemeClr>
                  </a:solidFill>
                  <a:latin typeface="Arial" panose="020B0604020202020204" pitchFamily="34" charset="0"/>
                  <a:ea typeface="メイリオ" pitchFamily="50" charset="-128"/>
                </a:rPr>
                <a:t>Chapter 3 covers the </a:t>
              </a:r>
              <a:r>
                <a:rPr lang="en-US" sz="1200" b="1" i="0" u="none" dirty="0">
                  <a:solidFill>
                    <a:schemeClr val="tx1">
                      <a:lumMod val="75000"/>
                      <a:lumOff val="25000"/>
                    </a:schemeClr>
                  </a:solidFill>
                  <a:latin typeface="Arial" panose="020B0604020202020204" pitchFamily="34" charset="0"/>
                  <a:ea typeface="メイリオ" pitchFamily="50" charset="-128"/>
                </a:rPr>
                <a:t>risks of OSS and points on how to deal with </a:t>
              </a:r>
              <a:r>
                <a:rPr lang="en-US" sz="1200" b="1" i="0" u="none" dirty="0" smtClean="0">
                  <a:solidFill>
                    <a:schemeClr val="tx1">
                      <a:lumMod val="75000"/>
                      <a:lumOff val="25000"/>
                    </a:schemeClr>
                  </a:solidFill>
                  <a:latin typeface="Arial" panose="020B0604020202020204" pitchFamily="34" charset="0"/>
                  <a:ea typeface="メイリオ" pitchFamily="50" charset="-128"/>
                </a:rPr>
                <a:t>them.</a:t>
              </a:r>
              <a:endParaRPr kumimoji="1" lang="en-US" altLang="en-US" sz="1200" b="1" dirty="0" smtClean="0">
                <a:solidFill>
                  <a:schemeClr val="bg1"/>
                </a:solidFill>
                <a:latin typeface="Arial" panose="020B0604020202020204" pitchFamily="34" charset="0"/>
                <a:ea typeface="メイリオ" pitchFamily="50" charset="-128"/>
              </a:endParaRPr>
            </a:p>
          </p:txBody>
        </p:sp>
      </p:grpSp>
      <p:pic>
        <p:nvPicPr>
          <p:cNvPr id="32" name="図 31" descr="1.png"/>
          <p:cNvPicPr>
            <a:picLocks noChangeAspect="1"/>
          </p:cNvPicPr>
          <p:nvPr/>
        </p:nvPicPr>
        <p:blipFill>
          <a:blip r:embed="rId3"/>
          <a:srcRect l="21687" t="24387" r="26670" b="28685"/>
          <a:stretch>
            <a:fillRect/>
          </a:stretch>
        </p:blipFill>
        <p:spPr>
          <a:xfrm flipH="1">
            <a:off x="8389231" y="4490357"/>
            <a:ext cx="934382" cy="84908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bwMode="auto">
          <a:xfrm>
            <a:off x="322753" y="1673679"/>
            <a:ext cx="2098714" cy="1334768"/>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144000" tIns="144000" rIns="144000" bIns="144000" rtlCol="0" anchor="ctr" anchorCtr="0">
            <a:noAutofit/>
          </a:bodyPr>
          <a:lstStyle/>
          <a:p>
            <a:pPr algn="ctr"/>
            <a:endParaRPr lang="ja-JP" altLang="en-US" sz="1800" b="1" spc="100" dirty="0" smtClean="0">
              <a:solidFill>
                <a:schemeClr val="tx1">
                  <a:lumMod val="75000"/>
                  <a:lumOff val="25000"/>
                </a:schemeClr>
              </a:solidFill>
              <a:latin typeface="Arial" panose="020B0604020202020204" pitchFamily="34" charset="0"/>
              <a:ea typeface="メイリオ" pitchFamily="50" charset="-128"/>
            </a:endParaRPr>
          </a:p>
        </p:txBody>
      </p:sp>
      <p:sp>
        <p:nvSpPr>
          <p:cNvPr id="2" name="タイトル 1"/>
          <p:cNvSpPr>
            <a:spLocks noGrp="1"/>
          </p:cNvSpPr>
          <p:nvPr>
            <p:ph type="title"/>
          </p:nvPr>
        </p:nvSpPr>
        <p:spPr>
          <a:xfrm>
            <a:off x="346370" y="242455"/>
            <a:ext cx="7786257" cy="348557"/>
          </a:xfrm>
        </p:spPr>
        <p:txBody>
          <a:bodyPr wrap="square">
            <a:noAutofit/>
          </a:bodyPr>
          <a:lstStyle/>
          <a:p>
            <a:r>
              <a:rPr lang="en-US" altLang="ja-JP" dirty="0">
                <a:latin typeface="Arial" panose="020B0604020202020204" pitchFamily="34" charset="0"/>
              </a:rPr>
              <a:t>1-5 </a:t>
            </a:r>
            <a:r>
              <a:rPr lang="en-US" altLang="ja-JP" spc="0" dirty="0">
                <a:latin typeface="Arial" panose="020B0604020202020204" pitchFamily="34" charset="0"/>
              </a:rPr>
              <a:t>Laws</a:t>
            </a:r>
            <a:r>
              <a:rPr lang="en-US" altLang="ja-JP" dirty="0">
                <a:latin typeface="Arial" panose="020B0604020202020204" pitchFamily="34" charset="0"/>
              </a:rPr>
              <a:t> </a:t>
            </a:r>
            <a:r>
              <a:rPr lang="en-US" altLang="ja-JP" dirty="0" smtClean="0">
                <a:latin typeface="Arial" panose="020B0604020202020204" pitchFamily="34" charset="0"/>
              </a:rPr>
              <a:t>Related </a:t>
            </a:r>
            <a:r>
              <a:rPr lang="en-US" altLang="ja-JP" dirty="0">
                <a:latin typeface="Arial" panose="020B0604020202020204" pitchFamily="34" charset="0"/>
              </a:rPr>
              <a:t>to OSS</a:t>
            </a:r>
            <a:endParaRPr kumimoji="1" lang="ja-JP" altLang="en-US" dirty="0">
              <a:latin typeface="Arial" panose="020B0604020202020204" pitchFamily="34" charset="0"/>
            </a:endParaRPr>
          </a:p>
        </p:txBody>
      </p:sp>
      <p:sp>
        <p:nvSpPr>
          <p:cNvPr id="6" name="正方形/長方形 5"/>
          <p:cNvSpPr/>
          <p:nvPr/>
        </p:nvSpPr>
        <p:spPr bwMode="auto">
          <a:xfrm>
            <a:off x="257440" y="575734"/>
            <a:ext cx="8957732" cy="1048959"/>
          </a:xfrm>
          <a:prstGeom prst="rect">
            <a:avLst/>
          </a:prstGeom>
          <a:solidFill>
            <a:srgbClr val="71C9E5"/>
          </a:solidFill>
          <a:ln w="9525">
            <a:noFill/>
            <a:miter lim="800000"/>
            <a:headEnd/>
            <a:tailEnd/>
          </a:ln>
          <a:effectLst/>
        </p:spPr>
        <p:txBody>
          <a:bodyPr wrap="square" lIns="144000" tIns="144000" rIns="144000" bIns="144000" rtlCol="0" anchor="ctr" anchorCtr="0">
            <a:noAutofit/>
          </a:bodyPr>
          <a:lstStyle/>
          <a:p>
            <a:pPr algn="ctr"/>
            <a:endParaRPr kumimoji="1" lang="ja-JP" altLang="en-US" sz="1800" b="1" spc="100" dirty="0" smtClean="0">
              <a:solidFill>
                <a:schemeClr val="bg1"/>
              </a:solidFill>
              <a:latin typeface="Arial" panose="020B0604020202020204" pitchFamily="34" charset="0"/>
              <a:ea typeface="メイリオ" pitchFamily="50" charset="-128"/>
            </a:endParaRPr>
          </a:p>
        </p:txBody>
      </p:sp>
      <p:sp>
        <p:nvSpPr>
          <p:cNvPr id="7" name="Text Box 31"/>
          <p:cNvSpPr txBox="1">
            <a:spLocks noChangeArrowheads="1"/>
          </p:cNvSpPr>
          <p:nvPr/>
        </p:nvSpPr>
        <p:spPr bwMode="gray">
          <a:xfrm>
            <a:off x="363304" y="743339"/>
            <a:ext cx="8784505" cy="488976"/>
          </a:xfrm>
          <a:prstGeom prst="rect">
            <a:avLst/>
          </a:prstGeom>
          <a:noFill/>
          <a:ln w="3175" cap="rnd">
            <a:noFill/>
            <a:miter lim="800000"/>
            <a:headEnd/>
            <a:tailEnd/>
          </a:ln>
          <a:effectLst/>
        </p:spPr>
        <p:txBody>
          <a:bodyPr wrap="square" lIns="72000" tIns="0" rIns="144000" bIns="0" anchor="t">
            <a:noAutofit/>
          </a:bodyPr>
          <a:lstStyle/>
          <a:p>
            <a:pPr>
              <a:lnSpc>
                <a:spcPts val="1800"/>
              </a:lnSpc>
              <a:buClr>
                <a:srgbClr val="C00000"/>
              </a:buClr>
              <a:defRPr/>
            </a:pPr>
            <a:r>
              <a:rPr lang="en-US" altLang="ja-JP" sz="1600" b="1" dirty="0">
                <a:solidFill>
                  <a:schemeClr val="tx1">
                    <a:lumMod val="75000"/>
                    <a:lumOff val="25000"/>
                  </a:schemeClr>
                </a:solidFill>
                <a:latin typeface="Arial" panose="020B0604020202020204" pitchFamily="34" charset="0"/>
                <a:ea typeface="メイリオ" panose="020B0604030504040204" pitchFamily="50" charset="-128"/>
                <a:cs typeface="Arial" panose="020B0604020202020204" pitchFamily="34" charset="0"/>
              </a:rPr>
              <a:t>OSS is </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Arial" panose="020B0604020202020204" pitchFamily="34" charset="0"/>
              </a:rPr>
              <a:t>a type of </a:t>
            </a:r>
            <a:r>
              <a:rPr lang="en-US" altLang="ja-JP" sz="2000" b="1" dirty="0" smtClean="0">
                <a:solidFill>
                  <a:schemeClr val="tx1">
                    <a:lumMod val="75000"/>
                    <a:lumOff val="25000"/>
                  </a:schemeClr>
                </a:solidFill>
                <a:latin typeface="Arial" panose="020B0604020202020204" pitchFamily="34" charset="0"/>
                <a:ea typeface="メイリオ" panose="020B0604030504040204" pitchFamily="50" charset="-128"/>
                <a:cs typeface="Arial" panose="020B0604020202020204" pitchFamily="34" charset="0"/>
              </a:rPr>
              <a:t>software</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Arial" panose="020B0604020202020204" pitchFamily="34" charset="0"/>
              </a:rPr>
              <a:t>. Software </a:t>
            </a:r>
            <a:r>
              <a:rPr lang="en-US" altLang="ja-JP" sz="1600" b="1" dirty="0">
                <a:solidFill>
                  <a:schemeClr val="tx1">
                    <a:lumMod val="75000"/>
                    <a:lumOff val="25000"/>
                  </a:schemeClr>
                </a:solidFill>
                <a:latin typeface="Arial" panose="020B0604020202020204" pitchFamily="34" charset="0"/>
                <a:ea typeface="メイリオ" panose="020B0604030504040204" pitchFamily="50" charset="-128"/>
                <a:cs typeface="Arial" panose="020B0604020202020204" pitchFamily="34" charset="0"/>
              </a:rPr>
              <a:t>is protected by </a:t>
            </a:r>
            <a:r>
              <a:rPr lang="en-US" altLang="ja-JP" sz="1600" b="1" kern="0" dirty="0" smtClean="0">
                <a:solidFill>
                  <a:srgbClr val="F6167B"/>
                </a:solidFill>
                <a:latin typeface="Arial" panose="020B0604020202020204" pitchFamily="34" charset="0"/>
                <a:ea typeface="メイリオ" panose="020B0604030504040204" pitchFamily="50" charset="-128"/>
                <a:cs typeface="Arial" panose="020B0604020202020204" pitchFamily="34" charset="0"/>
              </a:rPr>
              <a:t>copyright</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Arial" panose="020B0604020202020204" pitchFamily="34" charset="0"/>
              </a:rPr>
              <a:t>, </a:t>
            </a:r>
            <a:r>
              <a:rPr lang="en-US" altLang="ja-JP" sz="1600" b="1" dirty="0">
                <a:solidFill>
                  <a:schemeClr val="tx1">
                    <a:lumMod val="75000"/>
                    <a:lumOff val="25000"/>
                  </a:schemeClr>
                </a:solidFill>
                <a:latin typeface="Arial" panose="020B0604020202020204" pitchFamily="34" charset="0"/>
                <a:ea typeface="メイリオ" panose="020B0604030504040204" pitchFamily="50" charset="-128"/>
                <a:cs typeface="Arial" panose="020B0604020202020204" pitchFamily="34" charset="0"/>
              </a:rPr>
              <a:t>and </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Arial" panose="020B0604020202020204" pitchFamily="34" charset="0"/>
              </a:rPr>
              <a:t>OSS is no exception. Note that, in general, OSS offers </a:t>
            </a:r>
            <a:r>
              <a:rPr lang="en-US" altLang="ja-JP" sz="1600" b="1" dirty="0">
                <a:solidFill>
                  <a:schemeClr val="tx1">
                    <a:lumMod val="75000"/>
                    <a:lumOff val="25000"/>
                  </a:schemeClr>
                </a:solidFill>
                <a:latin typeface="Arial" panose="020B0604020202020204" pitchFamily="34" charset="0"/>
                <a:ea typeface="メイリオ" panose="020B0604030504040204" pitchFamily="50" charset="-128"/>
                <a:cs typeface="Arial" panose="020B0604020202020204" pitchFamily="34" charset="0"/>
              </a:rPr>
              <a:t>no guarantee concerning </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Arial" panose="020B0604020202020204" pitchFamily="34" charset="0"/>
              </a:rPr>
              <a:t>the non-infringement </a:t>
            </a:r>
            <a:r>
              <a:rPr lang="en-US" altLang="ja-JP" sz="1600" b="1" dirty="0">
                <a:solidFill>
                  <a:schemeClr val="tx1">
                    <a:lumMod val="75000"/>
                    <a:lumOff val="25000"/>
                  </a:schemeClr>
                </a:solidFill>
                <a:latin typeface="Arial" panose="020B0604020202020204" pitchFamily="34" charset="0"/>
                <a:ea typeface="メイリオ" panose="020B0604030504040204" pitchFamily="50" charset="-128"/>
                <a:cs typeface="Arial" panose="020B0604020202020204" pitchFamily="34" charset="0"/>
              </a:rPr>
              <a:t>of </a:t>
            </a:r>
            <a:r>
              <a:rPr lang="en-US" altLang="ja-JP" sz="1600" b="1" kern="0" dirty="0" smtClean="0">
                <a:solidFill>
                  <a:srgbClr val="F6167B"/>
                </a:solidFill>
                <a:latin typeface="Arial" panose="020B0604020202020204" pitchFamily="34" charset="0"/>
                <a:ea typeface="メイリオ" panose="020B0604030504040204" pitchFamily="50" charset="-128"/>
                <a:cs typeface="Arial" panose="020B0604020202020204" pitchFamily="34" charset="0"/>
              </a:rPr>
              <a:t>patent rights</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Arial" panose="020B0604020202020204" pitchFamily="34" charset="0"/>
              </a:rPr>
              <a:t> </a:t>
            </a:r>
            <a:r>
              <a:rPr lang="en-US" altLang="ja-JP" sz="1600" b="1" dirty="0">
                <a:solidFill>
                  <a:schemeClr val="tx1">
                    <a:lumMod val="75000"/>
                    <a:lumOff val="25000"/>
                  </a:schemeClr>
                </a:solidFill>
                <a:latin typeface="Arial" panose="020B0604020202020204" pitchFamily="34" charset="0"/>
                <a:ea typeface="メイリオ" panose="020B0604030504040204" pitchFamily="50" charset="-128"/>
                <a:cs typeface="Arial" panose="020B0604020202020204" pitchFamily="34" charset="0"/>
              </a:rPr>
              <a:t>of a third party</a:t>
            </a:r>
            <a:r>
              <a:rPr lang="en-US" altLang="ja-JP" sz="1600" b="1" dirty="0" smtClean="0">
                <a:solidFill>
                  <a:schemeClr val="tx1">
                    <a:lumMod val="75000"/>
                    <a:lumOff val="25000"/>
                  </a:schemeClr>
                </a:solidFill>
                <a:latin typeface="Arial" panose="020B0604020202020204" pitchFamily="34" charset="0"/>
                <a:ea typeface="メイリオ" panose="020B0604030504040204" pitchFamily="50" charset="-128"/>
                <a:cs typeface="Arial" panose="020B0604020202020204" pitchFamily="34" charset="0"/>
              </a:rPr>
              <a:t>.</a:t>
            </a:r>
            <a:endParaRPr lang="ja-JP" altLang="en-US" sz="1400" b="1" dirty="0">
              <a:solidFill>
                <a:schemeClr val="tx1">
                  <a:lumMod val="75000"/>
                  <a:lumOff val="25000"/>
                </a:schemeClr>
              </a:solidFill>
              <a:latin typeface="Arial" panose="020B0604020202020204" pitchFamily="34" charset="0"/>
              <a:ea typeface="メイリオ" pitchFamily="50" charset="-128"/>
              <a:cs typeface="Arial" panose="020B0604020202020204" pitchFamily="34" charset="0"/>
            </a:endParaRPr>
          </a:p>
        </p:txBody>
      </p:sp>
      <p:cxnSp>
        <p:nvCxnSpPr>
          <p:cNvPr id="8" name="直線コネクタ 7"/>
          <p:cNvCxnSpPr/>
          <p:nvPr/>
        </p:nvCxnSpPr>
        <p:spPr bwMode="auto">
          <a:xfrm>
            <a:off x="350573" y="643467"/>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9" name="直線コネクタ 8"/>
          <p:cNvCxnSpPr/>
          <p:nvPr/>
        </p:nvCxnSpPr>
        <p:spPr bwMode="auto">
          <a:xfrm>
            <a:off x="350573" y="1552452"/>
            <a:ext cx="8771467" cy="0"/>
          </a:xfrm>
          <a:prstGeom prst="line">
            <a:avLst/>
          </a:prstGeom>
          <a:noFill/>
          <a:ln w="19050" cap="flat" cmpd="sng" algn="ctr">
            <a:solidFill>
              <a:schemeClr val="bg1"/>
            </a:solidFill>
            <a:prstDash val="dash"/>
            <a:round/>
            <a:headEnd type="none" w="med" len="med"/>
            <a:tailEnd type="none" w="med" len="med"/>
          </a:ln>
          <a:effectLst/>
        </p:spPr>
      </p:cxnSp>
      <p:sp>
        <p:nvSpPr>
          <p:cNvPr id="16" name="Text Box 31"/>
          <p:cNvSpPr txBox="1">
            <a:spLocks noChangeArrowheads="1"/>
          </p:cNvSpPr>
          <p:nvPr/>
        </p:nvSpPr>
        <p:spPr bwMode="gray">
          <a:xfrm>
            <a:off x="458380" y="2072995"/>
            <a:ext cx="1736180" cy="488976"/>
          </a:xfrm>
          <a:prstGeom prst="rect">
            <a:avLst/>
          </a:prstGeom>
          <a:noFill/>
          <a:ln w="3175" cap="rnd">
            <a:noFill/>
            <a:miter lim="800000"/>
            <a:headEnd/>
            <a:tailEnd/>
          </a:ln>
          <a:effectLst/>
        </p:spPr>
        <p:txBody>
          <a:bodyPr wrap="square" lIns="72000" tIns="0" rIns="144000" bIns="0" anchor="t">
            <a:noAutofit/>
          </a:bodyPr>
          <a:lstStyle/>
          <a:p>
            <a:pPr marL="342900" indent="-342900">
              <a:lnSpc>
                <a:spcPct val="150000"/>
              </a:lnSpc>
              <a:spcBef>
                <a:spcPts val="300"/>
              </a:spcBef>
              <a:buClr>
                <a:srgbClr val="27A2B3"/>
              </a:buClr>
              <a:buFont typeface="+mj-lt"/>
              <a:buAutoNum type="arabicPeriod"/>
              <a:defRPr/>
            </a:pPr>
            <a:r>
              <a:rPr lang="en-US" altLang="ja-JP" sz="1200" b="1" spc="100" dirty="0">
                <a:solidFill>
                  <a:srgbClr val="F6167B"/>
                </a:solidFill>
                <a:latin typeface="Arial" pitchFamily="34" charset="0"/>
                <a:ea typeface="メイリオ" pitchFamily="50" charset="-128"/>
              </a:rPr>
              <a:t>Copyright</a:t>
            </a:r>
            <a:endParaRPr lang="ja-JP" altLang="en-US" sz="1200" b="1" spc="100" dirty="0">
              <a:solidFill>
                <a:srgbClr val="F6167B"/>
              </a:solidFill>
              <a:latin typeface="Arial" pitchFamily="34" charset="0"/>
              <a:ea typeface="メイリオ" pitchFamily="50" charset="-128"/>
            </a:endParaRPr>
          </a:p>
          <a:p>
            <a:pPr marL="342900" indent="-342900">
              <a:lnSpc>
                <a:spcPct val="150000"/>
              </a:lnSpc>
              <a:spcBef>
                <a:spcPts val="300"/>
              </a:spcBef>
              <a:buClr>
                <a:srgbClr val="27A2B3"/>
              </a:buClr>
              <a:buFont typeface="+mj-lt"/>
              <a:buAutoNum type="arabicPeriod"/>
              <a:defRPr/>
            </a:pPr>
            <a:r>
              <a:rPr lang="en-US" altLang="ja-JP" sz="1200" b="1" spc="100" dirty="0">
                <a:solidFill>
                  <a:srgbClr val="F6167B"/>
                </a:solidFill>
                <a:latin typeface="Arial" pitchFamily="34" charset="0"/>
                <a:ea typeface="メイリオ" pitchFamily="50" charset="-128"/>
              </a:rPr>
              <a:t>Patent rights</a:t>
            </a:r>
          </a:p>
          <a:p>
            <a:pPr marL="342900" indent="-342900">
              <a:lnSpc>
                <a:spcPct val="150000"/>
              </a:lnSpc>
              <a:spcBef>
                <a:spcPts val="300"/>
              </a:spcBef>
              <a:buClr>
                <a:srgbClr val="27A2B3"/>
              </a:buClr>
              <a:buFont typeface="+mj-lt"/>
              <a:buAutoNum type="arabicPeriod"/>
              <a:defRPr/>
            </a:pPr>
            <a:r>
              <a:rPr lang="en-US" altLang="ja-JP" sz="1200" b="1" spc="100" dirty="0">
                <a:solidFill>
                  <a:schemeClr val="tx1">
                    <a:lumMod val="75000"/>
                    <a:lumOff val="25000"/>
                  </a:schemeClr>
                </a:solidFill>
                <a:latin typeface="Arial" pitchFamily="34" charset="0"/>
                <a:ea typeface="メイリオ" pitchFamily="50" charset="-128"/>
              </a:rPr>
              <a:t>    </a:t>
            </a:r>
            <a:r>
              <a:rPr lang="en-US" altLang="ja-JP" sz="1200" b="1" spc="100" dirty="0" smtClean="0">
                <a:solidFill>
                  <a:schemeClr val="tx1">
                    <a:lumMod val="75000"/>
                    <a:lumOff val="25000"/>
                  </a:schemeClr>
                </a:solidFill>
                <a:latin typeface="Arial" pitchFamily="34" charset="0"/>
                <a:ea typeface="メイリオ" pitchFamily="50" charset="-128"/>
              </a:rPr>
              <a:t>...</a:t>
            </a:r>
            <a:endParaRPr lang="ja-JP" altLang="en-US" sz="1200" b="1" spc="100" dirty="0">
              <a:solidFill>
                <a:schemeClr val="tx1">
                  <a:lumMod val="75000"/>
                  <a:lumOff val="25000"/>
                </a:schemeClr>
              </a:solidFill>
              <a:latin typeface="Arial" pitchFamily="34" charset="0"/>
              <a:ea typeface="メイリオ" pitchFamily="50" charset="-128"/>
            </a:endParaRPr>
          </a:p>
        </p:txBody>
      </p:sp>
      <p:sp>
        <p:nvSpPr>
          <p:cNvPr id="18" name="Text Box 31"/>
          <p:cNvSpPr txBox="1">
            <a:spLocks noChangeArrowheads="1"/>
          </p:cNvSpPr>
          <p:nvPr/>
        </p:nvSpPr>
        <p:spPr bwMode="gray">
          <a:xfrm>
            <a:off x="4908817" y="1865388"/>
            <a:ext cx="3960000" cy="488976"/>
          </a:xfrm>
          <a:prstGeom prst="rect">
            <a:avLst/>
          </a:prstGeom>
          <a:noFill/>
          <a:ln w="3175" cap="rnd">
            <a:noFill/>
            <a:miter lim="800000"/>
            <a:headEnd/>
            <a:tailEnd/>
          </a:ln>
          <a:effectLst/>
        </p:spPr>
        <p:txBody>
          <a:bodyPr wrap="square" lIns="72000" tIns="0" rIns="144000" bIns="0" anchor="t">
            <a:noAutofit/>
          </a:bodyPr>
          <a:lstStyle/>
          <a:p>
            <a:pPr marL="342900" indent="-342900">
              <a:lnSpc>
                <a:spcPct val="100000"/>
              </a:lnSpc>
              <a:spcBef>
                <a:spcPts val="600"/>
              </a:spcBef>
              <a:buClr>
                <a:srgbClr val="C00000"/>
              </a:buClr>
              <a:buFont typeface="+mj-lt"/>
              <a:buAutoNum type="arabicPeriod"/>
              <a:defRPr/>
            </a:pPr>
            <a:endParaRPr lang="en-US" altLang="ja-JP" sz="1400" b="1" spc="100" dirty="0" smtClean="0">
              <a:solidFill>
                <a:schemeClr val="tx1">
                  <a:lumMod val="75000"/>
                  <a:lumOff val="25000"/>
                </a:schemeClr>
              </a:solidFill>
              <a:latin typeface="Arial" panose="020B0604020202020204" pitchFamily="34" charset="0"/>
              <a:ea typeface="メイリオ" pitchFamily="50" charset="-128"/>
            </a:endParaRPr>
          </a:p>
        </p:txBody>
      </p:sp>
      <p:grpSp>
        <p:nvGrpSpPr>
          <p:cNvPr id="21" name="グループ化 20"/>
          <p:cNvGrpSpPr/>
          <p:nvPr/>
        </p:nvGrpSpPr>
        <p:grpSpPr>
          <a:xfrm>
            <a:off x="2643857" y="1673679"/>
            <a:ext cx="6447240" cy="3585600"/>
            <a:chOff x="7331056" y="3070679"/>
            <a:chExt cx="4283114" cy="3585600"/>
          </a:xfrm>
        </p:grpSpPr>
        <p:sp>
          <p:nvSpPr>
            <p:cNvPr id="19" name="正方形/長方形 18"/>
            <p:cNvSpPr/>
            <p:nvPr/>
          </p:nvSpPr>
          <p:spPr bwMode="auto">
            <a:xfrm>
              <a:off x="7331056" y="3070679"/>
              <a:ext cx="4283114" cy="3585600"/>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144000" tIns="144000" rIns="144000" bIns="144000" rtlCol="0" anchor="ctr" anchorCtr="0">
              <a:noAutofit/>
            </a:bodyPr>
            <a:lstStyle/>
            <a:p>
              <a:pPr algn="ctr"/>
              <a:endParaRPr lang="ja-JP" altLang="en-US" sz="1200" b="1" spc="100" dirty="0" smtClean="0">
                <a:solidFill>
                  <a:schemeClr val="tx1">
                    <a:lumMod val="75000"/>
                    <a:lumOff val="25000"/>
                  </a:schemeClr>
                </a:solidFill>
                <a:latin typeface="Arial" panose="020B0604020202020204" pitchFamily="34" charset="0"/>
                <a:ea typeface="メイリオ" pitchFamily="50" charset="-128"/>
              </a:endParaRPr>
            </a:p>
          </p:txBody>
        </p:sp>
        <p:sp>
          <p:nvSpPr>
            <p:cNvPr id="20" name="Text Box 31"/>
            <p:cNvSpPr txBox="1">
              <a:spLocks noChangeArrowheads="1"/>
            </p:cNvSpPr>
            <p:nvPr/>
          </p:nvSpPr>
          <p:spPr bwMode="gray">
            <a:xfrm>
              <a:off x="7466683" y="3372459"/>
              <a:ext cx="4094253" cy="2646306"/>
            </a:xfrm>
            <a:prstGeom prst="rect">
              <a:avLst/>
            </a:prstGeom>
            <a:noFill/>
            <a:ln w="3175" cap="rnd">
              <a:noFill/>
              <a:miter lim="800000"/>
              <a:headEnd/>
              <a:tailEnd/>
            </a:ln>
            <a:effectLst/>
          </p:spPr>
          <p:txBody>
            <a:bodyPr wrap="square" lIns="72000" tIns="0" rIns="144000" bIns="0" anchor="t">
              <a:noAutofit/>
            </a:bodyPr>
            <a:lstStyle/>
            <a:p>
              <a:pPr marL="342900" indent="-342900">
                <a:lnSpc>
                  <a:spcPts val="1300"/>
                </a:lnSpc>
                <a:spcBef>
                  <a:spcPts val="300"/>
                </a:spcBef>
                <a:buClr>
                  <a:srgbClr val="C00000"/>
                </a:buClr>
                <a:buFont typeface="+mj-lt"/>
                <a:buAutoNum type="arabicPeriod"/>
                <a:defRPr/>
              </a:pP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Rights such as the </a:t>
              </a:r>
              <a:r>
                <a:rPr lang="en-US" altLang="ja-JP" sz="12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rights of </a:t>
              </a: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reproduction, modification, </a:t>
              </a:r>
              <a:r>
                <a:rPr lang="en-US" altLang="ja-JP" sz="12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and </a:t>
              </a: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distribution are permitted by copyright law.</a:t>
              </a:r>
              <a:endParaRPr lang="ja-JP" altLang="en-US" sz="12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endParaRPr>
            </a:p>
            <a:p>
              <a:pPr marL="342900" indent="-342900">
                <a:lnSpc>
                  <a:spcPts val="1300"/>
                </a:lnSpc>
                <a:spcBef>
                  <a:spcPts val="300"/>
                </a:spcBef>
                <a:buClr>
                  <a:srgbClr val="C00000"/>
                </a:buClr>
                <a:buFont typeface="+mj-lt"/>
                <a:buAutoNum type="arabicPeriod"/>
                <a:defRPr/>
              </a:pP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The copyright holder </a:t>
              </a:r>
              <a:r>
                <a:rPr lang="en-US" altLang="ja-JP" sz="12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of </a:t>
              </a: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an OSS program determines </a:t>
              </a:r>
              <a:r>
                <a:rPr lang="en-US" altLang="ja-JP" sz="12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the </a:t>
              </a: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license to be used, </a:t>
              </a:r>
              <a:r>
                <a:rPr lang="en-US" altLang="ja-JP" sz="12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and </a:t>
              </a: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makes the OSS public based </a:t>
              </a:r>
              <a:r>
                <a:rPr lang="en-US" altLang="ja-JP" sz="12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on </a:t>
              </a: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the conditions of the license.</a:t>
              </a:r>
              <a:endParaRPr lang="ja-JP" altLang="en-US" sz="12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endParaRPr>
            </a:p>
            <a:p>
              <a:pPr marL="342900" indent="-342900">
                <a:lnSpc>
                  <a:spcPts val="1300"/>
                </a:lnSpc>
                <a:spcBef>
                  <a:spcPts val="300"/>
                </a:spcBef>
                <a:buClr>
                  <a:srgbClr val="C00000"/>
                </a:buClr>
                <a:buFont typeface="+mj-lt"/>
                <a:buAutoNum type="arabicPeriod"/>
                <a:defRPr/>
              </a:pPr>
              <a:r>
                <a:rPr lang="en-US" altLang="ja-JP" sz="12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A person </a:t>
              </a: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who </a:t>
              </a:r>
              <a:r>
                <a:rPr lang="en-US" altLang="ja-JP" sz="12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obtains </a:t>
              </a: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authorization </a:t>
              </a:r>
              <a:r>
                <a:rPr lang="en-US" altLang="ja-JP" sz="12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from the copyright </a:t>
              </a: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holder </a:t>
              </a:r>
              <a:r>
                <a:rPr lang="en-US" altLang="ja-JP" sz="12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is entitled to </a:t>
              </a: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utilize the copyrighted work (in this case, the OSS program) to </a:t>
              </a:r>
              <a:r>
                <a:rPr lang="en-US" altLang="ja-JP" sz="12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which that authorization pertains within the scope of </a:t>
              </a: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the authorized usage methods and conditions (in this case, the terms of the license).</a:t>
              </a:r>
              <a:endParaRPr lang="en-US" altLang="ja-JP" sz="12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endParaRPr>
            </a:p>
            <a:p>
              <a:pPr marL="342900" indent="-342900">
                <a:lnSpc>
                  <a:spcPts val="1300"/>
                </a:lnSpc>
                <a:spcBef>
                  <a:spcPts val="300"/>
                </a:spcBef>
                <a:buClr>
                  <a:srgbClr val="C00000"/>
                </a:buClr>
                <a:buFont typeface="+mj-lt"/>
                <a:buAutoNum type="arabicPeriod"/>
                <a:defRPr/>
              </a:pP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The license </a:t>
              </a:r>
              <a:r>
                <a:rPr lang="en-US" altLang="ja-JP" sz="12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describes authorized usage methods and </a:t>
              </a: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conditions related to actions such as reproduction, modification, </a:t>
              </a:r>
              <a:r>
                <a:rPr lang="en-US" altLang="ja-JP" sz="12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and </a:t>
              </a: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distribution.</a:t>
              </a:r>
            </a:p>
            <a:p>
              <a:pPr marL="342900" indent="-342900">
                <a:lnSpc>
                  <a:spcPts val="1300"/>
                </a:lnSpc>
                <a:spcBef>
                  <a:spcPts val="300"/>
                </a:spcBef>
                <a:buClr>
                  <a:srgbClr val="C00000"/>
                </a:buClr>
                <a:buFont typeface="+mj-lt"/>
                <a:buAutoNum type="arabicPeriod"/>
                <a:defRPr/>
              </a:pPr>
              <a:endParaRPr lang="ja-JP" altLang="en-US" sz="11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endParaRPr>
            </a:p>
            <a:p>
              <a:pPr marL="342900" indent="-342900">
                <a:lnSpc>
                  <a:spcPts val="1300"/>
                </a:lnSpc>
                <a:spcBef>
                  <a:spcPts val="300"/>
                </a:spcBef>
                <a:buClr>
                  <a:srgbClr val="C00000"/>
                </a:buClr>
                <a:buFont typeface="+mj-lt"/>
                <a:buAutoNum type="arabicPeriod"/>
                <a:defRPr/>
              </a:pP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In general, OSS offers no guarantee concerning the non-infringement of patent </a:t>
              </a:r>
              <a:r>
                <a:rPr lang="en-US" altLang="ja-JP" sz="12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rights of </a:t>
              </a: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a third party.</a:t>
              </a:r>
              <a:endParaRPr lang="en-US" altLang="ja-JP" sz="12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endParaRPr>
            </a:p>
            <a:p>
              <a:pPr marL="342900" indent="-342900">
                <a:lnSpc>
                  <a:spcPts val="1300"/>
                </a:lnSpc>
                <a:spcBef>
                  <a:spcPts val="300"/>
                </a:spcBef>
                <a:buClr>
                  <a:srgbClr val="C00000"/>
                </a:buClr>
                <a:buFont typeface="+mj-lt"/>
                <a:buAutoNum type="arabicPeriod"/>
                <a:defRPr/>
              </a:pP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Some OSS </a:t>
              </a:r>
              <a:r>
                <a:rPr lang="en-US" altLang="ja-JP" sz="12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licenses grant </a:t>
              </a: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the user the </a:t>
              </a:r>
              <a:r>
                <a:rPr lang="en-US" altLang="ja-JP" sz="12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patent </a:t>
              </a: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rights </a:t>
              </a:r>
              <a:r>
                <a:rPr lang="en-US" altLang="ja-JP" sz="12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of the owner company </a:t>
              </a: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free of charge when the </a:t>
              </a:r>
              <a:r>
                <a:rPr lang="en-US" altLang="ja-JP" sz="1200" b="1" dirty="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OSS is distributed.</a:t>
              </a:r>
              <a:endParaRPr lang="en-US" altLang="ja-JP" sz="1200" b="1" dirty="0">
                <a:solidFill>
                  <a:schemeClr val="tx1">
                    <a:lumMod val="75000"/>
                    <a:lumOff val="25000"/>
                  </a:schemeClr>
                </a:solidFill>
                <a:latin typeface="Arial" pitchFamily="34" charset="0"/>
                <a:ea typeface="メイリオ" pitchFamily="50" charset="-128"/>
              </a:endParaRPr>
            </a:p>
            <a:p>
              <a:pPr marL="342900" indent="-342900">
                <a:lnSpc>
                  <a:spcPts val="1300"/>
                </a:lnSpc>
                <a:spcBef>
                  <a:spcPts val="300"/>
                </a:spcBef>
                <a:buClr>
                  <a:srgbClr val="C00000"/>
                </a:buClr>
                <a:buFont typeface="+mj-lt"/>
                <a:buAutoNum type="arabicPeriod"/>
                <a:defRPr/>
              </a:pPr>
              <a:endParaRPr lang="en-US" altLang="ja-JP" sz="1200" b="1" spc="100" dirty="0">
                <a:solidFill>
                  <a:srgbClr val="FF0000"/>
                </a:solidFill>
                <a:latin typeface="Arial" panose="020B0604020202020204" pitchFamily="34" charset="0"/>
                <a:ea typeface="メイリオ" panose="020B0604030504040204" pitchFamily="50" charset="-128"/>
                <a:cs typeface="メイリオ" panose="020B0604030504040204" pitchFamily="50" charset="-128"/>
              </a:endParaRPr>
            </a:p>
          </p:txBody>
        </p:sp>
      </p:grpSp>
      <p:sp>
        <p:nvSpPr>
          <p:cNvPr id="22" name="Text Box 31"/>
          <p:cNvSpPr txBox="1">
            <a:spLocks noChangeArrowheads="1"/>
          </p:cNvSpPr>
          <p:nvPr/>
        </p:nvSpPr>
        <p:spPr bwMode="gray">
          <a:xfrm>
            <a:off x="322753" y="1673679"/>
            <a:ext cx="2098714" cy="400749"/>
          </a:xfrm>
          <a:prstGeom prst="rect">
            <a:avLst/>
          </a:prstGeom>
          <a:solidFill>
            <a:srgbClr val="2BA0B7"/>
          </a:solidFill>
          <a:ln w="3175" cap="rnd">
            <a:noFill/>
            <a:miter lim="800000"/>
            <a:headEnd/>
            <a:tailEnd/>
          </a:ln>
          <a:effectLst/>
        </p:spPr>
        <p:txBody>
          <a:bodyPr wrap="square" lIns="72000" tIns="0" rIns="144000" bIns="0" anchor="ctr">
            <a:noAutofit/>
          </a:bodyPr>
          <a:lstStyle/>
          <a:p>
            <a:pPr algn="ctr">
              <a:lnSpc>
                <a:spcPct val="100000"/>
              </a:lnSpc>
              <a:spcBef>
                <a:spcPts val="600"/>
              </a:spcBef>
              <a:buClr>
                <a:srgbClr val="0070C0"/>
              </a:buClr>
              <a:defRPr/>
            </a:pPr>
            <a:r>
              <a:rPr lang="en-US" altLang="ja-JP" sz="1400" b="1" spc="100" dirty="0">
                <a:solidFill>
                  <a:schemeClr val="bg1"/>
                </a:solidFill>
                <a:latin typeface="Arial" panose="020B0604020202020204" pitchFamily="34" charset="0"/>
                <a:ea typeface="メイリオ" pitchFamily="50" charset="-128"/>
              </a:rPr>
              <a:t>Intellectual property rights</a:t>
            </a:r>
            <a:endParaRPr lang="ja-JP" altLang="en-US" sz="1400" b="1" spc="100" dirty="0">
              <a:solidFill>
                <a:schemeClr val="bg1"/>
              </a:solidFill>
              <a:latin typeface="Arial" panose="020B0604020202020204" pitchFamily="34" charset="0"/>
              <a:ea typeface="メイリオ" pitchFamily="50" charset="-128"/>
            </a:endParaRPr>
          </a:p>
        </p:txBody>
      </p:sp>
      <p:sp>
        <p:nvSpPr>
          <p:cNvPr id="23" name="Text Box 31"/>
          <p:cNvSpPr txBox="1">
            <a:spLocks noChangeArrowheads="1"/>
          </p:cNvSpPr>
          <p:nvPr/>
        </p:nvSpPr>
        <p:spPr bwMode="gray">
          <a:xfrm>
            <a:off x="2643857" y="1673679"/>
            <a:ext cx="6448126" cy="272441"/>
          </a:xfrm>
          <a:prstGeom prst="rect">
            <a:avLst/>
          </a:prstGeom>
          <a:solidFill>
            <a:srgbClr val="F26060"/>
          </a:solidFill>
          <a:ln w="3175" cap="rnd">
            <a:noFill/>
            <a:miter lim="800000"/>
            <a:headEnd/>
            <a:tailEnd/>
          </a:ln>
          <a:effectLst/>
        </p:spPr>
        <p:txBody>
          <a:bodyPr wrap="square" lIns="72000" tIns="0" rIns="144000" bIns="0" anchor="ctr">
            <a:noAutofit/>
          </a:bodyPr>
          <a:lstStyle/>
          <a:p>
            <a:pPr algn="ctr">
              <a:lnSpc>
                <a:spcPct val="100000"/>
              </a:lnSpc>
              <a:spcBef>
                <a:spcPts val="600"/>
              </a:spcBef>
              <a:buClr>
                <a:srgbClr val="0070C0"/>
              </a:buClr>
              <a:defRPr/>
            </a:pPr>
            <a:r>
              <a:rPr lang="en-US" altLang="ja-JP" sz="1400" b="1" spc="100" dirty="0">
                <a:solidFill>
                  <a:schemeClr val="bg1"/>
                </a:solidFill>
                <a:latin typeface="Arial" pitchFamily="34" charset="0"/>
                <a:ea typeface="メイリオ" pitchFamily="50" charset="-128"/>
              </a:rPr>
              <a:t>OSS</a:t>
            </a:r>
            <a:endParaRPr lang="ja-JP" altLang="en-US" sz="1400" b="1" spc="100" dirty="0" smtClean="0">
              <a:solidFill>
                <a:schemeClr val="bg1"/>
              </a:solidFill>
              <a:latin typeface="Arial" pitchFamily="34" charset="0"/>
              <a:ea typeface="メイリオ" pitchFamily="50" charset="-128"/>
            </a:endParaRPr>
          </a:p>
        </p:txBody>
      </p:sp>
      <p:grpSp>
        <p:nvGrpSpPr>
          <p:cNvPr id="29" name="グループ化 28"/>
          <p:cNvGrpSpPr/>
          <p:nvPr/>
        </p:nvGrpSpPr>
        <p:grpSpPr>
          <a:xfrm>
            <a:off x="3915529" y="4798805"/>
            <a:ext cx="4444500" cy="370201"/>
            <a:chOff x="1515771" y="4448889"/>
            <a:chExt cx="4627340" cy="354332"/>
          </a:xfrm>
          <a:solidFill>
            <a:srgbClr val="71C9E5"/>
          </a:solidFill>
          <a:effectLst>
            <a:outerShdw blurRad="50800" dist="38100" dir="2700000" algn="tl" rotWithShape="0">
              <a:prstClr val="black">
                <a:alpha val="40000"/>
              </a:prstClr>
            </a:outerShdw>
          </a:effectLst>
        </p:grpSpPr>
        <p:sp>
          <p:nvSpPr>
            <p:cNvPr id="31" name="角丸四角形 30"/>
            <p:cNvSpPr/>
            <p:nvPr/>
          </p:nvSpPr>
          <p:spPr bwMode="auto">
            <a:xfrm>
              <a:off x="1515771" y="4448889"/>
              <a:ext cx="4255241" cy="354332"/>
            </a:xfrm>
            <a:prstGeom prst="roundRect">
              <a:avLst>
                <a:gd name="adj" fmla="val 9050"/>
              </a:avLst>
            </a:prstGeom>
            <a:grpFill/>
            <a:ln w="9525">
              <a:noFill/>
              <a:miter lim="800000"/>
              <a:headEnd/>
              <a:tailEnd/>
            </a:ln>
            <a:effectLst/>
          </p:spPr>
          <p:txBody>
            <a:bodyPr wrap="square" lIns="144000" tIns="144000" rIns="144000" bIns="144000" rtlCol="0" anchor="ctr" anchorCtr="0">
              <a:noAutofit/>
            </a:bodyPr>
            <a:lstStyle/>
            <a:p>
              <a:pPr>
                <a:lnSpc>
                  <a:spcPct val="150000"/>
                </a:lnSpc>
              </a:pPr>
              <a:r>
                <a:rPr lang="en-US" altLang="ja-JP" sz="1200" b="1" dirty="0" smtClean="0">
                  <a:solidFill>
                    <a:schemeClr val="tx1">
                      <a:lumMod val="75000"/>
                      <a:lumOff val="25000"/>
                    </a:schemeClr>
                  </a:solidFill>
                  <a:latin typeface="Arial" panose="020B0604020202020204" pitchFamily="34" charset="0"/>
                  <a:ea typeface="メイリオ" panose="020B0604030504040204" pitchFamily="50" charset="-128"/>
                  <a:cs typeface="メイリオ" panose="020B0604030504040204" pitchFamily="50" charset="-128"/>
                </a:rPr>
                <a:t>For more information about licenses, see Chapter 3!</a:t>
              </a:r>
              <a:endParaRPr lang="ja-JP" altLang="en-US" sz="1200" b="1" spc="100" dirty="0">
                <a:solidFill>
                  <a:schemeClr val="tx1">
                    <a:lumMod val="75000"/>
                    <a:lumOff val="25000"/>
                  </a:schemeClr>
                </a:solidFill>
                <a:latin typeface="Arial" pitchFamily="34" charset="0"/>
                <a:ea typeface="メイリオ" pitchFamily="50" charset="-128"/>
              </a:endParaRPr>
            </a:p>
          </p:txBody>
        </p:sp>
        <p:sp>
          <p:nvSpPr>
            <p:cNvPr id="30" name="二等辺三角形 29"/>
            <p:cNvSpPr/>
            <p:nvPr/>
          </p:nvSpPr>
          <p:spPr bwMode="auto">
            <a:xfrm rot="5400000" flipH="1">
              <a:off x="5839592" y="4439681"/>
              <a:ext cx="235862" cy="371176"/>
            </a:xfrm>
            <a:prstGeom prst="triangle">
              <a:avLst/>
            </a:prstGeom>
            <a:grpFill/>
            <a:ln w="9525">
              <a:noFill/>
              <a:miter lim="800000"/>
              <a:headEnd/>
              <a:tailEnd/>
            </a:ln>
            <a:effectLst/>
          </p:spPr>
          <p:txBody>
            <a:bodyPr wrap="square" lIns="252000" tIns="144000" rIns="252000" bIns="144000" rtlCol="0" anchor="ctr" anchorCtr="0">
              <a:noAutofit/>
            </a:bodyPr>
            <a:lstStyle/>
            <a:p>
              <a:pPr>
                <a:lnSpc>
                  <a:spcPct val="150000"/>
                </a:lnSpc>
              </a:pPr>
              <a:endParaRPr kumimoji="1" lang="ja-JP" altLang="en-US" sz="1200" b="1" spc="100" dirty="0" smtClean="0">
                <a:solidFill>
                  <a:schemeClr val="bg1"/>
                </a:solidFill>
                <a:latin typeface="Arial" panose="020B0604020202020204" pitchFamily="34" charset="0"/>
                <a:ea typeface="メイリオ" pitchFamily="50" charset="-128"/>
              </a:endParaRPr>
            </a:p>
          </p:txBody>
        </p:sp>
      </p:grpSp>
      <p:sp>
        <p:nvSpPr>
          <p:cNvPr id="4" name="線吹き出し 1 (枠付き) 3"/>
          <p:cNvSpPr/>
          <p:nvPr/>
        </p:nvSpPr>
        <p:spPr bwMode="auto">
          <a:xfrm>
            <a:off x="2709333" y="1975459"/>
            <a:ext cx="6301632" cy="1801093"/>
          </a:xfrm>
          <a:prstGeom prst="borderCallout1">
            <a:avLst>
              <a:gd name="adj1" fmla="val 47956"/>
              <a:gd name="adj2" fmla="val -1212"/>
              <a:gd name="adj3" fmla="val 16371"/>
              <a:gd name="adj4" fmla="val -14718"/>
            </a:avLst>
          </a:prstGeom>
          <a:noFill/>
          <a:ln w="9525">
            <a:solidFill>
              <a:srgbClr val="008B9E"/>
            </a:solidFill>
            <a:miter lim="800000"/>
            <a:headEnd/>
            <a:tailEnd type="oval"/>
          </a:ln>
          <a:effectLst/>
        </p:spPr>
        <p:txBody>
          <a:bodyPr wrap="square" lIns="0" tIns="0" rIns="0" bIns="0" rtlCol="0" anchor="t" anchorCtr="0">
            <a:noAutofit/>
          </a:bodyPr>
          <a:lstStyle/>
          <a:p>
            <a:pPr algn="ctr">
              <a:lnSpc>
                <a:spcPct val="150000"/>
              </a:lnSpc>
            </a:pPr>
            <a:endParaRPr kumimoji="1" lang="ja-JP" altLang="en-US" sz="1800" b="1" spc="100" dirty="0" smtClean="0">
              <a:solidFill>
                <a:schemeClr val="bg1"/>
              </a:solidFill>
              <a:latin typeface="Arial" panose="020B0604020202020204" pitchFamily="34" charset="0"/>
              <a:ea typeface="メイリオ" pitchFamily="50" charset="-128"/>
            </a:endParaRPr>
          </a:p>
        </p:txBody>
      </p:sp>
      <p:sp>
        <p:nvSpPr>
          <p:cNvPr id="24" name="線吹き出し 1 (枠付き) 23"/>
          <p:cNvSpPr/>
          <p:nvPr/>
        </p:nvSpPr>
        <p:spPr bwMode="auto">
          <a:xfrm>
            <a:off x="2709330" y="3886498"/>
            <a:ext cx="6301632" cy="820409"/>
          </a:xfrm>
          <a:prstGeom prst="borderCallout1">
            <a:avLst>
              <a:gd name="adj1" fmla="val 47956"/>
              <a:gd name="adj2" fmla="val -1212"/>
              <a:gd name="adj3" fmla="val -153054"/>
              <a:gd name="adj4" fmla="val -10849"/>
            </a:avLst>
          </a:prstGeom>
          <a:noFill/>
          <a:ln w="9525">
            <a:solidFill>
              <a:srgbClr val="008B9E"/>
            </a:solidFill>
            <a:miter lim="800000"/>
            <a:headEnd/>
            <a:tailEnd type="oval"/>
          </a:ln>
          <a:effectLst/>
        </p:spPr>
        <p:txBody>
          <a:bodyPr wrap="square" lIns="0" tIns="0" rIns="0" bIns="0" rtlCol="0" anchor="t" anchorCtr="0">
            <a:noAutofit/>
          </a:bodyPr>
          <a:lstStyle/>
          <a:p>
            <a:pPr algn="ctr">
              <a:lnSpc>
                <a:spcPct val="150000"/>
              </a:lnSpc>
            </a:pPr>
            <a:endParaRPr kumimoji="1" lang="ja-JP" altLang="en-US" sz="1800" b="1" spc="100" dirty="0" smtClean="0">
              <a:solidFill>
                <a:schemeClr val="bg1"/>
              </a:solidFill>
              <a:latin typeface="Arial" panose="020B0604020202020204" pitchFamily="34" charset="0"/>
              <a:ea typeface="メイリオ" pitchFamily="50" charset="-128"/>
            </a:endParaRPr>
          </a:p>
        </p:txBody>
      </p:sp>
      <p:pic>
        <p:nvPicPr>
          <p:cNvPr id="32" name="図 31" descr="1.png"/>
          <p:cNvPicPr>
            <a:picLocks noChangeAspect="1"/>
          </p:cNvPicPr>
          <p:nvPr/>
        </p:nvPicPr>
        <p:blipFill>
          <a:blip r:embed="rId2"/>
          <a:srcRect l="21687" t="24387" r="26670" b="28685"/>
          <a:stretch>
            <a:fillRect/>
          </a:stretch>
        </p:blipFill>
        <p:spPr>
          <a:xfrm flipH="1">
            <a:off x="8389231" y="4490357"/>
            <a:ext cx="934382" cy="849086"/>
          </a:xfrm>
          <a:prstGeom prst="rect">
            <a:avLst/>
          </a:prstGeom>
        </p:spPr>
      </p:pic>
    </p:spTree>
    <p:extLst>
      <p:ext uri="{BB962C8B-B14F-4D97-AF65-F5344CB8AC3E}">
        <p14:creationId xmlns:p14="http://schemas.microsoft.com/office/powerpoint/2010/main" val="1385837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bwMode="auto">
          <a:xfrm>
            <a:off x="371192" y="193046"/>
            <a:ext cx="8579439" cy="851983"/>
          </a:xfrm>
          <a:prstGeom prst="rect">
            <a:avLst/>
          </a:prstGeom>
          <a:solidFill>
            <a:srgbClr val="FFFFFF">
              <a:alpha val="72157"/>
            </a:srgbClr>
          </a:solidFill>
          <a:ln w="9525">
            <a:noFill/>
            <a:miter lim="800000"/>
            <a:headEnd/>
            <a:tailEnd/>
          </a:ln>
          <a:effectLst/>
        </p:spPr>
        <p:txBody>
          <a:bodyPr wrap="square" lIns="252000" tIns="144000" rIns="144000" bIns="144000" rtlCol="0" anchor="ctr" anchorCtr="0">
            <a:noAutofit/>
          </a:bodyPr>
          <a:lstStyle/>
          <a:p>
            <a:pPr algn="ctr" rtl="0"/>
            <a:endParaRPr kumimoji="1" lang="en-US" altLang="en-US" sz="2400" b="1" spc="100" dirty="0" smtClean="0">
              <a:solidFill>
                <a:srgbClr val="165F84"/>
              </a:solidFill>
              <a:latin typeface="Arial" panose="020B0604020202020204" pitchFamily="34" charset="0"/>
              <a:ea typeface="メイリオ" pitchFamily="50" charset="-128"/>
            </a:endParaRPr>
          </a:p>
        </p:txBody>
      </p:sp>
      <p:sp>
        <p:nvSpPr>
          <p:cNvPr id="7" name="正方形/長方形 6"/>
          <p:cNvSpPr/>
          <p:nvPr/>
        </p:nvSpPr>
        <p:spPr bwMode="auto">
          <a:xfrm>
            <a:off x="325925" y="2351314"/>
            <a:ext cx="8845235" cy="2967661"/>
          </a:xfrm>
          <a:prstGeom prst="rect">
            <a:avLst/>
          </a:prstGeom>
          <a:solidFill>
            <a:srgbClr val="FFFFFF">
              <a:alpha val="72157"/>
            </a:srgbClr>
          </a:solidFill>
          <a:ln w="9525">
            <a:noFill/>
            <a:miter lim="800000"/>
            <a:headEnd/>
            <a:tailEnd/>
          </a:ln>
          <a:effectLst/>
        </p:spPr>
        <p:txBody>
          <a:bodyPr wrap="square" lIns="252000" tIns="144000" rIns="144000" bIns="144000" rtlCol="0" anchor="ctr" anchorCtr="0">
            <a:noAutofit/>
          </a:bodyPr>
          <a:lstStyle/>
          <a:p>
            <a:pPr algn="ctr" rtl="0"/>
            <a:endParaRPr kumimoji="1" lang="en-US" altLang="en-US" sz="2400" b="1" spc="100" dirty="0" smtClean="0">
              <a:solidFill>
                <a:srgbClr val="165F84"/>
              </a:solidFill>
              <a:latin typeface="Arial" panose="020B0604020202020204" pitchFamily="34" charset="0"/>
              <a:ea typeface="メイリオ" pitchFamily="50" charset="-128"/>
            </a:endParaRPr>
          </a:p>
        </p:txBody>
      </p:sp>
    </p:spTree>
    <p:extLst>
      <p:ext uri="{BB962C8B-B14F-4D97-AF65-F5344CB8AC3E}">
        <p14:creationId xmlns:p14="http://schemas.microsoft.com/office/powerpoint/2010/main" val="182158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グループ化 94"/>
          <p:cNvGrpSpPr/>
          <p:nvPr/>
        </p:nvGrpSpPr>
        <p:grpSpPr>
          <a:xfrm>
            <a:off x="2633134" y="1057694"/>
            <a:ext cx="6578600" cy="4155751"/>
            <a:chOff x="257438" y="996041"/>
            <a:chExt cx="4284000" cy="4082145"/>
          </a:xfrm>
        </p:grpSpPr>
        <p:sp>
          <p:nvSpPr>
            <p:cNvPr id="96" name="正方形/長方形 95"/>
            <p:cNvSpPr/>
            <p:nvPr/>
          </p:nvSpPr>
          <p:spPr bwMode="auto">
            <a:xfrm>
              <a:off x="257438" y="996041"/>
              <a:ext cx="4283114" cy="4082145"/>
            </a:xfrm>
            <a:prstGeom prst="rect">
              <a:avLst/>
            </a:prstGeom>
            <a:solidFill>
              <a:schemeClr val="bg1">
                <a:lumMod val="95000"/>
              </a:schemeClr>
            </a:solidFill>
            <a:ln w="9525">
              <a:noFill/>
              <a:miter lim="800000"/>
              <a:headEnd/>
              <a:tailEnd/>
            </a:ln>
            <a:effectLst>
              <a:outerShdw blurRad="50800" dist="38100" dir="2700000" algn="tl" rotWithShape="0">
                <a:prstClr val="black">
                  <a:alpha val="40000"/>
                </a:prstClr>
              </a:outerShdw>
            </a:effectLst>
          </p:spPr>
          <p:txBody>
            <a:bodyPr wrap="square" lIns="144000" tIns="144000" rIns="144000" bIns="144000" rtlCol="0" anchor="ctr" anchorCtr="0">
              <a:noAutofit/>
            </a:bodyPr>
            <a:lstStyle/>
            <a:p>
              <a:pPr algn="ctr" rtl="0"/>
              <a:endParaRPr lang="en-US" altLang="en-US" sz="1800" b="1" dirty="0" smtClean="0">
                <a:solidFill>
                  <a:schemeClr val="tx1">
                    <a:lumMod val="75000"/>
                    <a:lumOff val="25000"/>
                  </a:schemeClr>
                </a:solidFill>
                <a:latin typeface="Arial" panose="020B0604020202020204" pitchFamily="34" charset="0"/>
                <a:ea typeface="メイリオ" pitchFamily="50" charset="-128"/>
              </a:endParaRPr>
            </a:p>
          </p:txBody>
        </p:sp>
        <p:sp>
          <p:nvSpPr>
            <p:cNvPr id="97" name="Text Box 31"/>
            <p:cNvSpPr txBox="1">
              <a:spLocks noChangeArrowheads="1"/>
            </p:cNvSpPr>
            <p:nvPr/>
          </p:nvSpPr>
          <p:spPr bwMode="gray">
            <a:xfrm>
              <a:off x="257438" y="996043"/>
              <a:ext cx="4284000" cy="272441"/>
            </a:xfrm>
            <a:prstGeom prst="rect">
              <a:avLst/>
            </a:prstGeom>
            <a:solidFill>
              <a:srgbClr val="2BA0B7"/>
            </a:solidFill>
            <a:ln w="3175" cap="rnd">
              <a:noFill/>
              <a:miter lim="800000"/>
              <a:headEnd/>
              <a:tailEnd/>
            </a:ln>
            <a:effectLst/>
          </p:spPr>
          <p:txBody>
            <a:bodyPr wrap="square" lIns="72000" tIns="0" rIns="144000" bIns="0" anchor="ctr">
              <a:noAutofit/>
            </a:bodyPr>
            <a:lstStyle/>
            <a:p>
              <a:pPr algn="ctr" rtl="0">
                <a:lnSpc>
                  <a:spcPct val="100000"/>
                </a:lnSpc>
                <a:spcBef>
                  <a:spcPts val="600"/>
                </a:spcBef>
                <a:buClr>
                  <a:srgbClr val="0070C0"/>
                </a:buClr>
                <a:defRPr/>
              </a:pPr>
              <a:r>
                <a:rPr lang="en-US" sz="1400" b="1" i="0" u="none" dirty="0">
                  <a:solidFill>
                    <a:schemeClr val="bg1"/>
                  </a:solidFill>
                  <a:latin typeface="Arial" panose="020B0604020202020204" pitchFamily="34" charset="0"/>
                  <a:ea typeface="メイリオ" pitchFamily="50" charset="-128"/>
                </a:rPr>
                <a:t>OSS with high utilization rates (utilization </a:t>
              </a:r>
              <a:r>
                <a:rPr lang="en-US" sz="1400" b="1" i="0" u="none" dirty="0" smtClean="0">
                  <a:solidFill>
                    <a:schemeClr val="bg1"/>
                  </a:solidFill>
                  <a:latin typeface="Arial" panose="020B0604020202020204" pitchFamily="34" charset="0"/>
                  <a:ea typeface="メイリオ" pitchFamily="50" charset="-128"/>
                </a:rPr>
                <a:t>rates </a:t>
              </a:r>
              <a:r>
                <a:rPr lang="en-US" sz="1400" b="1" i="0" u="none" dirty="0">
                  <a:solidFill>
                    <a:schemeClr val="bg1"/>
                  </a:solidFill>
                  <a:latin typeface="Arial" panose="020B0604020202020204" pitchFamily="34" charset="0"/>
                  <a:ea typeface="メイリオ" pitchFamily="50" charset="-128"/>
                </a:rPr>
                <a:t>over 10%)</a:t>
              </a:r>
            </a:p>
          </p:txBody>
        </p:sp>
      </p:grpSp>
      <p:sp>
        <p:nvSpPr>
          <p:cNvPr id="2" name="タイトル 1"/>
          <p:cNvSpPr>
            <a:spLocks noGrp="1"/>
          </p:cNvSpPr>
          <p:nvPr>
            <p:ph type="title"/>
          </p:nvPr>
        </p:nvSpPr>
        <p:spPr/>
        <p:txBody>
          <a:bodyPr wrap="square">
            <a:noAutofit/>
          </a:bodyPr>
          <a:lstStyle/>
          <a:p>
            <a:pPr algn="l" rtl="0"/>
            <a:r>
              <a:rPr lang="en-US" b="1" i="0" u="none" spc="0" dirty="0">
                <a:latin typeface="Arial" panose="020B0604020202020204" pitchFamily="34" charset="0"/>
              </a:rPr>
              <a:t>2-1 </a:t>
            </a:r>
            <a:r>
              <a:rPr lang="en-US" b="1" i="0" u="none" spc="0" dirty="0" smtClean="0">
                <a:latin typeface="Arial" panose="020B0604020202020204" pitchFamily="34" charset="0"/>
              </a:rPr>
              <a:t>Increase </a:t>
            </a:r>
            <a:r>
              <a:rPr lang="en-US" b="1" i="0" u="none" spc="0" dirty="0">
                <a:latin typeface="Arial" panose="020B0604020202020204" pitchFamily="34" charset="0"/>
              </a:rPr>
              <a:t>in the Use of OSS</a:t>
            </a:r>
            <a:endParaRPr lang="en-US" altLang="en-US" spc="0" dirty="0">
              <a:latin typeface="Arial" panose="020B0604020202020204" pitchFamily="34" charset="0"/>
            </a:endParaRPr>
          </a:p>
        </p:txBody>
      </p:sp>
      <p:graphicFrame>
        <p:nvGraphicFramePr>
          <p:cNvPr id="15" name="表 14"/>
          <p:cNvGraphicFramePr>
            <a:graphicFrameLocks noGrp="1"/>
          </p:cNvGraphicFramePr>
          <p:nvPr>
            <p:extLst>
              <p:ext uri="{D42A27DB-BD31-4B8C-83A1-F6EECF244321}">
                <p14:modId xmlns:p14="http://schemas.microsoft.com/office/powerpoint/2010/main" val="3847922494"/>
              </p:ext>
            </p:extLst>
          </p:nvPr>
        </p:nvGraphicFramePr>
        <p:xfrm>
          <a:off x="2841361" y="1421095"/>
          <a:ext cx="6162146" cy="3213520"/>
        </p:xfrm>
        <a:graphic>
          <a:graphicData uri="http://schemas.openxmlformats.org/drawingml/2006/table">
            <a:tbl>
              <a:tblPr firstRow="1" bandRow="1">
                <a:tableStyleId>{5940675A-B579-460E-94D1-54222C63F5DA}</a:tableStyleId>
              </a:tblPr>
              <a:tblGrid>
                <a:gridCol w="1223645">
                  <a:extLst>
                    <a:ext uri="{9D8B030D-6E8A-4147-A177-3AD203B41FA5}">
                      <a16:colId xmlns:a16="http://schemas.microsoft.com/office/drawing/2014/main" val="20000"/>
                    </a:ext>
                  </a:extLst>
                </a:gridCol>
                <a:gridCol w="1155923">
                  <a:extLst>
                    <a:ext uri="{9D8B030D-6E8A-4147-A177-3AD203B41FA5}">
                      <a16:colId xmlns:a16="http://schemas.microsoft.com/office/drawing/2014/main" val="20001"/>
                    </a:ext>
                  </a:extLst>
                </a:gridCol>
                <a:gridCol w="2934929">
                  <a:extLst>
                    <a:ext uri="{9D8B030D-6E8A-4147-A177-3AD203B41FA5}">
                      <a16:colId xmlns:a16="http://schemas.microsoft.com/office/drawing/2014/main" val="20002"/>
                    </a:ext>
                  </a:extLst>
                </a:gridCol>
                <a:gridCol w="847649">
                  <a:extLst>
                    <a:ext uri="{9D8B030D-6E8A-4147-A177-3AD203B41FA5}">
                      <a16:colId xmlns:a16="http://schemas.microsoft.com/office/drawing/2014/main" val="20003"/>
                    </a:ext>
                  </a:extLst>
                </a:gridCol>
              </a:tblGrid>
              <a:tr h="400523">
                <a:tc>
                  <a:txBody>
                    <a:bodyPr/>
                    <a:lstStyle/>
                    <a:p>
                      <a:pPr algn="ctr" rtl="0">
                        <a:lnSpc>
                          <a:spcPts val="1300"/>
                        </a:lnSpc>
                      </a:pPr>
                      <a:r>
                        <a:rPr kumimoji="1" lang="en-US" sz="1100" b="1" i="0" u="none" spc="0" dirty="0">
                          <a:solidFill>
                            <a:schemeClr val="bg1"/>
                          </a:solidFill>
                          <a:latin typeface="Arial" pitchFamily="34" charset="0"/>
                          <a:ea typeface="メイリオ" pitchFamily="50" charset="-128"/>
                        </a:rPr>
                        <a:t>Category</a:t>
                      </a:r>
                      <a:endParaRPr kumimoji="1" lang="en-US" altLang="en-US" sz="1100" b="1" spc="0" baseline="0" dirty="0">
                        <a:solidFill>
                          <a:schemeClr val="bg1"/>
                        </a:solidFill>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algn="ctr" rtl="0">
                        <a:lnSpc>
                          <a:spcPts val="1300"/>
                        </a:lnSpc>
                      </a:pPr>
                      <a:r>
                        <a:rPr kumimoji="1" lang="en-US" sz="1100" b="1" i="0" u="none" spc="0" dirty="0">
                          <a:solidFill>
                            <a:schemeClr val="bg1"/>
                          </a:solidFill>
                          <a:latin typeface="Arial" pitchFamily="34" charset="0"/>
                          <a:ea typeface="メイリオ" pitchFamily="50" charset="-128"/>
                        </a:rPr>
                        <a:t>Name of OSS</a:t>
                      </a:r>
                      <a:endParaRPr kumimoji="1" lang="en-US" altLang="en-US" sz="1100" b="1" spc="0" baseline="0" dirty="0">
                        <a:solidFill>
                          <a:schemeClr val="bg1"/>
                        </a:solidFill>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algn="ctr" rtl="0">
                        <a:lnSpc>
                          <a:spcPts val="1300"/>
                        </a:lnSpc>
                      </a:pPr>
                      <a:r>
                        <a:rPr kumimoji="1" lang="en-US" sz="1100" b="1" i="0" u="none" spc="0" dirty="0">
                          <a:solidFill>
                            <a:schemeClr val="bg1"/>
                          </a:solidFill>
                          <a:latin typeface="Arial" pitchFamily="34" charset="0"/>
                          <a:ea typeface="メイリオ" pitchFamily="50" charset="-128"/>
                        </a:rPr>
                        <a:t>Description</a:t>
                      </a:r>
                      <a:endParaRPr kumimoji="1" lang="en-US" altLang="en-US" sz="1100" b="1" spc="0" baseline="0" dirty="0">
                        <a:solidFill>
                          <a:schemeClr val="bg1"/>
                        </a:solidFill>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algn="ctr" rtl="0">
                        <a:lnSpc>
                          <a:spcPts val="1300"/>
                        </a:lnSpc>
                      </a:pPr>
                      <a:r>
                        <a:rPr kumimoji="1" lang="en-US" sz="1100" b="1" i="0" u="none" spc="0" dirty="0">
                          <a:solidFill>
                            <a:schemeClr val="bg1"/>
                          </a:solidFill>
                          <a:latin typeface="Arial" pitchFamily="34" charset="0"/>
                          <a:ea typeface="メイリオ" pitchFamily="50" charset="-128"/>
                        </a:rPr>
                        <a:t>Utilization rate (%)</a:t>
                      </a:r>
                      <a:endParaRPr kumimoji="1" lang="en-US" altLang="en-US" sz="1100" b="1" spc="0" baseline="0" dirty="0">
                        <a:solidFill>
                          <a:schemeClr val="bg1"/>
                        </a:solidFill>
                        <a:latin typeface="Arial" pitchFamily="34" charset="0"/>
                        <a:ea typeface="メイリオ" pitchFamily="50" charset="-128"/>
                      </a:endParaRPr>
                    </a:p>
                  </a:txBody>
                  <a:tcPr marL="0" marR="0"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400523">
                <a:tc rowSpan="2">
                  <a:txBody>
                    <a:bodyPr/>
                    <a:lstStyle/>
                    <a:p>
                      <a:pPr algn="just" rtl="0">
                        <a:lnSpc>
                          <a:spcPts val="1300"/>
                        </a:lnSpc>
                      </a:pPr>
                      <a:r>
                        <a:rPr kumimoji="1" lang="en-US" sz="1200" b="1" i="0" u="none" spc="-30" dirty="0" smtClean="0">
                          <a:latin typeface="Arial" pitchFamily="34" charset="0"/>
                          <a:ea typeface="メイリオ" pitchFamily="50" charset="-128"/>
                        </a:rPr>
                        <a:t>Virtualization, </a:t>
                      </a:r>
                      <a:endParaRPr kumimoji="1" lang="en-US" altLang="ja-JP" sz="1200" b="1" spc="-30" baseline="0" dirty="0" smtClean="0">
                        <a:latin typeface="Arial" pitchFamily="34" charset="0"/>
                        <a:ea typeface="メイリオ" pitchFamily="50" charset="-128"/>
                      </a:endParaRPr>
                    </a:p>
                    <a:p>
                      <a:pPr algn="just" rtl="0">
                        <a:lnSpc>
                          <a:spcPts val="1300"/>
                        </a:lnSpc>
                      </a:pPr>
                      <a:r>
                        <a:rPr kumimoji="1" lang="en-US" sz="1200" b="1" i="0" u="none" spc="0" dirty="0" smtClean="0">
                          <a:latin typeface="Arial" pitchFamily="34" charset="0"/>
                          <a:ea typeface="メイリオ" pitchFamily="50" charset="-128"/>
                        </a:rPr>
                        <a:t>cloud</a:t>
                      </a:r>
                      <a:endParaRPr kumimoji="1" lang="en-US" altLang="en-US" sz="1200" b="1" spc="0" baseline="0" dirty="0">
                        <a:latin typeface="Arial" pitchFamily="34" charset="0"/>
                        <a:ea typeface="メイリオ" pitchFamily="50" charset="-128"/>
                      </a:endParaRPr>
                    </a:p>
                  </a:txBody>
                  <a:tcPr marL="94726" marR="36000"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l" rtl="0">
                        <a:lnSpc>
                          <a:spcPts val="1300"/>
                        </a:lnSpc>
                      </a:pPr>
                      <a:r>
                        <a:rPr kumimoji="1" lang="en-US" sz="1200" b="1" i="0" u="none" spc="0" dirty="0">
                          <a:latin typeface="Arial" pitchFamily="34" charset="0"/>
                          <a:ea typeface="メイリオ" pitchFamily="50" charset="-128"/>
                        </a:rPr>
                        <a:t>Xen</a:t>
                      </a:r>
                      <a:endParaRPr kumimoji="1" lang="en-US" altLang="en-US" sz="12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l" rtl="0">
                        <a:lnSpc>
                          <a:spcPts val="1300"/>
                        </a:lnSpc>
                      </a:pPr>
                      <a:r>
                        <a:rPr kumimoji="1" lang="en-US" sz="1100" b="1" i="0" u="none" kern="1200" spc="0" dirty="0" smtClean="0">
                          <a:solidFill>
                            <a:schemeClr val="tx1"/>
                          </a:solidFill>
                          <a:latin typeface="Arial" pitchFamily="34" charset="0"/>
                          <a:ea typeface="メイリオ" pitchFamily="50" charset="-128"/>
                          <a:cs typeface="+mn-cs"/>
                        </a:rPr>
                        <a:t>Software </a:t>
                      </a:r>
                      <a:r>
                        <a:rPr kumimoji="1" lang="en-US" sz="1100" b="1" i="0" u="none" kern="1200" spc="0" dirty="0">
                          <a:solidFill>
                            <a:schemeClr val="tx1"/>
                          </a:solidFill>
                          <a:latin typeface="Arial" pitchFamily="34" charset="0"/>
                          <a:ea typeface="メイリオ" pitchFamily="50" charset="-128"/>
                          <a:cs typeface="+mn-cs"/>
                        </a:rPr>
                        <a:t>used to run multiple OSs concurrently</a:t>
                      </a:r>
                      <a:endParaRPr kumimoji="1" lang="en-US" altLang="en-US" sz="11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r" rtl="0">
                        <a:lnSpc>
                          <a:spcPts val="1300"/>
                        </a:lnSpc>
                      </a:pPr>
                      <a:r>
                        <a:rPr kumimoji="1" lang="en-US" sz="1200" b="1" i="0" u="none" spc="0" dirty="0" smtClean="0">
                          <a:latin typeface="Arial" pitchFamily="34" charset="0"/>
                          <a:ea typeface="メイリオ" pitchFamily="50" charset="-128"/>
                        </a:rPr>
                        <a:t>16.2</a:t>
                      </a:r>
                      <a:endParaRPr kumimoji="1" lang="en-US" altLang="en-US" sz="12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400523">
                <a:tc vMerge="1">
                  <a:txBody>
                    <a:bodyPr/>
                    <a:lstStyle/>
                    <a:p>
                      <a:pPr algn="just" rtl="0"/>
                      <a:endParaRPr kumimoji="1" lang="en-US" altLang="en-US" dirty="0">
                        <a:latin typeface="+mn-ea"/>
                        <a:ea typeface="+mn-ea"/>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lnSpc>
                          <a:spcPts val="1300"/>
                        </a:lnSpc>
                      </a:pPr>
                      <a:r>
                        <a:rPr kumimoji="1" lang="en-US" sz="1200" b="1" i="0" u="none" spc="0" dirty="0">
                          <a:latin typeface="Arial" pitchFamily="34" charset="0"/>
                          <a:ea typeface="メイリオ" pitchFamily="50" charset="-128"/>
                        </a:rPr>
                        <a:t>KVM</a:t>
                      </a:r>
                      <a:endParaRPr kumimoji="1" lang="en-US" altLang="en-US" sz="12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l" rtl="0">
                        <a:lnSpc>
                          <a:spcPts val="1300"/>
                        </a:lnSpc>
                      </a:pPr>
                      <a:r>
                        <a:rPr kumimoji="1" lang="en-US" sz="1100" b="1" i="0" u="none" spc="0" dirty="0" smtClean="0">
                          <a:solidFill>
                            <a:schemeClr val="tx1"/>
                          </a:solidFill>
                          <a:latin typeface="Arial" pitchFamily="34" charset="0"/>
                          <a:ea typeface="メイリオ" pitchFamily="50" charset="-128"/>
                        </a:rPr>
                        <a:t>Software </a:t>
                      </a:r>
                      <a:r>
                        <a:rPr kumimoji="1" lang="en-US" sz="1100" b="1" i="0" u="none" spc="0" dirty="0">
                          <a:solidFill>
                            <a:schemeClr val="tx1"/>
                          </a:solidFill>
                          <a:latin typeface="Arial" pitchFamily="34" charset="0"/>
                          <a:ea typeface="メイリオ" pitchFamily="50" charset="-128"/>
                        </a:rPr>
                        <a:t>used to run virtual environments on </a:t>
                      </a:r>
                      <a:r>
                        <a:rPr kumimoji="1" lang="en-US" sz="1100" b="1" i="0" u="none" spc="0" dirty="0" smtClean="0">
                          <a:solidFill>
                            <a:schemeClr val="tx1"/>
                          </a:solidFill>
                          <a:latin typeface="Arial" pitchFamily="34" charset="0"/>
                          <a:ea typeface="メイリオ" pitchFamily="50" charset="-128"/>
                        </a:rPr>
                        <a:t>Linux</a:t>
                      </a:r>
                      <a:r>
                        <a:rPr lang="en-US" altLang="ja-JP" sz="1100" dirty="0" smtClean="0">
                          <a:solidFill>
                            <a:schemeClr val="tx1"/>
                          </a:solidFill>
                          <a:latin typeface="Arial" panose="020B0604020202020204" pitchFamily="34" charset="0"/>
                        </a:rPr>
                        <a:t>®</a:t>
                      </a:r>
                      <a:endParaRPr kumimoji="1" lang="en-US" altLang="en-US" sz="1100" b="1" spc="0" baseline="0" dirty="0">
                        <a:solidFill>
                          <a:schemeClr val="tx1"/>
                        </a:solidFill>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r" rtl="0">
                        <a:lnSpc>
                          <a:spcPts val="1300"/>
                        </a:lnSpc>
                      </a:pPr>
                      <a:r>
                        <a:rPr kumimoji="1" lang="en-US" sz="1200" b="1" i="0" u="none" spc="0" dirty="0">
                          <a:latin typeface="Arial" pitchFamily="34" charset="0"/>
                          <a:ea typeface="メイリオ" pitchFamily="50" charset="-128"/>
                        </a:rPr>
                        <a:t>10.7</a:t>
                      </a:r>
                      <a:endParaRPr kumimoji="1" lang="en-US" altLang="en-US" sz="12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36804">
                <a:tc>
                  <a:txBody>
                    <a:bodyPr/>
                    <a:lstStyle/>
                    <a:p>
                      <a:pPr algn="just" rtl="0">
                        <a:lnSpc>
                          <a:spcPts val="1300"/>
                        </a:lnSpc>
                      </a:pPr>
                      <a:r>
                        <a:rPr kumimoji="1" lang="en-US" sz="1200" b="1" i="0" u="none" spc="0" dirty="0">
                          <a:solidFill>
                            <a:schemeClr val="bg1"/>
                          </a:solidFill>
                          <a:latin typeface="Arial" pitchFamily="34" charset="0"/>
                          <a:ea typeface="メイリオ" pitchFamily="50" charset="-128"/>
                        </a:rPr>
                        <a:t>OS</a:t>
                      </a:r>
                      <a:endParaRPr kumimoji="1" lang="en-US" altLang="en-US" sz="1200" b="1" spc="0" baseline="0" dirty="0">
                        <a:solidFill>
                          <a:schemeClr val="bg1"/>
                        </a:solidFill>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52B86"/>
                    </a:solidFill>
                  </a:tcPr>
                </a:tc>
                <a:tc>
                  <a:txBody>
                    <a:bodyPr/>
                    <a:lstStyle/>
                    <a:p>
                      <a:pPr algn="l" rtl="0">
                        <a:lnSpc>
                          <a:spcPts val="1300"/>
                        </a:lnSpc>
                      </a:pPr>
                      <a:r>
                        <a:rPr kumimoji="1" lang="en-US" sz="1200" b="1" i="0" u="none" spc="0" dirty="0" smtClean="0">
                          <a:solidFill>
                            <a:schemeClr val="bg1"/>
                          </a:solidFill>
                          <a:latin typeface="Arial" pitchFamily="34" charset="0"/>
                          <a:ea typeface="メイリオ" pitchFamily="50" charset="-128"/>
                        </a:rPr>
                        <a:t>Linux</a:t>
                      </a:r>
                      <a:endParaRPr kumimoji="1" lang="en-US" altLang="en-US" sz="1200" b="1" spc="0" baseline="0" dirty="0">
                        <a:solidFill>
                          <a:schemeClr val="bg1"/>
                        </a:solidFill>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52B86"/>
                    </a:solidFill>
                  </a:tcPr>
                </a:tc>
                <a:tc>
                  <a:txBody>
                    <a:bodyPr/>
                    <a:lstStyle/>
                    <a:p>
                      <a:pPr algn="l" rtl="0">
                        <a:lnSpc>
                          <a:spcPts val="1300"/>
                        </a:lnSpc>
                      </a:pPr>
                      <a:r>
                        <a:rPr kumimoji="1" lang="en-US" sz="1100" b="1" i="0" u="none" spc="0" dirty="0">
                          <a:solidFill>
                            <a:schemeClr val="bg1"/>
                          </a:solidFill>
                          <a:latin typeface="Arial" pitchFamily="34" charset="0"/>
                          <a:ea typeface="メイリオ" pitchFamily="50" charset="-128"/>
                        </a:rPr>
                        <a:t>A </a:t>
                      </a:r>
                      <a:r>
                        <a:rPr kumimoji="1" lang="en-US" sz="1100" b="1" i="0" u="none" spc="0" dirty="0" smtClean="0">
                          <a:solidFill>
                            <a:schemeClr val="bg1"/>
                          </a:solidFill>
                          <a:latin typeface="Arial" pitchFamily="34" charset="0"/>
                          <a:ea typeface="メイリオ" pitchFamily="50" charset="-128"/>
                        </a:rPr>
                        <a:t>UNIX-compatible </a:t>
                      </a:r>
                      <a:r>
                        <a:rPr kumimoji="1" lang="en-US" sz="1100" b="1" i="0" u="none" spc="0" dirty="0">
                          <a:solidFill>
                            <a:schemeClr val="bg1"/>
                          </a:solidFill>
                          <a:latin typeface="Arial" pitchFamily="34" charset="0"/>
                          <a:ea typeface="メイリオ" pitchFamily="50" charset="-128"/>
                        </a:rPr>
                        <a:t>OS</a:t>
                      </a:r>
                      <a:endParaRPr kumimoji="1" lang="en-US" altLang="en-US" sz="1100" b="1" spc="0" baseline="0" dirty="0">
                        <a:solidFill>
                          <a:schemeClr val="bg1"/>
                        </a:solidFill>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52B86"/>
                    </a:solidFill>
                  </a:tcPr>
                </a:tc>
                <a:tc>
                  <a:txBody>
                    <a:bodyPr/>
                    <a:lstStyle/>
                    <a:p>
                      <a:pPr algn="r" rtl="0">
                        <a:lnSpc>
                          <a:spcPts val="1300"/>
                        </a:lnSpc>
                      </a:pPr>
                      <a:r>
                        <a:rPr kumimoji="1" lang="en-US" sz="1200" b="1" i="0" u="none" spc="0" dirty="0" smtClean="0">
                          <a:solidFill>
                            <a:schemeClr val="bg1"/>
                          </a:solidFill>
                          <a:latin typeface="Arial" pitchFamily="34" charset="0"/>
                          <a:ea typeface="メイリオ" pitchFamily="50" charset="-128"/>
                        </a:rPr>
                        <a:t>67.3</a:t>
                      </a:r>
                      <a:endParaRPr kumimoji="1" lang="en-US" altLang="en-US" sz="1200" b="1" spc="0" baseline="0" dirty="0">
                        <a:solidFill>
                          <a:schemeClr val="bg1"/>
                        </a:solidFill>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52B86"/>
                    </a:solidFill>
                  </a:tcPr>
                </a:tc>
                <a:extLst>
                  <a:ext uri="{0D108BD9-81ED-4DB2-BD59-A6C34878D82A}">
                    <a16:rowId xmlns:a16="http://schemas.microsoft.com/office/drawing/2014/main" val="10003"/>
                  </a:ext>
                </a:extLst>
              </a:tr>
              <a:tr h="236804">
                <a:tc>
                  <a:txBody>
                    <a:bodyPr/>
                    <a:lstStyle/>
                    <a:p>
                      <a:pPr algn="just" rtl="0">
                        <a:lnSpc>
                          <a:spcPts val="1300"/>
                        </a:lnSpc>
                      </a:pPr>
                      <a:r>
                        <a:rPr kumimoji="1" lang="en-US" sz="1200" b="1" i="0" u="none" spc="0" dirty="0">
                          <a:latin typeface="Arial" pitchFamily="34" charset="0"/>
                          <a:ea typeface="メイリオ" pitchFamily="50" charset="-128"/>
                        </a:rPr>
                        <a:t>File</a:t>
                      </a:r>
                      <a:endParaRPr kumimoji="1" lang="en-US" altLang="en-US" sz="12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l" rtl="0">
                        <a:lnSpc>
                          <a:spcPts val="1300"/>
                        </a:lnSpc>
                      </a:pPr>
                      <a:r>
                        <a:rPr kumimoji="1" lang="en-US" sz="1200" b="1" i="0" u="none" spc="0" dirty="0">
                          <a:latin typeface="Arial" pitchFamily="34" charset="0"/>
                          <a:ea typeface="メイリオ" pitchFamily="50" charset="-128"/>
                        </a:rPr>
                        <a:t>Samba</a:t>
                      </a:r>
                      <a:endParaRPr kumimoji="1" lang="en-US" altLang="en-US" sz="12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l" rtl="0">
                        <a:lnSpc>
                          <a:spcPts val="1300"/>
                        </a:lnSpc>
                      </a:pPr>
                      <a:r>
                        <a:rPr kumimoji="1" lang="en-US" sz="1100" b="1" i="0" u="none" spc="0" dirty="0" smtClean="0">
                          <a:latin typeface="Arial" pitchFamily="34" charset="0"/>
                          <a:ea typeface="メイリオ" pitchFamily="50" charset="-128"/>
                        </a:rPr>
                        <a:t>File and print </a:t>
                      </a:r>
                      <a:r>
                        <a:rPr kumimoji="1" lang="en-US" sz="1100" b="1" i="0" u="none" spc="0" dirty="0">
                          <a:latin typeface="Arial" pitchFamily="34" charset="0"/>
                          <a:ea typeface="メイリオ" pitchFamily="50" charset="-128"/>
                        </a:rPr>
                        <a:t>server software</a:t>
                      </a:r>
                      <a:endParaRPr kumimoji="1" lang="en-US" altLang="en-US" sz="11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r" rtl="0">
                        <a:lnSpc>
                          <a:spcPts val="1300"/>
                        </a:lnSpc>
                      </a:pPr>
                      <a:r>
                        <a:rPr kumimoji="1" lang="en-US" sz="1200" b="1" i="0" u="none" spc="0" dirty="0" smtClean="0">
                          <a:latin typeface="Arial" pitchFamily="34" charset="0"/>
                          <a:ea typeface="メイリオ" pitchFamily="50" charset="-128"/>
                        </a:rPr>
                        <a:t>21.4</a:t>
                      </a:r>
                      <a:endParaRPr kumimoji="1" lang="en-US" altLang="en-US" sz="12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r h="236804">
                <a:tc rowSpan="2">
                  <a:txBody>
                    <a:bodyPr/>
                    <a:lstStyle/>
                    <a:p>
                      <a:pPr algn="l" rtl="0">
                        <a:lnSpc>
                          <a:spcPts val="1300"/>
                        </a:lnSpc>
                      </a:pPr>
                      <a:r>
                        <a:rPr kumimoji="1" lang="en-US" sz="1200" b="1" i="0" u="none" spc="0" dirty="0" smtClean="0">
                          <a:latin typeface="Arial" pitchFamily="34" charset="0"/>
                          <a:ea typeface="メイリオ" pitchFamily="50" charset="-128"/>
                        </a:rPr>
                        <a:t>Operation, </a:t>
                      </a:r>
                      <a:r>
                        <a:rPr kumimoji="1" lang="en-US" sz="1200" b="1" i="0" u="none" spc="-30" baseline="0" dirty="0" smtClean="0">
                          <a:latin typeface="Arial" pitchFamily="34" charset="0"/>
                          <a:ea typeface="メイリオ" pitchFamily="50" charset="-128"/>
                        </a:rPr>
                        <a:t>administration</a:t>
                      </a:r>
                      <a:endParaRPr kumimoji="1" lang="en-US" altLang="en-US" sz="1200" b="1" spc="-3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l" rtl="0">
                        <a:lnSpc>
                          <a:spcPts val="1300"/>
                        </a:lnSpc>
                      </a:pPr>
                      <a:r>
                        <a:rPr kumimoji="1" lang="en-US" sz="1200" b="1" i="0" u="none" spc="0" dirty="0">
                          <a:latin typeface="Arial" pitchFamily="34" charset="0"/>
                          <a:ea typeface="メイリオ" pitchFamily="50" charset="-128"/>
                        </a:rPr>
                        <a:t>OpenLDAP</a:t>
                      </a:r>
                      <a:endParaRPr kumimoji="1" lang="en-US" altLang="en-US" sz="12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l" rtl="0">
                        <a:lnSpc>
                          <a:spcPts val="1300"/>
                        </a:lnSpc>
                      </a:pPr>
                      <a:r>
                        <a:rPr kumimoji="1" lang="en-US" sz="1100" b="1" i="0" u="none" spc="0" dirty="0">
                          <a:latin typeface="Arial" pitchFamily="34" charset="0"/>
                          <a:ea typeface="メイリオ" pitchFamily="50" charset="-128"/>
                        </a:rPr>
                        <a:t>Directory server software</a:t>
                      </a:r>
                      <a:endParaRPr kumimoji="1" lang="en-US" altLang="en-US" sz="11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r" rtl="0">
                        <a:lnSpc>
                          <a:spcPts val="1300"/>
                        </a:lnSpc>
                      </a:pPr>
                      <a:r>
                        <a:rPr kumimoji="1" lang="en-US" sz="1200" b="1" i="0" u="none" spc="0" dirty="0">
                          <a:latin typeface="Arial" pitchFamily="34" charset="0"/>
                          <a:ea typeface="メイリオ" pitchFamily="50" charset="-128"/>
                        </a:rPr>
                        <a:t>15.5</a:t>
                      </a:r>
                      <a:endParaRPr kumimoji="1" lang="en-US" altLang="en-US" sz="12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5"/>
                  </a:ext>
                </a:extLst>
              </a:tr>
              <a:tr h="236804">
                <a:tc vMerge="1">
                  <a:txBody>
                    <a:bodyPr/>
                    <a:lstStyle/>
                    <a:p>
                      <a:pPr algn="just" rtl="0"/>
                      <a:endParaRPr kumimoji="1" lang="en-US" altLang="en-US" dirty="0">
                        <a:latin typeface="+mn-ea"/>
                        <a:ea typeface="+mn-ea"/>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lnSpc>
                          <a:spcPts val="1300"/>
                        </a:lnSpc>
                      </a:pPr>
                      <a:r>
                        <a:rPr kumimoji="1" lang="en-US" sz="1200" b="1" i="0" u="none" spc="0" dirty="0">
                          <a:latin typeface="Arial" pitchFamily="34" charset="0"/>
                          <a:ea typeface="メイリオ" pitchFamily="50" charset="-128"/>
                        </a:rPr>
                        <a:t>Zabbix</a:t>
                      </a:r>
                      <a:endParaRPr kumimoji="1" lang="en-US" altLang="en-US" sz="12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l" rtl="0">
                        <a:lnSpc>
                          <a:spcPts val="1300"/>
                        </a:lnSpc>
                      </a:pPr>
                      <a:r>
                        <a:rPr kumimoji="1" lang="en-US" sz="1100" b="1" i="0" u="none" spc="0" dirty="0">
                          <a:latin typeface="Arial" pitchFamily="34" charset="0"/>
                          <a:ea typeface="メイリオ" pitchFamily="50" charset="-128"/>
                        </a:rPr>
                        <a:t>Integrated monitoring software</a:t>
                      </a:r>
                      <a:endParaRPr kumimoji="1" lang="en-US" altLang="en-US" sz="11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r" rtl="0">
                        <a:lnSpc>
                          <a:spcPts val="1300"/>
                        </a:lnSpc>
                      </a:pPr>
                      <a:r>
                        <a:rPr kumimoji="1" lang="en-US" sz="1200" b="1" i="0" u="none" spc="0" dirty="0" smtClean="0">
                          <a:latin typeface="Arial" pitchFamily="34" charset="0"/>
                          <a:ea typeface="メイリオ" pitchFamily="50" charset="-128"/>
                        </a:rPr>
                        <a:t>16.2</a:t>
                      </a:r>
                      <a:endParaRPr kumimoji="1" lang="en-US" altLang="en-US" sz="12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r h="236804">
                <a:tc rowSpan="2">
                  <a:txBody>
                    <a:bodyPr/>
                    <a:lstStyle/>
                    <a:p>
                      <a:pPr algn="l" rtl="0">
                        <a:lnSpc>
                          <a:spcPts val="1300"/>
                        </a:lnSpc>
                      </a:pPr>
                      <a:r>
                        <a:rPr kumimoji="1" lang="en-US" sz="1200" b="1" i="0" u="none" spc="0" dirty="0" smtClean="0">
                          <a:latin typeface="Arial" pitchFamily="34" charset="0"/>
                          <a:ea typeface="メイリオ" pitchFamily="50" charset="-128"/>
                        </a:rPr>
                        <a:t>Web</a:t>
                      </a:r>
                      <a:r>
                        <a:rPr kumimoji="1" lang="en-US" sz="1200" b="1" i="0" u="none" spc="0" baseline="0" dirty="0" smtClean="0">
                          <a:latin typeface="Arial" pitchFamily="34" charset="0"/>
                          <a:ea typeface="メイリオ" pitchFamily="50" charset="-128"/>
                        </a:rPr>
                        <a:t> &amp; </a:t>
                      </a:r>
                      <a:r>
                        <a:rPr kumimoji="1" lang="en-US" sz="1200" b="1" i="0" u="none" spc="0" dirty="0" smtClean="0">
                          <a:latin typeface="Arial" pitchFamily="34" charset="0"/>
                          <a:ea typeface="メイリオ" pitchFamily="50" charset="-128"/>
                        </a:rPr>
                        <a:t>application servers</a:t>
                      </a:r>
                      <a:endParaRPr kumimoji="1" lang="en-US" altLang="en-US" sz="12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l" rtl="0">
                        <a:lnSpc>
                          <a:spcPts val="1300"/>
                        </a:lnSpc>
                      </a:pPr>
                      <a:r>
                        <a:rPr kumimoji="1" lang="en-US" sz="1200" b="1" i="0" u="none" spc="0" dirty="0">
                          <a:latin typeface="Arial" pitchFamily="34" charset="0"/>
                          <a:ea typeface="メイリオ" pitchFamily="50" charset="-128"/>
                        </a:rPr>
                        <a:t>Tomcat</a:t>
                      </a:r>
                      <a:endParaRPr kumimoji="1" lang="en-US" altLang="en-US" sz="12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l" rtl="0">
                        <a:lnSpc>
                          <a:spcPts val="1300"/>
                        </a:lnSpc>
                      </a:pPr>
                      <a:r>
                        <a:rPr kumimoji="1" lang="en-US" sz="1100" b="1" i="0" u="none" spc="0" dirty="0">
                          <a:latin typeface="Arial" pitchFamily="34" charset="0"/>
                          <a:ea typeface="メイリオ" pitchFamily="50" charset="-128"/>
                        </a:rPr>
                        <a:t>Web container software</a:t>
                      </a:r>
                      <a:endParaRPr kumimoji="1" lang="en-US" altLang="en-US" sz="11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r" rtl="0">
                        <a:lnSpc>
                          <a:spcPts val="1300"/>
                        </a:lnSpc>
                      </a:pPr>
                      <a:r>
                        <a:rPr kumimoji="1" lang="en-US" sz="1200" b="1" i="0" u="none" spc="0" dirty="0" smtClean="0">
                          <a:latin typeface="Arial" pitchFamily="34" charset="0"/>
                          <a:ea typeface="メイリオ" pitchFamily="50" charset="-128"/>
                        </a:rPr>
                        <a:t>35.6</a:t>
                      </a:r>
                      <a:endParaRPr kumimoji="1" lang="en-US" altLang="en-US" sz="12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7"/>
                  </a:ext>
                </a:extLst>
              </a:tr>
              <a:tr h="236804">
                <a:tc vMerge="1">
                  <a:txBody>
                    <a:bodyPr/>
                    <a:lstStyle/>
                    <a:p>
                      <a:pPr algn="just" rtl="0"/>
                      <a:endParaRPr kumimoji="1" lang="en-US" altLang="en-US" dirty="0">
                        <a:latin typeface="+mn-ea"/>
                        <a:ea typeface="+mn-ea"/>
                      </a:endParaRPr>
                    </a:p>
                  </a:txBody>
                  <a:tcPr>
                    <a:lnT w="12700" cap="flat" cmpd="sng" algn="ctr">
                      <a:solidFill>
                        <a:schemeClr val="tx1"/>
                      </a:solidFill>
                      <a:prstDash val="solid"/>
                      <a:round/>
                      <a:headEnd type="none" w="med" len="med"/>
                      <a:tailEnd type="none" w="med" len="med"/>
                    </a:lnT>
                  </a:tcPr>
                </a:tc>
                <a:tc>
                  <a:txBody>
                    <a:bodyPr/>
                    <a:lstStyle/>
                    <a:p>
                      <a:pPr algn="l" rtl="0">
                        <a:lnSpc>
                          <a:spcPts val="1300"/>
                        </a:lnSpc>
                      </a:pPr>
                      <a:r>
                        <a:rPr kumimoji="1" lang="en-US" sz="1200" b="1" i="0" u="none" spc="0" dirty="0">
                          <a:latin typeface="Arial" pitchFamily="34" charset="0"/>
                          <a:ea typeface="メイリオ" pitchFamily="50" charset="-128"/>
                        </a:rPr>
                        <a:t>JBoss</a:t>
                      </a:r>
                      <a:endParaRPr kumimoji="1" lang="en-US" altLang="en-US" sz="12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l" rtl="0">
                        <a:lnSpc>
                          <a:spcPts val="1300"/>
                        </a:lnSpc>
                      </a:pPr>
                      <a:r>
                        <a:rPr kumimoji="1" lang="en-US" sz="1100" b="1" i="0" u="none" spc="0" dirty="0">
                          <a:latin typeface="Arial" pitchFamily="34" charset="0"/>
                          <a:ea typeface="メイリオ" pitchFamily="50" charset="-128"/>
                        </a:rPr>
                        <a:t>Application server software</a:t>
                      </a:r>
                      <a:endParaRPr kumimoji="1" lang="en-US" altLang="en-US" sz="11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r" rtl="0">
                        <a:lnSpc>
                          <a:spcPts val="1300"/>
                        </a:lnSpc>
                      </a:pPr>
                      <a:r>
                        <a:rPr kumimoji="1" lang="en-US" sz="1200" b="1" i="0" u="none" spc="0" dirty="0" smtClean="0">
                          <a:latin typeface="Arial" pitchFamily="34" charset="0"/>
                          <a:ea typeface="メイリオ" pitchFamily="50" charset="-128"/>
                        </a:rPr>
                        <a:t>12.0</a:t>
                      </a:r>
                      <a:endParaRPr kumimoji="1" lang="en-US" altLang="en-US" sz="12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8"/>
                  </a:ext>
                </a:extLst>
              </a:tr>
              <a:tr h="236804">
                <a:tc rowSpan="2">
                  <a:txBody>
                    <a:bodyPr/>
                    <a:lstStyle/>
                    <a:p>
                      <a:pPr algn="just" rtl="0">
                        <a:lnSpc>
                          <a:spcPts val="1300"/>
                        </a:lnSpc>
                      </a:pPr>
                      <a:r>
                        <a:rPr kumimoji="1" lang="en-US" sz="1200" b="1" i="0" u="none" spc="0" dirty="0" smtClean="0">
                          <a:latin typeface="Arial" pitchFamily="34" charset="0"/>
                          <a:ea typeface="メイリオ" pitchFamily="50" charset="-128"/>
                        </a:rPr>
                        <a:t>Databases,</a:t>
                      </a:r>
                      <a:endParaRPr kumimoji="1" lang="en-US" altLang="ja-JP" sz="1200" b="1" spc="0" baseline="0" dirty="0" smtClean="0">
                        <a:latin typeface="Arial" pitchFamily="34" charset="0"/>
                        <a:ea typeface="メイリオ" pitchFamily="50" charset="-128"/>
                      </a:endParaRPr>
                    </a:p>
                    <a:p>
                      <a:pPr algn="just" rtl="0">
                        <a:lnSpc>
                          <a:spcPts val="1300"/>
                        </a:lnSpc>
                      </a:pPr>
                      <a:r>
                        <a:rPr kumimoji="1" lang="en-US" sz="1200" b="1" i="0" u="none" spc="0" dirty="0">
                          <a:latin typeface="Arial" pitchFamily="34" charset="0"/>
                          <a:ea typeface="メイリオ" pitchFamily="50" charset="-128"/>
                        </a:rPr>
                        <a:t>related tools</a:t>
                      </a:r>
                      <a:endParaRPr kumimoji="1" lang="en-US" altLang="en-US" sz="12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l" rtl="0">
                        <a:lnSpc>
                          <a:spcPts val="1300"/>
                        </a:lnSpc>
                      </a:pPr>
                      <a:r>
                        <a:rPr kumimoji="1" lang="en-US" sz="1200" b="1" i="0" u="none" spc="0" dirty="0">
                          <a:latin typeface="Arial" pitchFamily="34" charset="0"/>
                          <a:ea typeface="メイリオ" pitchFamily="50" charset="-128"/>
                        </a:rPr>
                        <a:t>MySQL</a:t>
                      </a:r>
                      <a:endParaRPr kumimoji="1" lang="en-US" altLang="en-US" sz="12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l" rtl="0">
                        <a:lnSpc>
                          <a:spcPts val="1300"/>
                        </a:lnSpc>
                      </a:pPr>
                      <a:r>
                        <a:rPr kumimoji="1" lang="en-US" sz="1100" b="1" i="0" u="none" spc="0" dirty="0">
                          <a:latin typeface="Arial" pitchFamily="34" charset="0"/>
                          <a:ea typeface="メイリオ" pitchFamily="50" charset="-128"/>
                        </a:rPr>
                        <a:t>Database management software</a:t>
                      </a:r>
                      <a:endParaRPr kumimoji="1" lang="en-US" altLang="en-US" sz="11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r" rtl="0">
                        <a:lnSpc>
                          <a:spcPts val="1300"/>
                        </a:lnSpc>
                      </a:pPr>
                      <a:r>
                        <a:rPr kumimoji="1" lang="en-US" sz="1200" b="1" i="0" u="none" spc="0" dirty="0" smtClean="0">
                          <a:latin typeface="Arial" pitchFamily="34" charset="0"/>
                          <a:ea typeface="メイリオ" pitchFamily="50" charset="-128"/>
                        </a:rPr>
                        <a:t>53.1</a:t>
                      </a:r>
                      <a:endParaRPr kumimoji="1" lang="en-US" altLang="en-US" sz="12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9"/>
                  </a:ext>
                </a:extLst>
              </a:tr>
              <a:tr h="236804">
                <a:tc vMerge="1">
                  <a:txBody>
                    <a:bodyPr/>
                    <a:lstStyle/>
                    <a:p>
                      <a:pPr algn="just" rtl="0"/>
                      <a:endParaRPr kumimoji="1" lang="en-US" altLang="en-US" dirty="0">
                        <a:latin typeface="+mn-ea"/>
                        <a:ea typeface="+mn-ea"/>
                      </a:endParaRPr>
                    </a:p>
                  </a:txBody>
                  <a:tcPr>
                    <a:lnB w="12700" cap="flat" cmpd="sng" algn="ctr">
                      <a:solidFill>
                        <a:schemeClr val="tx1"/>
                      </a:solidFill>
                      <a:prstDash val="solid"/>
                      <a:round/>
                      <a:headEnd type="none" w="med" len="med"/>
                      <a:tailEnd type="none" w="med" len="med"/>
                    </a:lnB>
                  </a:tcPr>
                </a:tc>
                <a:tc>
                  <a:txBody>
                    <a:bodyPr/>
                    <a:lstStyle/>
                    <a:p>
                      <a:pPr algn="l" rtl="0">
                        <a:lnSpc>
                          <a:spcPts val="1300"/>
                        </a:lnSpc>
                      </a:pPr>
                      <a:r>
                        <a:rPr kumimoji="1" lang="en-US" sz="1200" b="1" i="0" u="none" spc="0" dirty="0">
                          <a:latin typeface="Arial" pitchFamily="34" charset="0"/>
                          <a:ea typeface="メイリオ" pitchFamily="50" charset="-128"/>
                        </a:rPr>
                        <a:t>PostgreSQL</a:t>
                      </a:r>
                      <a:endParaRPr kumimoji="1" lang="en-US" altLang="en-US" sz="12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ts val="1300"/>
                        </a:lnSpc>
                        <a:spcBef>
                          <a:spcPts val="0"/>
                        </a:spcBef>
                        <a:spcAft>
                          <a:spcPts val="0"/>
                        </a:spcAft>
                        <a:buClrTx/>
                        <a:buSzTx/>
                        <a:buFontTx/>
                        <a:buNone/>
                        <a:tabLst/>
                        <a:defRPr/>
                      </a:pPr>
                      <a:r>
                        <a:rPr kumimoji="1" lang="en-US" sz="1100" b="1" i="0" u="none" spc="0" dirty="0">
                          <a:latin typeface="Arial" pitchFamily="34" charset="0"/>
                          <a:ea typeface="メイリオ" pitchFamily="50" charset="-128"/>
                        </a:rPr>
                        <a:t>Database management software</a:t>
                      </a: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r" rtl="0">
                        <a:lnSpc>
                          <a:spcPts val="1300"/>
                        </a:lnSpc>
                      </a:pPr>
                      <a:r>
                        <a:rPr kumimoji="1" lang="en-US" sz="1200" b="1" i="0" u="none" spc="0" dirty="0" smtClean="0">
                          <a:latin typeface="Arial" pitchFamily="34" charset="0"/>
                          <a:ea typeface="メイリオ" pitchFamily="50" charset="-128"/>
                        </a:rPr>
                        <a:t>35.0</a:t>
                      </a:r>
                      <a:endParaRPr kumimoji="1" lang="en-US" altLang="en-US" sz="1200" b="1" spc="0" baseline="0" dirty="0">
                        <a:latin typeface="Arial" pitchFamily="34" charset="0"/>
                        <a:ea typeface="メイリオ" pitchFamily="50" charset="-128"/>
                      </a:endParaRPr>
                    </a:p>
                  </a:txBody>
                  <a:tcPr marL="94726" marR="94726"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0"/>
                  </a:ext>
                </a:extLst>
              </a:tr>
            </a:tbl>
          </a:graphicData>
        </a:graphic>
      </p:graphicFrame>
      <p:sp>
        <p:nvSpPr>
          <p:cNvPr id="17" name="テキスト ボックス 16"/>
          <p:cNvSpPr txBox="1"/>
          <p:nvPr/>
        </p:nvSpPr>
        <p:spPr>
          <a:xfrm>
            <a:off x="5667466" y="4625942"/>
            <a:ext cx="3612332" cy="237757"/>
          </a:xfrm>
          <a:prstGeom prst="rect">
            <a:avLst/>
          </a:prstGeom>
          <a:noFill/>
        </p:spPr>
        <p:txBody>
          <a:bodyPr wrap="square" rtlCol="0">
            <a:noAutofit/>
          </a:bodyPr>
          <a:lstStyle/>
          <a:p>
            <a:pPr algn="l" rtl="0"/>
            <a:r>
              <a:rPr kumimoji="1" lang="en-US" sz="1050" b="0" i="0" u="none" dirty="0">
                <a:solidFill>
                  <a:schemeClr val="tx1"/>
                </a:solidFill>
                <a:latin typeface="Arial" panose="020B0604020202020204" pitchFamily="34" charset="0"/>
                <a:ea typeface="メイリオ" pitchFamily="50" charset="-128"/>
              </a:rPr>
              <a:t>(Source) International Data Corporation Japan </a:t>
            </a:r>
            <a:r>
              <a:rPr kumimoji="1" lang="en-US" sz="1050" b="0" i="0" u="none" dirty="0" smtClean="0">
                <a:solidFill>
                  <a:schemeClr val="tx1"/>
                </a:solidFill>
                <a:latin typeface="Arial" panose="020B0604020202020204" pitchFamily="34" charset="0"/>
                <a:ea typeface="メイリオ" pitchFamily="50" charset="-128"/>
              </a:rPr>
              <a:t>2016.2.5</a:t>
            </a:r>
            <a:endParaRPr kumimoji="1" lang="en-US" altLang="en-US" sz="1050" dirty="0">
              <a:solidFill>
                <a:schemeClr val="tx1"/>
              </a:solidFill>
              <a:latin typeface="Arial" panose="020B0604020202020204" pitchFamily="34" charset="0"/>
              <a:ea typeface="メイリオ" pitchFamily="50" charset="-128"/>
            </a:endParaRPr>
          </a:p>
        </p:txBody>
      </p:sp>
      <p:grpSp>
        <p:nvGrpSpPr>
          <p:cNvPr id="89" name="グループ化 88"/>
          <p:cNvGrpSpPr/>
          <p:nvPr/>
        </p:nvGrpSpPr>
        <p:grpSpPr>
          <a:xfrm>
            <a:off x="719072" y="1113558"/>
            <a:ext cx="1522103" cy="1519539"/>
            <a:chOff x="508000" y="1639064"/>
            <a:chExt cx="1706875" cy="1703999"/>
          </a:xfrm>
        </p:grpSpPr>
        <p:sp>
          <p:nvSpPr>
            <p:cNvPr id="90" name="フリーフォーム 89"/>
            <p:cNvSpPr/>
            <p:nvPr/>
          </p:nvSpPr>
          <p:spPr bwMode="auto">
            <a:xfrm>
              <a:off x="1275080" y="2433954"/>
              <a:ext cx="868680" cy="512445"/>
            </a:xfrm>
            <a:custGeom>
              <a:avLst/>
              <a:gdLst>
                <a:gd name="connsiteX0" fmla="*/ 868680 w 868680"/>
                <a:gd name="connsiteY0" fmla="*/ 320040 h 472440"/>
                <a:gd name="connsiteX1" fmla="*/ 635000 w 868680"/>
                <a:gd name="connsiteY1" fmla="*/ 472440 h 472440"/>
                <a:gd name="connsiteX2" fmla="*/ 0 w 868680"/>
                <a:gd name="connsiteY2" fmla="*/ 91440 h 472440"/>
                <a:gd name="connsiteX3" fmla="*/ 101600 w 868680"/>
                <a:gd name="connsiteY3" fmla="*/ 0 h 472440"/>
                <a:gd name="connsiteX4" fmla="*/ 868680 w 868680"/>
                <a:gd name="connsiteY4" fmla="*/ 320040 h 472440"/>
                <a:gd name="connsiteX0" fmla="*/ 868680 w 868680"/>
                <a:gd name="connsiteY0" fmla="*/ 360045 h 512445"/>
                <a:gd name="connsiteX1" fmla="*/ 635000 w 868680"/>
                <a:gd name="connsiteY1" fmla="*/ 512445 h 512445"/>
                <a:gd name="connsiteX2" fmla="*/ 0 w 868680"/>
                <a:gd name="connsiteY2" fmla="*/ 131445 h 512445"/>
                <a:gd name="connsiteX3" fmla="*/ 139700 w 868680"/>
                <a:gd name="connsiteY3" fmla="*/ 0 h 512445"/>
                <a:gd name="connsiteX4" fmla="*/ 868680 w 868680"/>
                <a:gd name="connsiteY4" fmla="*/ 360045 h 512445"/>
                <a:gd name="connsiteX0" fmla="*/ 868680 w 868680"/>
                <a:gd name="connsiteY0" fmla="*/ 360045 h 512445"/>
                <a:gd name="connsiteX1" fmla="*/ 635000 w 868680"/>
                <a:gd name="connsiteY1" fmla="*/ 512445 h 512445"/>
                <a:gd name="connsiteX2" fmla="*/ 0 w 868680"/>
                <a:gd name="connsiteY2" fmla="*/ 131445 h 512445"/>
                <a:gd name="connsiteX3" fmla="*/ 139700 w 868680"/>
                <a:gd name="connsiteY3" fmla="*/ 0 h 512445"/>
                <a:gd name="connsiteX4" fmla="*/ 868680 w 868680"/>
                <a:gd name="connsiteY4" fmla="*/ 360045 h 512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680" h="512445">
                  <a:moveTo>
                    <a:pt x="868680" y="360045"/>
                  </a:moveTo>
                  <a:lnTo>
                    <a:pt x="635000" y="512445"/>
                  </a:lnTo>
                  <a:lnTo>
                    <a:pt x="0" y="131445"/>
                  </a:lnTo>
                  <a:lnTo>
                    <a:pt x="139700" y="0"/>
                  </a:lnTo>
                  <a:lnTo>
                    <a:pt x="868680" y="360045"/>
                  </a:lnTo>
                  <a:close/>
                </a:path>
              </a:pathLst>
            </a:custGeom>
            <a:solidFill>
              <a:srgbClr val="E80A6E"/>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91" name="フリーフォーム 90"/>
            <p:cNvSpPr/>
            <p:nvPr/>
          </p:nvSpPr>
          <p:spPr bwMode="auto">
            <a:xfrm>
              <a:off x="1091588" y="1640840"/>
              <a:ext cx="280012" cy="1137920"/>
            </a:xfrm>
            <a:custGeom>
              <a:avLst/>
              <a:gdLst>
                <a:gd name="connsiteX0" fmla="*/ 269852 w 280012"/>
                <a:gd name="connsiteY0" fmla="*/ 0 h 1137920"/>
                <a:gd name="connsiteX1" fmla="*/ 158092 w 280012"/>
                <a:gd name="connsiteY1" fmla="*/ 426720 h 1137920"/>
                <a:gd name="connsiteX2" fmla="*/ 122532 w 280012"/>
                <a:gd name="connsiteY2" fmla="*/ 1137920 h 1137920"/>
                <a:gd name="connsiteX3" fmla="*/ 280012 w 280012"/>
                <a:gd name="connsiteY3" fmla="*/ 828040 h 1137920"/>
                <a:gd name="connsiteX4" fmla="*/ 269852 w 280012"/>
                <a:gd name="connsiteY4" fmla="*/ 0 h 11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12" h="1137920">
                  <a:moveTo>
                    <a:pt x="269852" y="0"/>
                  </a:moveTo>
                  <a:cubicBezTo>
                    <a:pt x="147002" y="429976"/>
                    <a:pt x="0" y="426720"/>
                    <a:pt x="158092" y="426720"/>
                  </a:cubicBezTo>
                  <a:lnTo>
                    <a:pt x="122532" y="1137920"/>
                  </a:lnTo>
                  <a:lnTo>
                    <a:pt x="280012" y="828040"/>
                  </a:lnTo>
                  <a:lnTo>
                    <a:pt x="269852" y="0"/>
                  </a:lnTo>
                  <a:close/>
                </a:path>
              </a:pathLst>
            </a:custGeom>
            <a:solidFill>
              <a:srgbClr val="F864A7"/>
            </a:solidFill>
            <a:ln w="9525">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nvGrpSpPr>
            <p:cNvPr id="92" name="グループ化 54"/>
            <p:cNvGrpSpPr/>
            <p:nvPr/>
          </p:nvGrpSpPr>
          <p:grpSpPr>
            <a:xfrm>
              <a:off x="508000" y="1639064"/>
              <a:ext cx="1706875" cy="1703999"/>
              <a:chOff x="1007534" y="1383717"/>
              <a:chExt cx="2167466" cy="2163815"/>
            </a:xfrm>
          </p:grpSpPr>
          <p:sp>
            <p:nvSpPr>
              <p:cNvPr id="93" name="パイ 92"/>
              <p:cNvSpPr/>
              <p:nvPr/>
            </p:nvSpPr>
            <p:spPr bwMode="auto">
              <a:xfrm>
                <a:off x="1075266" y="1621379"/>
                <a:ext cx="1926155" cy="1926153"/>
              </a:xfrm>
              <a:prstGeom prst="pie">
                <a:avLst>
                  <a:gd name="adj1" fmla="val 1344595"/>
                  <a:gd name="adj2" fmla="val 16200000"/>
                </a:avLst>
              </a:prstGeom>
              <a:solidFill>
                <a:schemeClr val="tx1">
                  <a:lumMod val="50000"/>
                  <a:lumOff val="50000"/>
                </a:schemeClr>
              </a:solidFill>
              <a:ln w="57150">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sp>
            <p:nvSpPr>
              <p:cNvPr id="94" name="パイ 93"/>
              <p:cNvSpPr/>
              <p:nvPr/>
            </p:nvSpPr>
            <p:spPr bwMode="auto">
              <a:xfrm flipH="1">
                <a:off x="1007534" y="1383717"/>
                <a:ext cx="2167466" cy="2111667"/>
              </a:xfrm>
              <a:prstGeom prst="pie">
                <a:avLst>
                  <a:gd name="adj1" fmla="val 9456539"/>
                  <a:gd name="adj2" fmla="val 16200000"/>
                </a:avLst>
              </a:prstGeom>
              <a:solidFill>
                <a:srgbClr val="F52B86"/>
              </a:solidFill>
              <a:ln w="57150">
                <a:noFill/>
                <a:miter lim="800000"/>
                <a:headEnd/>
                <a:tailEnd/>
              </a:ln>
              <a:effectLst/>
            </p:spPr>
            <p:txBody>
              <a:bodyPr wrap="square" lIns="0" tIns="0" rIns="0" bIns="0" rtlCol="0" anchor="t" anchorCtr="0">
                <a:noAutofit/>
              </a:bodyPr>
              <a:lstStyle/>
              <a:p>
                <a:pPr algn="ctr" rtl="0">
                  <a:lnSpc>
                    <a:spcPct val="150000"/>
                  </a:lnSpc>
                </a:pPr>
                <a:endParaRPr kumimoji="1" lang="en-US" altLang="en-US" sz="1800" b="1" dirty="0" smtClean="0">
                  <a:solidFill>
                    <a:schemeClr val="bg1"/>
                  </a:solidFill>
                  <a:latin typeface="Arial" panose="020B0604020202020204" pitchFamily="34" charset="0"/>
                  <a:ea typeface="メイリオ" pitchFamily="50" charset="-128"/>
                </a:endParaRPr>
              </a:p>
            </p:txBody>
          </p:sp>
        </p:grpSp>
      </p:grpSp>
      <p:grpSp>
        <p:nvGrpSpPr>
          <p:cNvPr id="101" name="グループ化 100"/>
          <p:cNvGrpSpPr/>
          <p:nvPr/>
        </p:nvGrpSpPr>
        <p:grpSpPr>
          <a:xfrm>
            <a:off x="341565" y="2292071"/>
            <a:ext cx="2135052" cy="1481661"/>
            <a:chOff x="404936" y="2235201"/>
            <a:chExt cx="2135052" cy="1481661"/>
          </a:xfrm>
          <a:effectLst>
            <a:outerShdw blurRad="50800" dist="38100" dir="2700000" algn="tl" rotWithShape="0">
              <a:prstClr val="black">
                <a:alpha val="40000"/>
              </a:prstClr>
            </a:outerShdw>
          </a:effectLst>
        </p:grpSpPr>
        <p:sp>
          <p:nvSpPr>
            <p:cNvPr id="99" name="二等辺三角形 98"/>
            <p:cNvSpPr/>
            <p:nvPr/>
          </p:nvSpPr>
          <p:spPr bwMode="auto">
            <a:xfrm>
              <a:off x="1285464" y="2235201"/>
              <a:ext cx="373997" cy="508000"/>
            </a:xfrm>
            <a:prstGeom prst="triangle">
              <a:avLst/>
            </a:prstGeom>
            <a:solidFill>
              <a:srgbClr val="E0E0E0"/>
            </a:solidFill>
            <a:ln w="9525">
              <a:noFill/>
              <a:miter lim="800000"/>
              <a:headEnd/>
              <a:tailEnd/>
            </a:ln>
            <a:effectLst/>
          </p:spPr>
          <p:txBody>
            <a:bodyPr wrap="square" lIns="0" tIns="0" rIns="0" bIns="0" rtlCol="0" anchor="ctr" anchorCtr="0">
              <a:noAutofit/>
            </a:bodyPr>
            <a:lstStyle/>
            <a:p>
              <a:pPr algn="ctr" rtl="0">
                <a:lnSpc>
                  <a:spcPct val="100000"/>
                </a:lnSpc>
              </a:pPr>
              <a:endParaRPr kumimoji="1" lang="en-US" altLang="en-US" sz="1800" b="1" dirty="0" smtClean="0">
                <a:solidFill>
                  <a:srgbClr val="F52B86"/>
                </a:solidFill>
                <a:latin typeface="Arial" panose="020B0604020202020204" pitchFamily="34" charset="0"/>
                <a:ea typeface="メイリオ" pitchFamily="50" charset="-128"/>
              </a:endParaRPr>
            </a:p>
          </p:txBody>
        </p:sp>
        <p:sp>
          <p:nvSpPr>
            <p:cNvPr id="100" name="角丸四角形 99"/>
            <p:cNvSpPr/>
            <p:nvPr/>
          </p:nvSpPr>
          <p:spPr bwMode="auto">
            <a:xfrm>
              <a:off x="404936" y="2455333"/>
              <a:ext cx="2135052" cy="1261529"/>
            </a:xfrm>
            <a:prstGeom prst="roundRect">
              <a:avLst>
                <a:gd name="adj" fmla="val 9951"/>
              </a:avLst>
            </a:prstGeom>
            <a:solidFill>
              <a:srgbClr val="E0E0E0"/>
            </a:solidFill>
            <a:ln w="9525">
              <a:noFill/>
              <a:miter lim="800000"/>
              <a:headEnd/>
              <a:tailEnd/>
            </a:ln>
            <a:effectLst/>
          </p:spPr>
          <p:txBody>
            <a:bodyPr wrap="square" lIns="0" tIns="0" rIns="0" bIns="0" rtlCol="0" anchor="ctr" anchorCtr="0">
              <a:noAutofit/>
            </a:bodyPr>
            <a:lstStyle/>
            <a:p>
              <a:pPr algn="ctr" rtl="0">
                <a:lnSpc>
                  <a:spcPts val="1600"/>
                </a:lnSpc>
              </a:pPr>
              <a:r>
                <a:rPr kumimoji="1" lang="en-US" sz="1400" b="1" i="0" u="none" dirty="0">
                  <a:solidFill>
                    <a:schemeClr val="tx1">
                      <a:lumMod val="75000"/>
                      <a:lumOff val="25000"/>
                    </a:schemeClr>
                  </a:solidFill>
                  <a:latin typeface="Arial" panose="020B0604020202020204" pitchFamily="34" charset="0"/>
                  <a:ea typeface="メイリオ" pitchFamily="50" charset="-128"/>
                </a:rPr>
                <a:t>Industries with a high utilization rate:</a:t>
              </a:r>
              <a:endParaRPr kumimoji="1" lang="en-US" altLang="ja-JP" sz="1400" b="1" dirty="0" smtClean="0">
                <a:solidFill>
                  <a:schemeClr val="tx1">
                    <a:lumMod val="75000"/>
                    <a:lumOff val="25000"/>
                  </a:schemeClr>
                </a:solidFill>
                <a:latin typeface="Arial" panose="020B0604020202020204" pitchFamily="34" charset="0"/>
                <a:ea typeface="メイリオ" pitchFamily="50" charset="-128"/>
              </a:endParaRPr>
            </a:p>
            <a:p>
              <a:pPr algn="ctr" rtl="0">
                <a:lnSpc>
                  <a:spcPts val="1600"/>
                </a:lnSpc>
              </a:pPr>
              <a:r>
                <a:rPr lang="en-US" sz="1400" b="1" i="0" u="none" dirty="0" smtClean="0">
                  <a:solidFill>
                    <a:srgbClr val="F52B86"/>
                  </a:solidFill>
                  <a:latin typeface="Arial" panose="020B0604020202020204" pitchFamily="34" charset="0"/>
                  <a:ea typeface="メイリオ" pitchFamily="50" charset="-128"/>
                </a:rPr>
                <a:t>information </a:t>
              </a:r>
              <a:r>
                <a:rPr lang="en-US" sz="1400" b="1" i="0" u="none" dirty="0">
                  <a:solidFill>
                    <a:srgbClr val="F52B86"/>
                  </a:solidFill>
                  <a:latin typeface="Arial" panose="020B0604020202020204" pitchFamily="34" charset="0"/>
                  <a:ea typeface="メイリオ" pitchFamily="50" charset="-128"/>
                </a:rPr>
                <a:t>and telecommunications</a:t>
              </a:r>
              <a:r>
                <a:rPr lang="en-US" sz="1400" b="1" i="0" u="none" dirty="0">
                  <a:solidFill>
                    <a:schemeClr val="tx1">
                      <a:lumMod val="75000"/>
                      <a:lumOff val="25000"/>
                    </a:schemeClr>
                  </a:solidFill>
                  <a:latin typeface="Arial" panose="020B0604020202020204" pitchFamily="34" charset="0"/>
                  <a:ea typeface="メイリオ" pitchFamily="50" charset="-128"/>
                </a:rPr>
                <a:t>, followed by </a:t>
              </a:r>
              <a:r>
                <a:rPr lang="en-US" sz="1400" b="1" i="0" u="none" dirty="0">
                  <a:solidFill>
                    <a:srgbClr val="F52B86"/>
                  </a:solidFill>
                  <a:latin typeface="Arial" panose="020B0604020202020204" pitchFamily="34" charset="0"/>
                  <a:ea typeface="メイリオ" pitchFamily="50" charset="-128"/>
                </a:rPr>
                <a:t>public </a:t>
              </a:r>
              <a:r>
                <a:rPr lang="en-US" sz="1400" b="1" i="0" u="none" dirty="0" smtClean="0">
                  <a:solidFill>
                    <a:srgbClr val="F52B86"/>
                  </a:solidFill>
                  <a:latin typeface="Arial" panose="020B0604020202020204" pitchFamily="34" charset="0"/>
                  <a:ea typeface="メイリオ" pitchFamily="50" charset="-128"/>
                </a:rPr>
                <a:t>services</a:t>
              </a:r>
              <a:r>
                <a:rPr lang="en-US" sz="1400" b="1" i="0" u="none" dirty="0" smtClean="0">
                  <a:solidFill>
                    <a:schemeClr val="tx1">
                      <a:lumMod val="75000"/>
                      <a:lumOff val="25000"/>
                    </a:schemeClr>
                  </a:solidFill>
                  <a:latin typeface="Arial" panose="020B0604020202020204" pitchFamily="34" charset="0"/>
                  <a:ea typeface="メイリオ" pitchFamily="50" charset="-128"/>
                </a:rPr>
                <a:t> </a:t>
              </a:r>
              <a:r>
                <a:rPr lang="en-US" sz="1400" b="1" i="0" u="none" dirty="0">
                  <a:solidFill>
                    <a:schemeClr val="tx1">
                      <a:lumMod val="75000"/>
                      <a:lumOff val="25000"/>
                    </a:schemeClr>
                  </a:solidFill>
                  <a:latin typeface="Arial" panose="020B0604020202020204" pitchFamily="34" charset="0"/>
                  <a:ea typeface="メイリオ" pitchFamily="50" charset="-128"/>
                </a:rPr>
                <a:t>and </a:t>
              </a:r>
              <a:r>
                <a:rPr lang="en-US" sz="1400" b="1" i="0" u="none" dirty="0">
                  <a:solidFill>
                    <a:srgbClr val="F52B86"/>
                  </a:solidFill>
                  <a:latin typeface="Arial" panose="020B0604020202020204" pitchFamily="34" charset="0"/>
                  <a:ea typeface="メイリオ" pitchFamily="50" charset="-128"/>
                </a:rPr>
                <a:t>finance</a:t>
              </a:r>
              <a:endParaRPr kumimoji="1" lang="en-US" altLang="en-US" sz="1400" b="1" dirty="0" smtClean="0">
                <a:solidFill>
                  <a:srgbClr val="F52B86"/>
                </a:solidFill>
                <a:latin typeface="Arial" panose="020B0604020202020204" pitchFamily="34" charset="0"/>
                <a:ea typeface="メイリオ" pitchFamily="50" charset="-128"/>
              </a:endParaRPr>
            </a:p>
          </p:txBody>
        </p:sp>
      </p:grpSp>
      <p:grpSp>
        <p:nvGrpSpPr>
          <p:cNvPr id="103" name="グループ化 102"/>
          <p:cNvGrpSpPr/>
          <p:nvPr/>
        </p:nvGrpSpPr>
        <p:grpSpPr>
          <a:xfrm>
            <a:off x="1042974" y="4634019"/>
            <a:ext cx="4611439" cy="696960"/>
            <a:chOff x="656238" y="4314778"/>
            <a:chExt cx="4998584" cy="696960"/>
          </a:xfrm>
          <a:solidFill>
            <a:srgbClr val="71C9E5"/>
          </a:solidFill>
          <a:effectLst>
            <a:outerShdw blurRad="50800" dist="38100" dir="2700000" algn="tl" rotWithShape="0">
              <a:prstClr val="black">
                <a:alpha val="40000"/>
              </a:prstClr>
            </a:outerShdw>
          </a:effectLst>
        </p:grpSpPr>
        <p:sp>
          <p:nvSpPr>
            <p:cNvPr id="104" name="二等辺三角形 103"/>
            <p:cNvSpPr/>
            <p:nvPr/>
          </p:nvSpPr>
          <p:spPr bwMode="auto">
            <a:xfrm rot="16200000">
              <a:off x="723895" y="4365010"/>
              <a:ext cx="235862" cy="371176"/>
            </a:xfrm>
            <a:prstGeom prst="triangle">
              <a:avLst/>
            </a:prstGeom>
            <a:grpFill/>
            <a:ln w="9525">
              <a:noFill/>
              <a:miter lim="800000"/>
              <a:headEnd/>
              <a:tailEnd/>
            </a:ln>
            <a:effectLst/>
          </p:spPr>
          <p:txBody>
            <a:bodyPr wrap="square" lIns="252000" tIns="144000" rIns="252000" bIns="144000" rtlCol="0" anchor="ctr" anchorCtr="0">
              <a:noAutofit/>
            </a:bodyPr>
            <a:lstStyle/>
            <a:p>
              <a:pPr algn="l" rtl="0">
                <a:lnSpc>
                  <a:spcPct val="150000"/>
                </a:lnSpc>
              </a:pPr>
              <a:endParaRPr kumimoji="1" lang="en-US" altLang="en-US" sz="1200" b="1" dirty="0" smtClean="0">
                <a:solidFill>
                  <a:schemeClr val="bg1"/>
                </a:solidFill>
                <a:latin typeface="Arial" panose="020B0604020202020204" pitchFamily="34" charset="0"/>
                <a:ea typeface="メイリオ" pitchFamily="50" charset="-128"/>
              </a:endParaRPr>
            </a:p>
          </p:txBody>
        </p:sp>
        <p:sp>
          <p:nvSpPr>
            <p:cNvPr id="105" name="角丸四角形 104"/>
            <p:cNvSpPr/>
            <p:nvPr/>
          </p:nvSpPr>
          <p:spPr bwMode="auto">
            <a:xfrm>
              <a:off x="837896" y="4314778"/>
              <a:ext cx="4816926" cy="696960"/>
            </a:xfrm>
            <a:prstGeom prst="roundRect">
              <a:avLst>
                <a:gd name="adj" fmla="val 9050"/>
              </a:avLst>
            </a:prstGeom>
            <a:grpFill/>
            <a:ln w="9525">
              <a:noFill/>
              <a:miter lim="800000"/>
              <a:headEnd/>
              <a:tailEnd/>
            </a:ln>
            <a:effectLst/>
          </p:spPr>
          <p:txBody>
            <a:bodyPr wrap="square" lIns="180000" tIns="144000" rIns="180000" bIns="144000" rtlCol="0" anchor="ctr" anchorCtr="0">
              <a:noAutofit/>
            </a:bodyPr>
            <a:lstStyle/>
            <a:p>
              <a:pPr>
                <a:lnSpc>
                  <a:spcPct val="100000"/>
                </a:lnSpc>
              </a:pPr>
              <a:r>
                <a:rPr lang="en-US" altLang="ja-JP" sz="1200" b="1" dirty="0" smtClean="0">
                  <a:solidFill>
                    <a:schemeClr val="tx1">
                      <a:lumMod val="75000"/>
                      <a:lumOff val="25000"/>
                    </a:schemeClr>
                  </a:solidFill>
                  <a:latin typeface="Arial" pitchFamily="34" charset="0"/>
                  <a:ea typeface="メイリオ" pitchFamily="50" charset="-128"/>
                </a:rPr>
                <a:t>Linux, in particular, has an especially high utilization rate. The number of companies using Linux is increasing as more and more companies begin introducing OSS to mainframes and host systems.</a:t>
              </a:r>
              <a:endParaRPr lang="ja-JP" altLang="en-US" sz="1200" b="1" dirty="0">
                <a:solidFill>
                  <a:schemeClr val="tx1">
                    <a:lumMod val="75000"/>
                    <a:lumOff val="25000"/>
                  </a:schemeClr>
                </a:solidFill>
                <a:latin typeface="Arial" pitchFamily="34" charset="0"/>
                <a:ea typeface="メイリオ" pitchFamily="50" charset="-128"/>
              </a:endParaRPr>
            </a:p>
          </p:txBody>
        </p:sp>
      </p:grpSp>
      <p:pic>
        <p:nvPicPr>
          <p:cNvPr id="111" name="図 110" descr="1.png"/>
          <p:cNvPicPr>
            <a:picLocks noChangeAspect="1"/>
          </p:cNvPicPr>
          <p:nvPr/>
        </p:nvPicPr>
        <p:blipFill>
          <a:blip r:embed="rId3"/>
          <a:srcRect l="21687" t="24387" r="26670" b="28685"/>
          <a:stretch>
            <a:fillRect/>
          </a:stretch>
        </p:blipFill>
        <p:spPr>
          <a:xfrm>
            <a:off x="145755" y="4465421"/>
            <a:ext cx="934382" cy="849086"/>
          </a:xfrm>
          <a:prstGeom prst="rect">
            <a:avLst/>
          </a:prstGeom>
        </p:spPr>
      </p:pic>
      <p:sp>
        <p:nvSpPr>
          <p:cNvPr id="116" name="正方形/長方形 115"/>
          <p:cNvSpPr/>
          <p:nvPr/>
        </p:nvSpPr>
        <p:spPr bwMode="auto">
          <a:xfrm>
            <a:off x="257440" y="575734"/>
            <a:ext cx="8957732" cy="468000"/>
          </a:xfrm>
          <a:prstGeom prst="rect">
            <a:avLst/>
          </a:prstGeom>
          <a:solidFill>
            <a:srgbClr val="71C9E5"/>
          </a:solidFill>
          <a:ln w="9525">
            <a:noFill/>
            <a:miter lim="800000"/>
            <a:headEnd/>
            <a:tailEnd/>
          </a:ln>
          <a:effectLst/>
        </p:spPr>
        <p:txBody>
          <a:bodyPr wrap="square" lIns="144000" tIns="144000" rIns="144000" bIns="144000" rtlCol="0" anchor="ctr" anchorCtr="0">
            <a:noAutofit/>
          </a:bodyPr>
          <a:lstStyle/>
          <a:p>
            <a:pPr algn="ctr" rtl="0"/>
            <a:endParaRPr kumimoji="1" lang="en-US" altLang="en-US" sz="1800" b="1" dirty="0" smtClean="0">
              <a:solidFill>
                <a:schemeClr val="bg1"/>
              </a:solidFill>
              <a:latin typeface="Arial" panose="020B0604020202020204" pitchFamily="34" charset="0"/>
              <a:ea typeface="メイリオ" pitchFamily="50" charset="-128"/>
            </a:endParaRPr>
          </a:p>
        </p:txBody>
      </p:sp>
      <p:cxnSp>
        <p:nvCxnSpPr>
          <p:cNvPr id="118" name="直線コネクタ 117"/>
          <p:cNvCxnSpPr/>
          <p:nvPr/>
        </p:nvCxnSpPr>
        <p:spPr bwMode="auto">
          <a:xfrm>
            <a:off x="350573" y="625361"/>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119" name="直線コネクタ 118"/>
          <p:cNvCxnSpPr/>
          <p:nvPr/>
        </p:nvCxnSpPr>
        <p:spPr bwMode="auto">
          <a:xfrm>
            <a:off x="350573" y="981363"/>
            <a:ext cx="8771467" cy="0"/>
          </a:xfrm>
          <a:prstGeom prst="line">
            <a:avLst/>
          </a:prstGeom>
          <a:noFill/>
          <a:ln w="19050" cap="flat" cmpd="sng" algn="ctr">
            <a:solidFill>
              <a:schemeClr val="bg1"/>
            </a:solidFill>
            <a:prstDash val="dash"/>
            <a:round/>
            <a:headEnd type="none" w="med" len="med"/>
            <a:tailEnd type="none" w="med" len="med"/>
          </a:ln>
          <a:effectLst/>
        </p:spPr>
      </p:cxnSp>
      <p:sp>
        <p:nvSpPr>
          <p:cNvPr id="121" name="Text Box 31"/>
          <p:cNvSpPr txBox="1">
            <a:spLocks noChangeArrowheads="1"/>
          </p:cNvSpPr>
          <p:nvPr/>
        </p:nvSpPr>
        <p:spPr bwMode="gray">
          <a:xfrm>
            <a:off x="280668" y="633372"/>
            <a:ext cx="8856000" cy="333579"/>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en-US" sz="1150" b="1" i="0" u="none" spc="-30" dirty="0" smtClean="0">
                <a:solidFill>
                  <a:schemeClr val="tx1">
                    <a:lumMod val="75000"/>
                    <a:lumOff val="25000"/>
                  </a:schemeClr>
                </a:solidFill>
                <a:latin typeface="Arial" panose="020B0604020202020204" pitchFamily="34" charset="0"/>
                <a:ea typeface="メイリオ" pitchFamily="50" charset="-128"/>
              </a:rPr>
              <a:t>The use of OSS is </a:t>
            </a:r>
            <a:r>
              <a:rPr lang="en-US" sz="1150" b="1" spc="-30" dirty="0" smtClean="0">
                <a:solidFill>
                  <a:schemeClr val="tx1">
                    <a:lumMod val="75000"/>
                    <a:lumOff val="25000"/>
                  </a:schemeClr>
                </a:solidFill>
                <a:latin typeface="Arial" panose="020B0604020202020204" pitchFamily="34" charset="0"/>
                <a:ea typeface="メイリオ" pitchFamily="50" charset="-128"/>
              </a:rPr>
              <a:t>spreading </a:t>
            </a:r>
            <a:r>
              <a:rPr lang="en-US" sz="1150" b="1" spc="-30" dirty="0">
                <a:solidFill>
                  <a:schemeClr val="tx1">
                    <a:lumMod val="75000"/>
                    <a:lumOff val="25000"/>
                  </a:schemeClr>
                </a:solidFill>
                <a:latin typeface="Arial" panose="020B0604020202020204" pitchFamily="34" charset="0"/>
                <a:ea typeface="メイリオ" pitchFamily="50" charset="-128"/>
              </a:rPr>
              <a:t>across </a:t>
            </a:r>
            <a:r>
              <a:rPr lang="en-US" altLang="ja-JP" sz="1150" b="1" spc="-30" dirty="0">
                <a:solidFill>
                  <a:schemeClr val="tx1">
                    <a:lumMod val="75000"/>
                    <a:lumOff val="25000"/>
                  </a:schemeClr>
                </a:solidFill>
                <a:latin typeface="Arial" panose="020B0604020202020204" pitchFamily="34" charset="0"/>
                <a:ea typeface="メイリオ" pitchFamily="50" charset="-128"/>
              </a:rPr>
              <a:t>companies, </a:t>
            </a:r>
            <a:r>
              <a:rPr lang="en-US" sz="1150" b="1" spc="-30" dirty="0">
                <a:solidFill>
                  <a:schemeClr val="tx1">
                    <a:lumMod val="75000"/>
                    <a:lumOff val="25000"/>
                  </a:schemeClr>
                </a:solidFill>
                <a:latin typeface="Arial" panose="020B0604020202020204" pitchFamily="34" charset="0"/>
                <a:ea typeface="メイリオ" pitchFamily="50" charset="-128"/>
              </a:rPr>
              <a:t>local governments</a:t>
            </a:r>
            <a:r>
              <a:rPr lang="en-US" sz="1150" b="1" i="0" u="none" spc="-30" dirty="0" smtClean="0">
                <a:solidFill>
                  <a:schemeClr val="tx1">
                    <a:lumMod val="75000"/>
                    <a:lumOff val="25000"/>
                  </a:schemeClr>
                </a:solidFill>
                <a:latin typeface="Arial" panose="020B0604020202020204" pitchFamily="34" charset="0"/>
                <a:ea typeface="メイリオ" pitchFamily="50" charset="-128"/>
              </a:rPr>
              <a:t>, institutions, and other organizations that want to enjoy the previously described benefits of OSS.</a:t>
            </a:r>
            <a:endParaRPr lang="en-US" sz="1150" b="1" i="0" u="none" spc="-30" dirty="0">
              <a:solidFill>
                <a:schemeClr val="tx1">
                  <a:lumMod val="75000"/>
                  <a:lumOff val="25000"/>
                </a:schemeClr>
              </a:solidFill>
              <a:latin typeface="Arial" panose="020B0604020202020204" pitchFamily="34" charset="0"/>
              <a:ea typeface="メイリオ" pitchFamily="50" charset="-128"/>
            </a:endParaRPr>
          </a:p>
        </p:txBody>
      </p:sp>
      <p:sp>
        <p:nvSpPr>
          <p:cNvPr id="27" name="テキスト ボックス 26"/>
          <p:cNvSpPr txBox="1"/>
          <p:nvPr/>
        </p:nvSpPr>
        <p:spPr>
          <a:xfrm>
            <a:off x="841972" y="1513617"/>
            <a:ext cx="1348966" cy="812530"/>
          </a:xfrm>
          <a:prstGeom prst="rect">
            <a:avLst/>
          </a:prstGeom>
          <a:noFill/>
        </p:spPr>
        <p:txBody>
          <a:bodyPr wrap="square" rtlCol="0">
            <a:noAutofit/>
          </a:bodyPr>
          <a:lstStyle/>
          <a:p>
            <a:pPr algn="ctr" rtl="0"/>
            <a:r>
              <a:rPr lang="en-US" sz="1200" b="1" i="0" u="none" dirty="0">
                <a:solidFill>
                  <a:schemeClr val="bg1"/>
                </a:solidFill>
                <a:latin typeface="Arial" panose="020B0604020202020204" pitchFamily="34" charset="0"/>
                <a:ea typeface="メイリオ" pitchFamily="50" charset="-128"/>
              </a:rPr>
              <a:t>OSS utilization </a:t>
            </a:r>
            <a:r>
              <a:rPr lang="en-US" sz="1200" b="1" i="0" u="none" dirty="0" smtClean="0">
                <a:solidFill>
                  <a:schemeClr val="bg1"/>
                </a:solidFill>
                <a:latin typeface="Arial" panose="020B0604020202020204" pitchFamily="34" charset="0"/>
                <a:ea typeface="メイリオ" pitchFamily="50" charset="-128"/>
              </a:rPr>
              <a:t/>
            </a:r>
            <a:br>
              <a:rPr lang="en-US" sz="1200" b="1" i="0" u="none" dirty="0" smtClean="0">
                <a:solidFill>
                  <a:schemeClr val="bg1"/>
                </a:solidFill>
                <a:latin typeface="Arial" panose="020B0604020202020204" pitchFamily="34" charset="0"/>
                <a:ea typeface="メイリオ" pitchFamily="50" charset="-128"/>
              </a:rPr>
            </a:br>
            <a:r>
              <a:rPr lang="en-US" sz="1200" b="1" i="0" u="none" dirty="0" smtClean="0">
                <a:solidFill>
                  <a:schemeClr val="bg1"/>
                </a:solidFill>
                <a:latin typeface="Arial" panose="020B0604020202020204" pitchFamily="34" charset="0"/>
                <a:ea typeface="メイリオ" pitchFamily="50" charset="-128"/>
              </a:rPr>
              <a:t>rate</a:t>
            </a:r>
            <a:br>
              <a:rPr lang="en-US" sz="1200" b="1" i="0" u="none" dirty="0" smtClean="0">
                <a:solidFill>
                  <a:schemeClr val="bg1"/>
                </a:solidFill>
                <a:latin typeface="Arial" panose="020B0604020202020204" pitchFamily="34" charset="0"/>
                <a:ea typeface="メイリオ" pitchFamily="50" charset="-128"/>
              </a:rPr>
            </a:br>
            <a:r>
              <a:rPr lang="en-US" sz="1200" b="1" i="0" u="none" dirty="0" smtClean="0">
                <a:solidFill>
                  <a:schemeClr val="bg1"/>
                </a:solidFill>
                <a:latin typeface="Arial" panose="020B0604020202020204" pitchFamily="34" charset="0"/>
                <a:ea typeface="メイリオ" pitchFamily="50" charset="-128"/>
              </a:rPr>
              <a:t> </a:t>
            </a:r>
            <a:r>
              <a:rPr lang="en-US" sz="2800" b="1" i="0" u="none" dirty="0" smtClean="0">
                <a:solidFill>
                  <a:schemeClr val="bg1"/>
                </a:solidFill>
                <a:latin typeface="Arial" panose="020B0604020202020204" pitchFamily="34" charset="0"/>
                <a:ea typeface="メイリオ" pitchFamily="50" charset="-128"/>
              </a:rPr>
              <a:t>34.7</a:t>
            </a:r>
            <a:r>
              <a:rPr lang="en-US" sz="1200" b="1" i="0" u="none" dirty="0" smtClean="0">
                <a:solidFill>
                  <a:schemeClr val="bg1"/>
                </a:solidFill>
                <a:latin typeface="Arial" panose="020B0604020202020204" pitchFamily="34" charset="0"/>
                <a:ea typeface="メイリオ" pitchFamily="50" charset="-128"/>
              </a:rPr>
              <a:t>%</a:t>
            </a:r>
            <a:endParaRPr kumimoji="1" lang="en-US" altLang="en-US" sz="1200" dirty="0" smtClean="0">
              <a:solidFill>
                <a:schemeClr val="bg1"/>
              </a:solidFill>
              <a:latin typeface="Arial" panose="020B0604020202020204" pitchFamily="34" charset="0"/>
              <a:ea typeface="+mn-ea"/>
            </a:endParaRPr>
          </a:p>
        </p:txBody>
      </p:sp>
      <p:sp>
        <p:nvSpPr>
          <p:cNvPr id="4" name="正方形/長方形 3"/>
          <p:cNvSpPr/>
          <p:nvPr/>
        </p:nvSpPr>
        <p:spPr>
          <a:xfrm>
            <a:off x="5676742" y="4863604"/>
            <a:ext cx="3499157" cy="507831"/>
          </a:xfrm>
          <a:prstGeom prst="rect">
            <a:avLst/>
          </a:prstGeom>
        </p:spPr>
        <p:txBody>
          <a:bodyPr wrap="square">
            <a:noAutofit/>
          </a:bodyPr>
          <a:lstStyle/>
          <a:p>
            <a:pPr marL="90488" indent="-90488" algn="l" rtl="0">
              <a:lnSpc>
                <a:spcPct val="100000"/>
              </a:lnSpc>
            </a:pPr>
            <a:r>
              <a:rPr lang="en-US" sz="900" b="0" i="0" u="none" dirty="0" smtClean="0">
                <a:solidFill>
                  <a:schemeClr val="tx1">
                    <a:lumMod val="75000"/>
                    <a:lumOff val="25000"/>
                  </a:schemeClr>
                </a:solidFill>
                <a:latin typeface="Arial" panose="020B0604020202020204" pitchFamily="34" charset="0"/>
                <a:ea typeface="メイリオ" pitchFamily="50" charset="-128"/>
              </a:rPr>
              <a:t>*	Linux </a:t>
            </a:r>
            <a:r>
              <a:rPr lang="en-US" sz="900" b="0" i="0" u="none" dirty="0">
                <a:solidFill>
                  <a:schemeClr val="tx1">
                    <a:lumMod val="75000"/>
                    <a:lumOff val="25000"/>
                  </a:schemeClr>
                </a:solidFill>
                <a:latin typeface="Arial" panose="020B0604020202020204" pitchFamily="34" charset="0"/>
                <a:ea typeface="メイリオ" pitchFamily="50" charset="-128"/>
              </a:rPr>
              <a:t>is a registered trademark or trademark of </a:t>
            </a:r>
            <a:r>
              <a:rPr lang="en-US" sz="900" b="0" i="0" u="none" dirty="0" smtClean="0">
                <a:solidFill>
                  <a:schemeClr val="tx1">
                    <a:lumMod val="75000"/>
                    <a:lumOff val="25000"/>
                  </a:schemeClr>
                </a:solidFill>
                <a:latin typeface="Arial" panose="020B0604020202020204" pitchFamily="34" charset="0"/>
                <a:ea typeface="メイリオ" pitchFamily="50" charset="-128"/>
              </a:rPr>
              <a:t> Linus </a:t>
            </a:r>
            <a:r>
              <a:rPr lang="en-US" sz="900" b="0" i="0" u="none" dirty="0">
                <a:solidFill>
                  <a:schemeClr val="tx1">
                    <a:lumMod val="75000"/>
                    <a:lumOff val="25000"/>
                  </a:schemeClr>
                </a:solidFill>
                <a:latin typeface="Arial" panose="020B0604020202020204" pitchFamily="34" charset="0"/>
                <a:ea typeface="メイリオ" pitchFamily="50" charset="-128"/>
              </a:rPr>
              <a:t>Torvalds in Japan and other countries.</a:t>
            </a:r>
            <a:r>
              <a:rPr lang="en-US" sz="900" dirty="0">
                <a:solidFill>
                  <a:schemeClr val="tx1">
                    <a:lumMod val="75000"/>
                    <a:lumOff val="25000"/>
                  </a:schemeClr>
                </a:solidFill>
                <a:latin typeface="Arial" panose="020B0604020202020204" pitchFamily="34" charset="0"/>
                <a:ea typeface="メイリオ" pitchFamily="50" charset="-128"/>
              </a:rPr>
              <a:t/>
            </a:r>
            <a:br>
              <a:rPr lang="en-US" sz="900" dirty="0">
                <a:solidFill>
                  <a:schemeClr val="tx1">
                    <a:lumMod val="75000"/>
                    <a:lumOff val="25000"/>
                  </a:schemeClr>
                </a:solidFill>
                <a:latin typeface="Arial" panose="020B0604020202020204" pitchFamily="34" charset="0"/>
                <a:ea typeface="メイリオ" pitchFamily="50" charset="-128"/>
              </a:rPr>
            </a:br>
            <a:r>
              <a:rPr lang="en-US" sz="900" b="0" i="0" u="none" dirty="0">
                <a:solidFill>
                  <a:schemeClr val="tx1">
                    <a:lumMod val="75000"/>
                    <a:lumOff val="25000"/>
                  </a:schemeClr>
                </a:solidFill>
                <a:latin typeface="Arial" panose="020B0604020202020204" pitchFamily="34" charset="0"/>
                <a:ea typeface="メイリオ" pitchFamily="50" charset="-128"/>
              </a:rPr>
              <a:t> </a:t>
            </a:r>
          </a:p>
        </p:txBody>
      </p:sp>
    </p:spTree>
    <p:extLst>
      <p:ext uri="{BB962C8B-B14F-4D97-AF65-F5344CB8AC3E}">
        <p14:creationId xmlns:p14="http://schemas.microsoft.com/office/powerpoint/2010/main" val="3707441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ユーザー定義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8EB7"/>
      </a:hlink>
      <a:folHlink>
        <a:srgbClr val="800080"/>
      </a:folHlink>
    </a:clrScheme>
    <a:fontScheme name="ユーザー定義 10">
      <a:majorFont>
        <a:latin typeface="Arial"/>
        <a:ea typeface="HGP創英角ｺﾞｼｯｸUB"/>
        <a:cs typeface=""/>
      </a:majorFont>
      <a:minorFont>
        <a:latin typeface="Arial"/>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72C3D0"/>
        </a:solidFill>
        <a:ln w="9525">
          <a:noFill/>
          <a:miter lim="800000"/>
          <a:headEnd/>
          <a:tailEnd/>
        </a:ln>
        <a:effectLst/>
      </a:spPr>
      <a:bodyPr wrap="square" lIns="0" tIns="0" rIns="0" bIns="0" rtlCol="0" anchor="t" anchorCtr="0">
        <a:noAutofit/>
      </a:bodyPr>
      <a:lstStyle>
        <a:defPPr algn="ctr">
          <a:lnSpc>
            <a:spcPct val="150000"/>
          </a:lnSpc>
          <a:defRPr kumimoji="1" sz="1800" b="1" spc="100" dirty="0" smtClean="0">
            <a:solidFill>
              <a:schemeClr val="bg1"/>
            </a:solidFill>
            <a:latin typeface="Arial" pitchFamily="34" charset="0"/>
            <a:ea typeface="メイリオ" pitchFamily="50" charset="-128"/>
          </a:defRPr>
        </a:defPPr>
      </a:lstStyle>
    </a:spDef>
    <a:lnDef>
      <a:spPr bwMode="auto">
        <a:noFill/>
        <a:ln w="9525"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kumimoji="1" sz="2200" spc="100" dirty="0" smtClean="0">
            <a:solidFill>
              <a:schemeClr val="tx1"/>
            </a:solidFill>
            <a:latin typeface="Arial" pitchFamily="34" charset="0"/>
            <a:ea typeface="メイリオ" pitchFamily="50" charset="-128"/>
          </a:defRPr>
        </a:defPPr>
      </a:lstStyle>
    </a:tx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C5043CB5CC5BB146B6CF2FAA7FF8A329" ma:contentTypeVersion="0" ma:contentTypeDescription="新しいドキュメントを作成します。" ma:contentTypeScope="" ma:versionID="8bc3598ffbca0e8d211bd8546d769709">
  <xsd:schema xmlns:xsd="http://www.w3.org/2001/XMLSchema" xmlns:xs="http://www.w3.org/2001/XMLSchema" xmlns:p="http://schemas.microsoft.com/office/2006/metadata/properties" targetNamespace="http://schemas.microsoft.com/office/2006/metadata/properties" ma:root="true" ma:fieldsID="e995137c1aa95da4612d14c3a42e910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2274F7-EDDA-4EAC-82BD-BB357AD1ED68}"/>
</file>

<file path=customXml/itemProps2.xml><?xml version="1.0" encoding="utf-8"?>
<ds:datastoreItem xmlns:ds="http://schemas.openxmlformats.org/officeDocument/2006/customXml" ds:itemID="{2D61204F-ACDF-4F3C-8861-BD6801263AF0}"/>
</file>

<file path=customXml/itemProps3.xml><?xml version="1.0" encoding="utf-8"?>
<ds:datastoreItem xmlns:ds="http://schemas.openxmlformats.org/officeDocument/2006/customXml" ds:itemID="{ECFCE515-C286-4E36-85B2-D908FBDA8D47}"/>
</file>

<file path=docProps/app.xml><?xml version="1.0" encoding="utf-8"?>
<Properties xmlns="http://schemas.openxmlformats.org/officeDocument/2006/extended-properties" xmlns:vt="http://schemas.openxmlformats.org/officeDocument/2006/docPropsVTypes">
  <Template/>
  <TotalTime>0</TotalTime>
  <Words>7765</Words>
  <Application>Microsoft Office PowerPoint</Application>
  <PresentationFormat>ユーザー設定</PresentationFormat>
  <Paragraphs>883</Paragraphs>
  <Slides>52</Slides>
  <Notes>50</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52</vt:i4>
      </vt:variant>
    </vt:vector>
  </HeadingPairs>
  <TitlesOfParts>
    <vt:vector size="65" baseType="lpstr">
      <vt:lpstr>小塚明朝 Pr6N L</vt:lpstr>
      <vt:lpstr>メイリオ</vt:lpstr>
      <vt:lpstr>ＭＳ Ｐ明朝</vt:lpstr>
      <vt:lpstr>ＭＳ Ｐゴシック</vt:lpstr>
      <vt:lpstr>Wingdings 2</vt:lpstr>
      <vt:lpstr>Wingdings</vt:lpstr>
      <vt:lpstr>HGP創英角ｺﾞｼｯｸUB</vt:lpstr>
      <vt:lpstr>Arial</vt:lpstr>
      <vt:lpstr>Times New Roman</vt:lpstr>
      <vt:lpstr>Courier New</vt:lpstr>
      <vt:lpstr>HGPｺﾞｼｯｸE</vt:lpstr>
      <vt:lpstr>Symbol</vt:lpstr>
      <vt:lpstr>標準デザイン</vt:lpstr>
      <vt:lpstr>PowerPoint プレゼンテーション</vt:lpstr>
      <vt:lpstr>1. </vt:lpstr>
      <vt:lpstr>1-1 What is OSS?</vt:lpstr>
      <vt:lpstr>1-2 OSS Near Us</vt:lpstr>
      <vt:lpstr>1-3 Goal of OSS</vt:lpstr>
      <vt:lpstr>1-4 General Benefits and Risks of Using OSS</vt:lpstr>
      <vt:lpstr>1-5 Laws Related to OSS</vt:lpstr>
      <vt:lpstr>PowerPoint プレゼンテーション</vt:lpstr>
      <vt:lpstr>2-1 Increase in the Use of OSS</vt:lpstr>
      <vt:lpstr>2-2 Examples of Local Governments and Institutions Using OSS</vt:lpstr>
      <vt:lpstr>2-3 Initiatives to Promote the Use of OSS in the Hitachi Group</vt:lpstr>
      <vt:lpstr>2-4 Websites Providing Information about OSS : External Websites (1)</vt:lpstr>
      <vt:lpstr>2-5 Websites Providing Information about OSS : External Websites (2)</vt:lpstr>
      <vt:lpstr>PowerPoint プレゼンテーション</vt:lpstr>
      <vt:lpstr>3-1 Points to Consider When Using OSS</vt:lpstr>
      <vt:lpstr>3-2                   Understand OSS Characteristics </vt:lpstr>
      <vt:lpstr>3-3                   Understand OSS Characteristics </vt:lpstr>
      <vt:lpstr>3-4                    Understand OSS Characteristics </vt:lpstr>
      <vt:lpstr>3-5                   Comply with Licenses </vt:lpstr>
      <vt:lpstr>3-6                   Comply with Licenses </vt:lpstr>
      <vt:lpstr>3-7                   Comply with Licenses </vt:lpstr>
      <vt:lpstr>3-8                   Comply with Licenses </vt:lpstr>
      <vt:lpstr>3-9                   Comply with Licenses </vt:lpstr>
      <vt:lpstr>3-10                   Understand and Carry Out the Processes for Using OSS</vt:lpstr>
      <vt:lpstr>3-11                   Take Advantage of OSS Guidelines </vt:lpstr>
      <vt:lpstr>PowerPoint プレゼンテーション</vt:lpstr>
      <vt:lpstr>4-1 Development Process for General Products and Systems</vt:lpstr>
      <vt:lpstr>4-2 Relationship Between the Development Process and the OSS Compliance Management Process</vt:lpstr>
      <vt:lpstr>4-3 What is the OSS compliance management process?</vt:lpstr>
      <vt:lpstr>4-4 Items to Be Checked and Relevant Parties Concerned with Each Step in the OSS Compliance Management Process</vt:lpstr>
      <vt:lpstr>4-4 Items to Be Checked and Relevant Parties Concerned with Each Step in the OSS Compliance Management Process</vt:lpstr>
      <vt:lpstr>4-4 Items to Be Checked and Relevant Parties Concerned with Each Step in the OSS Compliance Management Process</vt:lpstr>
      <vt:lpstr>4-5 What Are Contributions to OSS Communities?</vt:lpstr>
      <vt:lpstr>4-6 Process for Making Contributions to OSS　</vt:lpstr>
      <vt:lpstr>4-7 Items to Be Checked and Relevant Parties Concerned with the OSS Contribution (OSS Distribution) Process</vt:lpstr>
      <vt:lpstr>PowerPoint プレゼンテーション</vt:lpstr>
      <vt:lpstr>5-1 Considerations and Implementation Items When Deploying OSS </vt:lpstr>
      <vt:lpstr>5-2 Considerations and Implementation Items When Deploying OSS </vt:lpstr>
      <vt:lpstr>5-3 Considerations and Implementation Items When Deploying OSS </vt:lpstr>
      <vt:lpstr>5-4 Considerations and Implementation Items When Deploying OSS </vt:lpstr>
      <vt:lpstr>5-5 Considerations and Implementation Items When Deploying OSS </vt:lpstr>
      <vt:lpstr>5-6 Considerations and Implementation Items When Developing/Selling Products That Use OSS </vt:lpstr>
      <vt:lpstr>5-7 Considerations and Implementation Items When Developing or Selling Products That Use OSS </vt:lpstr>
      <vt:lpstr>5-8 Considerations and Implementation Items When Developing or Selling Products That Use OSS </vt:lpstr>
      <vt:lpstr>5-9 Considerations and Implementation Items When Developing or Selling Products That Use OSS </vt:lpstr>
      <vt:lpstr>PowerPoint プレゼンテーション</vt:lpstr>
      <vt:lpstr>Summary</vt:lpstr>
      <vt:lpstr>Indications Regarding References to Other Company Product Names, Trademarks, Etc.</vt:lpstr>
      <vt:lpstr>PowerPoint プレゼンテーション</vt:lpstr>
      <vt:lpstr>Supplementary: The Open Source Definition</vt:lpstr>
      <vt:lpstr>Appendix: Definition of Open Source Community</vt:lpstr>
      <vt:lpstr>History of OSS  - Birth of UNIX and the GNU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HIGIS 3/ﾌﾟﾚｾﾞﾝﾃｰｼｮﾝ資料/J_GrayA.ppt</dc:title>
  <dc:subject>HIGIS テンプレート</dc:subject>
  <dc:creator/>
  <cp:lastModifiedBy/>
  <cp:revision>98</cp:revision>
  <dcterms:created xsi:type="dcterms:W3CDTF">2004-05-26T10:25:15Z</dcterms:created>
  <dcterms:modified xsi:type="dcterms:W3CDTF">2019-07-17T00:52:52Z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0x010100C5043CB5CC5BB146B6CF2FAA7FF8A329</vt:lpwstr>
  </property>
</Properties>
</file>