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64" r:id="rId2"/>
    <p:sldId id="268" r:id="rId3"/>
    <p:sldId id="269" r:id="rId4"/>
    <p:sldId id="270" r:id="rId5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2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1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ZOOM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altLang="ja-JP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Web Training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211394"/>
            <a:ext cx="9226923" cy="5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479177"/>
            <a:ext cx="9321477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LFC191(OPEN SOURCE LICENSING BASICS FOR SOFTWARE DEVELOPERS)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②著作権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FILE NOTICE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ライセンス表示、著作権表示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④コントリビューション　自社の著作権のあるコードの漏洩、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</a:t>
            </a:r>
            <a:r>
              <a:rPr lang="ja-JP" altLang="en-US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著作権表示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それぞれの章に結構細かいテスト</a:t>
            </a:r>
          </a:p>
          <a:p>
            <a:pPr marL="0" indent="0">
              <a:spcBef>
                <a:spcPts val="0"/>
              </a:spcBef>
              <a:buNone/>
            </a:pP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LFC210(FUNDAMENTALS OF PROFESSIONAL OPEN SOURCE MANAGEMENT)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を使う利点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のプロフェッショナルマネージメント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ポリシー、プロセス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Discovery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Approval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Procurement Practices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Code Management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 Maintenance</a:t>
            </a:r>
            <a:r>
              <a:rPr lang="ja-JP" altLang="en-US" sz="16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Community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Interaction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Program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Executive Oversight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を活用するための戦略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使う所、目的、戦略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ポリシー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➄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</a:t>
            </a: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⑥プランニング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を作る側と使用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利用する側が整理されず登場</a:t>
            </a:r>
            <a:endParaRPr sz="1800" b="0" i="0" u="none" strike="noStrike" cap="none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altLang="ja-JP" sz="36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LFC210,LFC191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カリキュラム</a:t>
            </a:r>
            <a:r>
              <a:rPr lang="ja-JP" altLang="en-US" sz="2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と当</a:t>
            </a:r>
            <a:r>
              <a:rPr lang="en-US" altLang="ja-JP" sz="2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8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の教育資料の関係</a:t>
            </a:r>
            <a:endParaRPr lang="en-US" sz="2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791"/>
            <a:ext cx="9906000" cy="45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174</Words>
  <Application>Microsoft Office PowerPoint</Application>
  <PresentationFormat>A4 210 x 297 mm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Adobe Gothic Std B</vt:lpstr>
      <vt:lpstr>ＭＳ Ｐゴシック</vt:lpstr>
      <vt:lpstr>Myriad Pro</vt:lpstr>
      <vt:lpstr>Roboto</vt:lpstr>
      <vt:lpstr>Roboto Condensed</vt:lpstr>
      <vt:lpstr>メイリオ</vt:lpstr>
      <vt:lpstr>游ゴシック</vt:lpstr>
      <vt:lpstr>Arial</vt:lpstr>
      <vt:lpstr>Tahoma</vt:lpstr>
      <vt:lpstr>Times New Roman</vt:lpstr>
      <vt:lpstr>Clarity</vt:lpstr>
      <vt:lpstr>Japan WG 「役割ごとの教育資料」SWG</vt:lpstr>
      <vt:lpstr>1. OpenChain Web Training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109</cp:revision>
  <cp:lastPrinted>2019-04-03T03:56:46Z</cp:lastPrinted>
  <dcterms:created xsi:type="dcterms:W3CDTF">2019-02-22T01:20:24Z</dcterms:created>
  <dcterms:modified xsi:type="dcterms:W3CDTF">2020-11-03T23:24:09Z</dcterms:modified>
</cp:coreProperties>
</file>