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64" r:id="rId2"/>
    <p:sldId id="268" r:id="rId3"/>
    <p:sldId id="269" r:id="rId4"/>
    <p:sldId id="270" r:id="rId5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5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E3106-D528-4E0D-8BF5-01AB3478AB52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85FC-9DBD-46DB-8F5F-56B985BC3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5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E367-067E-4273-B816-629FE9D36E82}" type="datetimeFigureOut">
              <a:rPr kumimoji="1" lang="ja-JP" altLang="en-US" smtClean="0"/>
              <a:t>2022/7/7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AAF3-9CF0-45B0-9579-A6A6A36FD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04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991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09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41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1371600"/>
            <a:ext cx="850265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42950" y="3505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742950" y="3398520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489504" y="6525344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55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555077"/>
            <a:ext cx="949739" cy="527633"/>
          </a:xfrm>
          <a:prstGeom prst="rect">
            <a:avLst/>
          </a:prstGeom>
        </p:spPr>
      </p:pic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99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1"/>
            <a:ext cx="9906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9"/>
            <a:ext cx="9012307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25729" y="6484813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6725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ZOOM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ja-JP" altLang="en-US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72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en-US" altLang="ja-JP" sz="3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Web Training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1211394"/>
            <a:ext cx="9226923" cy="5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0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479177"/>
            <a:ext cx="9321477" cy="525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LFC191(OPEN SOURCE LICENSING BASICS FOR SOFTWARE DEVELOPERS)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ライセンス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②著作権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FILE NOTICE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ライセンス表示、著作権表示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④コントリビューション　自社の著作権のあるコードの漏洩、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CLA</a:t>
            </a:r>
            <a:r>
              <a:rPr lang="ja-JP" altLang="en-US" sz="1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著作権表示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それぞれの章に結構細かいテスト</a:t>
            </a:r>
          </a:p>
          <a:p>
            <a:pPr marL="0" indent="0">
              <a:spcBef>
                <a:spcPts val="0"/>
              </a:spcBef>
              <a:buNone/>
            </a:pP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LFC210(FUNDAMENTALS OF PROFESSIONAL OPEN SOURCE MANAGEMENT)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とは？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を使う利点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のプロフェッショナルマネージメント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ポリシー、プロセス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8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Discovery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Approval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Procurement Practices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Code Management and Maintenance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b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Community Interaction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Compliance Program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Executive Oversight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を活用するための戦略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使う所、目的、戦略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ポリシー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➄プロセス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⑥プランニング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を作る側と使用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利用する側が整理されず登場</a:t>
            </a:r>
            <a:endParaRPr sz="1800" b="0" i="0" u="none" strike="noStrike" cap="none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en-US" altLang="ja-JP" sz="3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LFC210,LFC191</a:t>
            </a:r>
            <a:endParaRPr lang="en-US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64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2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カリキュラムと当</a:t>
            </a:r>
            <a:r>
              <a:rPr lang="en-US" altLang="ja-JP" sz="2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lang="ja-JP" altLang="en-US" sz="28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の教育資料の関係</a:t>
            </a:r>
            <a:endParaRPr lang="en-US" sz="2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791"/>
            <a:ext cx="9906000" cy="45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34265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400" b="0" i="0" u="none" strike="noStrike" kern="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ＭＳ Ｐゴシック" panose="020B0600070205080204" pitchFamily="50" charset="-128"/>
            <a:cs typeface="+mn-cs"/>
            <a:sym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</TotalTime>
  <Words>178</Words>
  <Application>Microsoft Office PowerPoint</Application>
  <PresentationFormat>A4 210 x 297 mm</PresentationFormat>
  <Paragraphs>30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Myriad Pro</vt:lpstr>
      <vt:lpstr>メイリオ</vt:lpstr>
      <vt:lpstr>游ゴシック</vt:lpstr>
      <vt:lpstr>Arial</vt:lpstr>
      <vt:lpstr>Roboto</vt:lpstr>
      <vt:lpstr>Roboto Condensed</vt:lpstr>
      <vt:lpstr>Clarity</vt:lpstr>
      <vt:lpstr>Japan WG 「役割ごとの教育資料」SWG</vt:lpstr>
      <vt:lpstr>1. OpenChain Web Training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WG “Education for each role” SWG</dc:title>
  <dc:creator>原田博昭 / HARADA，HIROAKI</dc:creator>
  <cp:lastModifiedBy>岩田吉隆 / IWATA，YOSHITAKA</cp:lastModifiedBy>
  <cp:revision>109</cp:revision>
  <cp:lastPrinted>2019-04-03T03:56:46Z</cp:lastPrinted>
  <dcterms:created xsi:type="dcterms:W3CDTF">2019-02-22T01:20:24Z</dcterms:created>
  <dcterms:modified xsi:type="dcterms:W3CDTF">2022-07-07T00:39:26Z</dcterms:modified>
</cp:coreProperties>
</file>