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5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1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1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4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8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8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7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2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6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40F0-66A6-4572-ACD2-AFBF8B6F1BA8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6619-6937-4B5A-8CDD-BD744A155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1397" y="532015"/>
            <a:ext cx="34163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６班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  <a:p>
            <a:r>
              <a:rPr lang="ja-JP" altLang="en-US" sz="1400" dirty="0" smtClean="0"/>
              <a:t>　チームリーダー：木戸 喜隆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　テーマ：アセットライブラリ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</a:t>
            </a:r>
            <a:r>
              <a:rPr lang="en-US" altLang="ja-JP" sz="1400" dirty="0" smtClean="0"/>
              <a:t>※</a:t>
            </a:r>
            <a:r>
              <a:rPr lang="ja-JP" altLang="en-US" sz="1400" dirty="0" smtClean="0"/>
              <a:t>大学内のカフェの名前です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　データモデリング図：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　</a:t>
            </a:r>
            <a:endParaRPr lang="en-US" altLang="ja-JP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87" y="2509787"/>
            <a:ext cx="4586223" cy="42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73331" y="71489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振り返り</a:t>
            </a:r>
            <a:r>
              <a:rPr kumimoji="1" lang="en-US" altLang="ja-JP" dirty="0" smtClean="0"/>
              <a:t>(KPT)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3095" y="-868466"/>
            <a:ext cx="5402901" cy="96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喜隆 木戸</dc:creator>
  <cp:lastModifiedBy>喜隆 木戸</cp:lastModifiedBy>
  <cp:revision>2</cp:revision>
  <dcterms:created xsi:type="dcterms:W3CDTF">2016-11-21T09:06:30Z</dcterms:created>
  <dcterms:modified xsi:type="dcterms:W3CDTF">2016-11-21T09:54:05Z</dcterms:modified>
</cp:coreProperties>
</file>