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📱 Android App – Internship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Task 5 – Finalization, Deployment &amp; Presentation</a:t>
            </a:r>
          </a:p>
          <a:p/>
          <a:p>
            <a:r>
              <a:t>Your Name</a:t>
            </a:r>
          </a:p>
          <a:p>
            <a:r>
              <a:t>ApexPlanet Internship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🙏 Thank you for the guidance &amp; support</a:t>
            </a:r>
          </a:p>
          <a:p>
            <a:r>
              <a:t>🚀 Excited to continue learning &amp; building more apps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Developed a mobile app as part of ApexPlanet Internship</a:t>
            </a:r>
          </a:p>
          <a:p>
            <a:r>
              <a:t>- Focused on modern UI/UX with Jetpack Compose</a:t>
            </a:r>
          </a:p>
          <a:p>
            <a:r>
              <a:t>- Integrated authentication (login/signup)</a:t>
            </a:r>
          </a:p>
          <a:p>
            <a:r>
              <a:t>- Prepared for deployment on Play Store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🔐 User authentication (Login &amp; Signup)</a:t>
            </a:r>
          </a:p>
          <a:p>
            <a:r>
              <a:t>- 🖥️ Responsive UI design (ScrollView, LinearLayout)</a:t>
            </a:r>
          </a:p>
          <a:p>
            <a:r>
              <a:t>- 🎯 Error handling &amp; validation</a:t>
            </a:r>
          </a:p>
          <a:p>
            <a:r>
              <a:t>- ⚡ Firebase integration (real authentication)</a:t>
            </a:r>
          </a:p>
          <a:p>
            <a:r>
              <a:t>- 🚀 Ready for deployment (AAB build)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Language: Kotlin</a:t>
            </a:r>
          </a:p>
          <a:p>
            <a:r>
              <a:t>- Frameworks/Libraries: Jetpack Compose, Material 3</a:t>
            </a:r>
          </a:p>
          <a:p>
            <a:r>
              <a:t>- Database/Backend: Firebase Authentication</a:t>
            </a:r>
          </a:p>
          <a:p>
            <a:r>
              <a:t>- Tools: Android Studio, GitHub, Play Console</a:t>
            </a:r>
          </a:p>
          <a:p>
            <a:r>
              <a:t>- Deployment: Signed AAB for Play Store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👉 Add screenshots of your app here (Login, Signup, Home screen).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⚠️ XML structure errors (fixed by correcting LinearLayout)</a:t>
            </a:r>
          </a:p>
          <a:p>
            <a:r>
              <a:t>- 🔐 Dummy login initially (solved using Firebase Authentication)</a:t>
            </a:r>
          </a:p>
          <a:p>
            <a:r>
              <a:t>- 🔑 App signing &amp; keystore configuration</a:t>
            </a:r>
          </a:p>
          <a:p>
            <a:r>
              <a:t>- 📱 UI scaling issues on different devices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✅ Fixed layout issues with proper XML nesting</a:t>
            </a:r>
          </a:p>
          <a:p>
            <a:r>
              <a:t>- ✅ Implemented Firebase for real login/signup</a:t>
            </a:r>
          </a:p>
          <a:p>
            <a:r>
              <a:t>- ✅ Generated signed AAB for Play Store</a:t>
            </a:r>
          </a:p>
          <a:p>
            <a:r>
              <a:t>- ✅ Tested on multiple screen sizes for responsive UI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Hands-on experience in Android app development</a:t>
            </a:r>
          </a:p>
          <a:p>
            <a:r>
              <a:t>- How to use Firebase Authentication</a:t>
            </a:r>
          </a:p>
          <a:p>
            <a:r>
              <a:t>- Understanding app signing &amp; deployment process</a:t>
            </a:r>
          </a:p>
          <a:p>
            <a:r>
              <a:t>- Writing technical documentation (README.md)</a:t>
            </a:r>
          </a:p>
          <a:p>
            <a:r>
              <a:t>- Improved presentation &amp; reporting skills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🌙 Add Dark Mode support</a:t>
            </a:r>
          </a:p>
          <a:p>
            <a:r>
              <a:t>- 🌍 Multi-language support</a:t>
            </a:r>
          </a:p>
          <a:p>
            <a:r>
              <a:t>- 🔔 Push notifications</a:t>
            </a:r>
          </a:p>
          <a:p>
            <a:r>
              <a:t>- 📊 More advanced features (payments, analytics)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