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4653"/>
  </p:normalViewPr>
  <p:slideViewPr>
    <p:cSldViewPr snapToGrid="0" snapToObjects="1">
      <p:cViewPr varScale="1">
        <p:scale>
          <a:sx n="65" d="100"/>
          <a:sy n="65" d="100"/>
        </p:scale>
        <p:origin x="24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AA6D-5C1C-804F-8BCF-DAF457CC483E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6E8-8FCB-F048-A62C-DE721D218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82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AA6D-5C1C-804F-8BCF-DAF457CC483E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6E8-8FCB-F048-A62C-DE721D218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02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AA6D-5C1C-804F-8BCF-DAF457CC483E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6E8-8FCB-F048-A62C-DE721D218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37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AA6D-5C1C-804F-8BCF-DAF457CC483E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6E8-8FCB-F048-A62C-DE721D218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10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AA6D-5C1C-804F-8BCF-DAF457CC483E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6E8-8FCB-F048-A62C-DE721D218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73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AA6D-5C1C-804F-8BCF-DAF457CC483E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6E8-8FCB-F048-A62C-DE721D218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87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AA6D-5C1C-804F-8BCF-DAF457CC483E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6E8-8FCB-F048-A62C-DE721D218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91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AA6D-5C1C-804F-8BCF-DAF457CC483E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6E8-8FCB-F048-A62C-DE721D218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08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AA6D-5C1C-804F-8BCF-DAF457CC483E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6E8-8FCB-F048-A62C-DE721D218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9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AA6D-5C1C-804F-8BCF-DAF457CC483E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6E8-8FCB-F048-A62C-DE721D218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86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AA6D-5C1C-804F-8BCF-DAF457CC483E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C6E8-8FCB-F048-A62C-DE721D218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1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AA6D-5C1C-804F-8BCF-DAF457CC483E}" type="datetimeFigureOut">
              <a:rPr kumimoji="1" lang="ja-JP" altLang="en-US" smtClean="0"/>
              <a:t>2018/11/19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AC6E8-8FCB-F048-A62C-DE721D2185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48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677478" y="337930"/>
            <a:ext cx="2882347" cy="1530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csv</a:t>
            </a:r>
            <a:r>
              <a:rPr lang="ja-JP" altLang="en-US" dirty="0" smtClean="0"/>
              <a:t>データの読み込み</a:t>
            </a:r>
            <a:endParaRPr lang="en-US" altLang="ja-JP" dirty="0" smtClean="0"/>
          </a:p>
          <a:p>
            <a:pPr algn="ctr"/>
            <a:r>
              <a:rPr lang="en-US" altLang="ja-JP" dirty="0"/>
              <a:t>d</a:t>
            </a:r>
            <a:r>
              <a:rPr kumimoji="1" lang="en-US" altLang="ja-JP" dirty="0" smtClean="0"/>
              <a:t>ata = </a:t>
            </a:r>
            <a:r>
              <a:rPr lang="en-US" altLang="ja-JP" dirty="0" err="1" smtClean="0"/>
              <a:t>pd.read_csv</a:t>
            </a:r>
            <a:r>
              <a:rPr lang="en-US" altLang="ja-JP" dirty="0" smtClean="0"/>
              <a:t>(</a:t>
            </a:r>
            <a:r>
              <a:rPr lang="en-US" altLang="ja-JP" b="1" dirty="0" smtClean="0"/>
              <a:t>’csv</a:t>
            </a:r>
            <a:r>
              <a:rPr lang="ja-JP" altLang="en-US" b="1" smtClean="0"/>
              <a:t>ファイル名</a:t>
            </a:r>
            <a:r>
              <a:rPr lang="en-US" altLang="ja-JP" b="1" smtClean="0"/>
              <a:t>'</a:t>
            </a:r>
            <a:r>
              <a:rPr lang="en-US" altLang="ja-JP" smtClean="0"/>
              <a:t>)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967330" y="337930"/>
            <a:ext cx="2882347" cy="1530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r>
              <a:rPr kumimoji="1" lang="en-US" altLang="ja-JP" dirty="0" smtClean="0"/>
              <a:t>sv</a:t>
            </a:r>
            <a:r>
              <a:rPr kumimoji="1" lang="ja-JP" altLang="en-US" dirty="0" smtClean="0"/>
              <a:t>データの抽出</a:t>
            </a:r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87626" y="337930"/>
            <a:ext cx="2882347" cy="1530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import</a:t>
            </a:r>
          </a:p>
          <a:p>
            <a:pPr algn="ctr"/>
            <a:r>
              <a:rPr lang="en-US" altLang="ja-JP" dirty="0"/>
              <a:t>p</a:t>
            </a:r>
            <a:r>
              <a:rPr lang="en-US" altLang="ja-JP" dirty="0" smtClean="0"/>
              <a:t>andas as </a:t>
            </a:r>
            <a:r>
              <a:rPr lang="en-US" altLang="ja-JP" dirty="0" err="1" smtClean="0"/>
              <a:t>pd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m</a:t>
            </a:r>
            <a:r>
              <a:rPr kumimoji="1" lang="en-US" altLang="ja-JP" dirty="0" err="1" smtClean="0"/>
              <a:t>atplotlib.pyplot</a:t>
            </a:r>
            <a:r>
              <a:rPr kumimoji="1" lang="en-US" altLang="ja-JP" dirty="0" smtClean="0"/>
              <a:t> as </a:t>
            </a:r>
            <a:r>
              <a:rPr kumimoji="1" lang="en-US" altLang="ja-JP" dirty="0" err="1" smtClean="0"/>
              <a:t>plt</a:t>
            </a:r>
            <a:endParaRPr kumimoji="1" lang="en-US" altLang="ja-JP" dirty="0"/>
          </a:p>
          <a:p>
            <a:pPr algn="ctr"/>
            <a:r>
              <a:rPr lang="en-US" altLang="ja-JP" dirty="0" err="1"/>
              <a:t>n</a:t>
            </a:r>
            <a:r>
              <a:rPr kumimoji="1" lang="en-US" altLang="ja-JP" dirty="0" err="1" smtClean="0"/>
              <a:t>umpy</a:t>
            </a:r>
            <a:r>
              <a:rPr kumimoji="1" lang="en-US" altLang="ja-JP" dirty="0" smtClean="0"/>
              <a:t> as np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87626" y="2895600"/>
            <a:ext cx="2882347" cy="2869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変数</a:t>
            </a:r>
            <a:endParaRPr lang="en-US" altLang="ja-JP" dirty="0" smtClean="0"/>
          </a:p>
          <a:p>
            <a:pPr algn="ctr"/>
            <a:r>
              <a:rPr lang="en-US" altLang="ja-JP" dirty="0" smtClean="0"/>
              <a:t>d</a:t>
            </a:r>
            <a:r>
              <a:rPr kumimoji="1" lang="en-US" altLang="ja-JP" dirty="0" smtClean="0"/>
              <a:t>ata</a:t>
            </a:r>
          </a:p>
          <a:p>
            <a:pPr algn="ctr"/>
            <a:r>
              <a:rPr lang="en-US" altLang="ja-JP" dirty="0" smtClean="0"/>
              <a:t>data2</a:t>
            </a:r>
          </a:p>
          <a:p>
            <a:pPr algn="ctr"/>
            <a:r>
              <a:rPr lang="en-US" altLang="ja-JP" dirty="0"/>
              <a:t>c</a:t>
            </a:r>
            <a:r>
              <a:rPr kumimoji="1" lang="en-US" altLang="ja-JP" dirty="0" smtClean="0"/>
              <a:t>1</a:t>
            </a:r>
          </a:p>
          <a:p>
            <a:pPr algn="ctr"/>
            <a:r>
              <a:rPr lang="en-US" altLang="ja-JP" dirty="0"/>
              <a:t>v</a:t>
            </a:r>
            <a:endParaRPr kumimoji="1" lang="en-US" altLang="ja-JP" dirty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0373840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Macintosh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3</cp:revision>
  <dcterms:created xsi:type="dcterms:W3CDTF">2018-11-19T04:52:53Z</dcterms:created>
  <dcterms:modified xsi:type="dcterms:W3CDTF">2018-11-19T05:03:50Z</dcterms:modified>
</cp:coreProperties>
</file>