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AC75D5"/>
    <a:srgbClr val="9A58CC"/>
    <a:srgbClr val="FEC200"/>
    <a:srgbClr val="FFDC6D"/>
    <a:srgbClr val="FFD347"/>
    <a:srgbClr val="79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OÀNG ANH" userId="4348d14c-3365-4502-8caf-233782dc487b" providerId="ADAL" clId="{6D8EC088-C7B1-46FE-BDD3-B8069C997B17}"/>
    <pc:docChg chg="undo custSel modSld">
      <pc:chgData name="NGUYỄN HOÀNG ANH" userId="4348d14c-3365-4502-8caf-233782dc487b" providerId="ADAL" clId="{6D8EC088-C7B1-46FE-BDD3-B8069C997B17}" dt="2022-11-07T02:40:09.999" v="749" actId="1076"/>
      <pc:docMkLst>
        <pc:docMk/>
      </pc:docMkLst>
      <pc:sldChg chg="modSp mod">
        <pc:chgData name="NGUYỄN HOÀNG ANH" userId="4348d14c-3365-4502-8caf-233782dc487b" providerId="ADAL" clId="{6D8EC088-C7B1-46FE-BDD3-B8069C997B17}" dt="2022-11-07T02:14:45.410" v="190" actId="207"/>
        <pc:sldMkLst>
          <pc:docMk/>
          <pc:sldMk cId="1960196569" sldId="259"/>
        </pc:sldMkLst>
        <pc:spChg chg="mod">
          <ac:chgData name="NGUYỄN HOÀNG ANH" userId="4348d14c-3365-4502-8caf-233782dc487b" providerId="ADAL" clId="{6D8EC088-C7B1-46FE-BDD3-B8069C997B17}" dt="2022-11-07T02:14:45.410" v="190" actId="207"/>
          <ac:spMkLst>
            <pc:docMk/>
            <pc:sldMk cId="1960196569" sldId="259"/>
            <ac:spMk id="2" creationId="{1D4A78A2-2BAD-4828-BEE7-C2626465F806}"/>
          </ac:spMkLst>
        </pc:spChg>
        <pc:spChg chg="mod">
          <ac:chgData name="NGUYỄN HOÀNG ANH" userId="4348d14c-3365-4502-8caf-233782dc487b" providerId="ADAL" clId="{6D8EC088-C7B1-46FE-BDD3-B8069C997B17}" dt="2022-11-07T02:07:11.886" v="9" actId="20577"/>
          <ac:spMkLst>
            <pc:docMk/>
            <pc:sldMk cId="1960196569" sldId="259"/>
            <ac:spMk id="3" creationId="{E2EA52C6-52DF-449D-95B1-F06D29833EEA}"/>
          </ac:spMkLst>
        </pc:spChg>
        <pc:spChg chg="mod">
          <ac:chgData name="NGUYỄN HOÀNG ANH" userId="4348d14c-3365-4502-8caf-233782dc487b" providerId="ADAL" clId="{6D8EC088-C7B1-46FE-BDD3-B8069C997B17}" dt="2022-11-07T02:07:07.442" v="1" actId="1076"/>
          <ac:spMkLst>
            <pc:docMk/>
            <pc:sldMk cId="1960196569" sldId="259"/>
            <ac:spMk id="6" creationId="{31FACC41-BF97-4C8D-8A8E-67B790AE0E8C}"/>
          </ac:spMkLst>
        </pc:spChg>
      </pc:sldChg>
      <pc:sldChg chg="addSp delSp modSp mod">
        <pc:chgData name="NGUYỄN HOÀNG ANH" userId="4348d14c-3365-4502-8caf-233782dc487b" providerId="ADAL" clId="{6D8EC088-C7B1-46FE-BDD3-B8069C997B17}" dt="2022-11-07T02:13:49.400" v="188" actId="20577"/>
        <pc:sldMkLst>
          <pc:docMk/>
          <pc:sldMk cId="322694835" sldId="260"/>
        </pc:sldMkLst>
        <pc:spChg chg="add del mod">
          <ac:chgData name="NGUYỄN HOÀNG ANH" userId="4348d14c-3365-4502-8caf-233782dc487b" providerId="ADAL" clId="{6D8EC088-C7B1-46FE-BDD3-B8069C997B17}" dt="2022-11-07T02:08:40.984" v="18" actId="478"/>
          <ac:spMkLst>
            <pc:docMk/>
            <pc:sldMk cId="322694835" sldId="260"/>
            <ac:spMk id="5" creationId="{8E61AEEF-9C5C-467B-86CF-F68774D33AD7}"/>
          </ac:spMkLst>
        </pc:spChg>
        <pc:spChg chg="del mod">
          <ac:chgData name="NGUYỄN HOÀNG ANH" userId="4348d14c-3365-4502-8caf-233782dc487b" providerId="ADAL" clId="{6D8EC088-C7B1-46FE-BDD3-B8069C997B17}" dt="2022-11-07T02:08:41.798" v="19" actId="478"/>
          <ac:spMkLst>
            <pc:docMk/>
            <pc:sldMk cId="322694835" sldId="260"/>
            <ac:spMk id="15" creationId="{906146C4-9B6E-4FCA-8669-11B3959316CD}"/>
          </ac:spMkLst>
        </pc:spChg>
        <pc:spChg chg="del">
          <ac:chgData name="NGUYỄN HOÀNG ANH" userId="4348d14c-3365-4502-8caf-233782dc487b" providerId="ADAL" clId="{6D8EC088-C7B1-46FE-BDD3-B8069C997B17}" dt="2022-11-07T02:08:42.316" v="20" actId="478"/>
          <ac:spMkLst>
            <pc:docMk/>
            <pc:sldMk cId="322694835" sldId="260"/>
            <ac:spMk id="16" creationId="{B4F10156-8F9E-42B1-98E9-EAE4C300B4EE}"/>
          </ac:spMkLst>
        </pc:spChg>
        <pc:spChg chg="del">
          <ac:chgData name="NGUYỄN HOÀNG ANH" userId="4348d14c-3365-4502-8caf-233782dc487b" providerId="ADAL" clId="{6D8EC088-C7B1-46FE-BDD3-B8069C997B17}" dt="2022-11-07T02:08:43.108" v="21" actId="478"/>
          <ac:spMkLst>
            <pc:docMk/>
            <pc:sldMk cId="322694835" sldId="260"/>
            <ac:spMk id="17" creationId="{05725459-654F-498B-8AAE-6CD43E39661E}"/>
          </ac:spMkLst>
        </pc:spChg>
        <pc:spChg chg="mod">
          <ac:chgData name="NGUYỄN HOÀNG ANH" userId="4348d14c-3365-4502-8caf-233782dc487b" providerId="ADAL" clId="{6D8EC088-C7B1-46FE-BDD3-B8069C997B17}" dt="2022-11-07T02:10:25.546" v="39" actId="20577"/>
          <ac:spMkLst>
            <pc:docMk/>
            <pc:sldMk cId="322694835" sldId="260"/>
            <ac:spMk id="18" creationId="{9979AFD9-F944-4728-957D-772CA1C03D6E}"/>
          </ac:spMkLst>
        </pc:spChg>
        <pc:spChg chg="mod">
          <ac:chgData name="NGUYỄN HOÀNG ANH" userId="4348d14c-3365-4502-8caf-233782dc487b" providerId="ADAL" clId="{6D8EC088-C7B1-46FE-BDD3-B8069C997B17}" dt="2022-11-07T02:12:04.346" v="51" actId="20577"/>
          <ac:spMkLst>
            <pc:docMk/>
            <pc:sldMk cId="322694835" sldId="260"/>
            <ac:spMk id="19" creationId="{F52380CE-8FDE-4808-822E-B98334E83715}"/>
          </ac:spMkLst>
        </pc:spChg>
        <pc:spChg chg="mod">
          <ac:chgData name="NGUYỄN HOÀNG ANH" userId="4348d14c-3365-4502-8caf-233782dc487b" providerId="ADAL" clId="{6D8EC088-C7B1-46FE-BDD3-B8069C997B17}" dt="2022-11-07T02:12:11.360" v="59" actId="20577"/>
          <ac:spMkLst>
            <pc:docMk/>
            <pc:sldMk cId="322694835" sldId="260"/>
            <ac:spMk id="20" creationId="{9E766C7A-DD76-4490-BC56-D5BCB880D58B}"/>
          </ac:spMkLst>
        </pc:spChg>
        <pc:spChg chg="mod">
          <ac:chgData name="NGUYỄN HOÀNG ANH" userId="4348d14c-3365-4502-8caf-233782dc487b" providerId="ADAL" clId="{6D8EC088-C7B1-46FE-BDD3-B8069C997B17}" dt="2022-11-07T02:12:20.152" v="67" actId="20577"/>
          <ac:spMkLst>
            <pc:docMk/>
            <pc:sldMk cId="322694835" sldId="260"/>
            <ac:spMk id="21" creationId="{7D9A8E85-6A89-4092-BD5D-42814A34D951}"/>
          </ac:spMkLst>
        </pc:spChg>
        <pc:spChg chg="mod">
          <ac:chgData name="NGUYỄN HOÀNG ANH" userId="4348d14c-3365-4502-8caf-233782dc487b" providerId="ADAL" clId="{6D8EC088-C7B1-46FE-BDD3-B8069C997B17}" dt="2022-11-07T02:13:49.400" v="188" actId="20577"/>
          <ac:spMkLst>
            <pc:docMk/>
            <pc:sldMk cId="322694835" sldId="260"/>
            <ac:spMk id="22" creationId="{C405074A-64FF-45BF-8A49-549B1764D0D6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6" creationId="{DAB42628-5B50-17AF-03E7-7624B35886A2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7" creationId="{421200AD-CB78-52F6-38C1-8717CB48537E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8" creationId="{2F3624C4-FAAD-1AC6-5AF2-D79034789184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9" creationId="{EEF8FDC3-FB2E-4D8D-F93C-EA07961DB0ED}"/>
          </ac:spMkLst>
        </pc:spChg>
      </pc:sldChg>
      <pc:sldChg chg="addSp delSp modSp mod modAnim">
        <pc:chgData name="NGUYỄN HOÀNG ANH" userId="4348d14c-3365-4502-8caf-233782dc487b" providerId="ADAL" clId="{6D8EC088-C7B1-46FE-BDD3-B8069C997B17}" dt="2022-11-07T02:28:33.248" v="629" actId="478"/>
        <pc:sldMkLst>
          <pc:docMk/>
          <pc:sldMk cId="3344180468" sldId="261"/>
        </pc:sldMkLst>
        <pc:spChg chg="del">
          <ac:chgData name="NGUYỄN HOÀNG ANH" userId="4348d14c-3365-4502-8caf-233782dc487b" providerId="ADAL" clId="{6D8EC088-C7B1-46FE-BDD3-B8069C997B17}" dt="2022-11-07T02:28:22.382" v="621" actId="478"/>
          <ac:spMkLst>
            <pc:docMk/>
            <pc:sldMk cId="3344180468" sldId="261"/>
            <ac:spMk id="5" creationId="{8E61AEEF-9C5C-467B-86CF-F68774D33AD7}"/>
          </ac:spMkLst>
        </pc:spChg>
        <pc:spChg chg="del">
          <ac:chgData name="NGUYỄN HOÀNG ANH" userId="4348d14c-3365-4502-8caf-233782dc487b" providerId="ADAL" clId="{6D8EC088-C7B1-46FE-BDD3-B8069C997B17}" dt="2022-11-07T02:28:23.030" v="622" actId="478"/>
          <ac:spMkLst>
            <pc:docMk/>
            <pc:sldMk cId="3344180468" sldId="261"/>
            <ac:spMk id="15" creationId="{906146C4-9B6E-4FCA-8669-11B3959316CD}"/>
          </ac:spMkLst>
        </pc:spChg>
        <pc:spChg chg="del">
          <ac:chgData name="NGUYỄN HOÀNG ANH" userId="4348d14c-3365-4502-8caf-233782dc487b" providerId="ADAL" clId="{6D8EC088-C7B1-46FE-BDD3-B8069C997B17}" dt="2022-11-07T02:28:23.727" v="623" actId="478"/>
          <ac:spMkLst>
            <pc:docMk/>
            <pc:sldMk cId="3344180468" sldId="261"/>
            <ac:spMk id="16" creationId="{B4F10156-8F9E-42B1-98E9-EAE4C300B4EE}"/>
          </ac:spMkLst>
        </pc:spChg>
        <pc:spChg chg="del">
          <ac:chgData name="NGUYỄN HOÀNG ANH" userId="4348d14c-3365-4502-8caf-233782dc487b" providerId="ADAL" clId="{6D8EC088-C7B1-46FE-BDD3-B8069C997B17}" dt="2022-11-07T02:28:25.176" v="624" actId="478"/>
          <ac:spMkLst>
            <pc:docMk/>
            <pc:sldMk cId="3344180468" sldId="261"/>
            <ac:spMk id="17" creationId="{05725459-654F-498B-8AAE-6CD43E39661E}"/>
          </ac:spMkLst>
        </pc:spChg>
        <pc:spChg chg="del">
          <ac:chgData name="NGUYỄN HOÀNG ANH" userId="4348d14c-3365-4502-8caf-233782dc487b" providerId="ADAL" clId="{6D8EC088-C7B1-46FE-BDD3-B8069C997B17}" dt="2022-11-07T02:28:33.248" v="629" actId="478"/>
          <ac:spMkLst>
            <pc:docMk/>
            <pc:sldMk cId="3344180468" sldId="261"/>
            <ac:spMk id="18" creationId="{9979AFD9-F944-4728-957D-772CA1C03D6E}"/>
          </ac:spMkLst>
        </pc:spChg>
        <pc:spChg chg="del">
          <ac:chgData name="NGUYỄN HOÀNG ANH" userId="4348d14c-3365-4502-8caf-233782dc487b" providerId="ADAL" clId="{6D8EC088-C7B1-46FE-BDD3-B8069C997B17}" dt="2022-11-07T02:28:31.292" v="628" actId="478"/>
          <ac:spMkLst>
            <pc:docMk/>
            <pc:sldMk cId="3344180468" sldId="261"/>
            <ac:spMk id="19" creationId="{F52380CE-8FDE-4808-822E-B98334E83715}"/>
          </ac:spMkLst>
        </pc:spChg>
        <pc:spChg chg="del">
          <ac:chgData name="NGUYỄN HOÀNG ANH" userId="4348d14c-3365-4502-8caf-233782dc487b" providerId="ADAL" clId="{6D8EC088-C7B1-46FE-BDD3-B8069C997B17}" dt="2022-11-07T02:28:29.047" v="627" actId="478"/>
          <ac:spMkLst>
            <pc:docMk/>
            <pc:sldMk cId="3344180468" sldId="261"/>
            <ac:spMk id="20" creationId="{9E766C7A-DD76-4490-BC56-D5BCB880D58B}"/>
          </ac:spMkLst>
        </pc:spChg>
        <pc:spChg chg="del mod">
          <ac:chgData name="NGUYỄN HOÀNG ANH" userId="4348d14c-3365-4502-8caf-233782dc487b" providerId="ADAL" clId="{6D8EC088-C7B1-46FE-BDD3-B8069C997B17}" dt="2022-11-07T02:28:27.701" v="626" actId="478"/>
          <ac:spMkLst>
            <pc:docMk/>
            <pc:sldMk cId="3344180468" sldId="261"/>
            <ac:spMk id="21" creationId="{7D9A8E85-6A89-4092-BD5D-42814A34D951}"/>
          </ac:spMkLst>
        </pc:spChg>
        <pc:spChg chg="mod ord">
          <ac:chgData name="NGUYỄN HOÀNG ANH" userId="4348d14c-3365-4502-8caf-233782dc487b" providerId="ADAL" clId="{6D8EC088-C7B1-46FE-BDD3-B8069C997B17}" dt="2022-11-07T02:27:47.771" v="620" actId="164"/>
          <ac:spMkLst>
            <pc:docMk/>
            <pc:sldMk cId="3344180468" sldId="261"/>
            <ac:spMk id="23" creationId="{1819D9B3-A537-4C35-AB10-40760D6C7F9B}"/>
          </ac:spMkLst>
        </pc:spChg>
        <pc:spChg chg="mod">
          <ac:chgData name="NGUYỄN HOÀNG ANH" userId="4348d14c-3365-4502-8caf-233782dc487b" providerId="ADAL" clId="{6D8EC088-C7B1-46FE-BDD3-B8069C997B17}" dt="2022-11-07T02:18:10.372" v="506" actId="1076"/>
          <ac:spMkLst>
            <pc:docMk/>
            <pc:sldMk cId="3344180468" sldId="261"/>
            <ac:spMk id="24" creationId="{0578859B-82A4-44F2-A2E3-18987F61CF67}"/>
          </ac:spMkLst>
        </pc:spChg>
        <pc:spChg chg="mod">
          <ac:chgData name="NGUYỄN HOÀNG ANH" userId="4348d14c-3365-4502-8caf-233782dc487b" providerId="ADAL" clId="{6D8EC088-C7B1-46FE-BDD3-B8069C997B17}" dt="2022-11-07T02:26:42.015" v="617" actId="20577"/>
          <ac:spMkLst>
            <pc:docMk/>
            <pc:sldMk cId="3344180468" sldId="261"/>
            <ac:spMk id="25" creationId="{B1669B02-C73E-4A29-9D1C-0CEEBAA465E3}"/>
          </ac:spMkLst>
        </pc:spChg>
        <pc:grpChg chg="add mod">
          <ac:chgData name="NGUYỄN HOÀNG ANH" userId="4348d14c-3365-4502-8caf-233782dc487b" providerId="ADAL" clId="{6D8EC088-C7B1-46FE-BDD3-B8069C997B17}" dt="2022-11-07T02:27:47.771" v="620" actId="164"/>
          <ac:grpSpMkLst>
            <pc:docMk/>
            <pc:sldMk cId="3344180468" sldId="261"/>
            <ac:grpSpMk id="6" creationId="{53F169B0-066E-F968-24CA-24FC4613B517}"/>
          </ac:grpSpMkLst>
        </pc:grpChg>
        <pc:picChg chg="add del mod">
          <ac:chgData name="NGUYỄN HOÀNG ANH" userId="4348d14c-3365-4502-8caf-233782dc487b" providerId="ADAL" clId="{6D8EC088-C7B1-46FE-BDD3-B8069C997B17}" dt="2022-11-07T02:25:14.671" v="546" actId="478"/>
          <ac:picMkLst>
            <pc:docMk/>
            <pc:sldMk cId="3344180468" sldId="261"/>
            <ac:picMk id="3" creationId="{B8D53D90-4F3B-AF85-B932-5E35D941CA33}"/>
          </ac:picMkLst>
        </pc:picChg>
        <pc:picChg chg="add mod">
          <ac:chgData name="NGUYỄN HOÀNG ANH" userId="4348d14c-3365-4502-8caf-233782dc487b" providerId="ADAL" clId="{6D8EC088-C7B1-46FE-BDD3-B8069C997B17}" dt="2022-11-07T02:27:47.771" v="620" actId="164"/>
          <ac:picMkLst>
            <pc:docMk/>
            <pc:sldMk cId="3344180468" sldId="261"/>
            <ac:picMk id="1026" creationId="{4D3A1261-31E5-BAC5-DCD6-824B09D1DE96}"/>
          </ac:picMkLst>
        </pc:picChg>
      </pc:sldChg>
      <pc:sldChg chg="addSp delSp modSp mod">
        <pc:chgData name="NGUYỄN HOÀNG ANH" userId="4348d14c-3365-4502-8caf-233782dc487b" providerId="ADAL" clId="{6D8EC088-C7B1-46FE-BDD3-B8069C997B17}" dt="2022-11-07T02:39:22.800" v="708" actId="14826"/>
        <pc:sldMkLst>
          <pc:docMk/>
          <pc:sldMk cId="3371627418" sldId="262"/>
        </pc:sldMkLst>
        <pc:spChg chg="add del">
          <ac:chgData name="NGUYỄN HOÀNG ANH" userId="4348d14c-3365-4502-8caf-233782dc487b" providerId="ADAL" clId="{6D8EC088-C7B1-46FE-BDD3-B8069C997B17}" dt="2022-11-07T02:30:08.832" v="685" actId="478"/>
          <ac:spMkLst>
            <pc:docMk/>
            <pc:sldMk cId="3371627418" sldId="262"/>
            <ac:spMk id="2" creationId="{265F8126-BBA3-A559-40DE-B799BCCD5B08}"/>
          </ac:spMkLst>
        </pc:spChg>
        <pc:spChg chg="add del">
          <ac:chgData name="NGUYỄN HOÀNG ANH" userId="4348d14c-3365-4502-8caf-233782dc487b" providerId="ADAL" clId="{6D8EC088-C7B1-46FE-BDD3-B8069C997B17}" dt="2022-11-07T02:30:15.444" v="687" actId="478"/>
          <ac:spMkLst>
            <pc:docMk/>
            <pc:sldMk cId="3371627418" sldId="262"/>
            <ac:spMk id="3" creationId="{ABBFED8D-7597-70EF-7C6C-F767D9C83569}"/>
          </ac:spMkLst>
        </pc:spChg>
        <pc:spChg chg="mod">
          <ac:chgData name="NGUYỄN HOÀNG ANH" userId="4348d14c-3365-4502-8caf-233782dc487b" providerId="ADAL" clId="{6D8EC088-C7B1-46FE-BDD3-B8069C997B17}" dt="2022-11-07T02:29:17.732" v="682" actId="14100"/>
          <ac:spMkLst>
            <pc:docMk/>
            <pc:sldMk cId="3371627418" sldId="262"/>
            <ac:spMk id="30" creationId="{19360E0F-3423-4538-B9FF-9C6AF5C2FDEE}"/>
          </ac:spMkLst>
        </pc:spChg>
        <pc:spChg chg="del">
          <ac:chgData name="NGUYỄN HOÀNG ANH" userId="4348d14c-3365-4502-8caf-233782dc487b" providerId="ADAL" clId="{6D8EC088-C7B1-46FE-BDD3-B8069C997B17}" dt="2022-11-07T02:30:03.716" v="683" actId="478"/>
          <ac:spMkLst>
            <pc:docMk/>
            <pc:sldMk cId="3371627418" sldId="262"/>
            <ac:spMk id="31" creationId="{288B4611-4878-4A69-B243-F82B602E56EC}"/>
          </ac:spMkLst>
        </pc:spChg>
        <pc:picChg chg="add mod">
          <ac:chgData name="NGUYỄN HOÀNG ANH" userId="4348d14c-3365-4502-8caf-233782dc487b" providerId="ADAL" clId="{6D8EC088-C7B1-46FE-BDD3-B8069C997B17}" dt="2022-11-07T02:30:56.869" v="697" actId="14100"/>
          <ac:picMkLst>
            <pc:docMk/>
            <pc:sldMk cId="3371627418" sldId="262"/>
            <ac:picMk id="5" creationId="{4815AE43-779F-F6FA-5CFD-AEC38DEFD106}"/>
          </ac:picMkLst>
        </pc:picChg>
        <pc:picChg chg="mod">
          <ac:chgData name="NGUYỄN HOÀNG ANH" userId="4348d14c-3365-4502-8caf-233782dc487b" providerId="ADAL" clId="{6D8EC088-C7B1-46FE-BDD3-B8069C997B17}" dt="2022-11-07T02:39:22.800" v="708" actId="14826"/>
          <ac:picMkLst>
            <pc:docMk/>
            <pc:sldMk cId="3371627418" sldId="262"/>
            <ac:picMk id="32" creationId="{7EE77260-C09B-4434-8324-1CB92F3B33EE}"/>
          </ac:picMkLst>
        </pc:picChg>
      </pc:sldChg>
      <pc:sldChg chg="modSp mod">
        <pc:chgData name="NGUYỄN HOÀNG ANH" userId="4348d14c-3365-4502-8caf-233782dc487b" providerId="ADAL" clId="{6D8EC088-C7B1-46FE-BDD3-B8069C997B17}" dt="2022-11-07T02:40:09.999" v="749" actId="1076"/>
        <pc:sldMkLst>
          <pc:docMk/>
          <pc:sldMk cId="289223074" sldId="263"/>
        </pc:sldMkLst>
        <pc:spChg chg="mod">
          <ac:chgData name="NGUYỄN HOÀNG ANH" userId="4348d14c-3365-4502-8caf-233782dc487b" providerId="ADAL" clId="{6D8EC088-C7B1-46FE-BDD3-B8069C997B17}" dt="2022-11-07T02:40:09.999" v="749" actId="1076"/>
          <ac:spMkLst>
            <pc:docMk/>
            <pc:sldMk cId="289223074" sldId="263"/>
            <ac:spMk id="30" creationId="{19360E0F-3423-4538-B9FF-9C6AF5C2FDEE}"/>
          </ac:spMkLst>
        </pc:spChg>
        <pc:picChg chg="mod">
          <ac:chgData name="NGUYỄN HOÀNG ANH" userId="4348d14c-3365-4502-8caf-233782dc487b" providerId="ADAL" clId="{6D8EC088-C7B1-46FE-BDD3-B8069C997B17}" dt="2022-11-07T02:39:28.095" v="709" actId="14826"/>
          <ac:picMkLst>
            <pc:docMk/>
            <pc:sldMk cId="289223074" sldId="263"/>
            <ac:picMk id="13" creationId="{395F61D9-059E-4FBD-8AEB-2E6A3C11AC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646E0D-172F-411D-84A9-E890FD2A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7475BB-76FD-46C6-8401-8A5102CF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029A99-0BB0-42DC-8B53-6F7B6ABF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3CB043-B937-4C83-8BAE-3B5AD07B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B67863-DF32-4AD3-9E80-9703AC3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30356-FE49-4D14-9686-FA199634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A49D1B-0A45-4D0D-8738-1BD1094B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F18484-5599-4FE6-AF75-1C3E3796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4A964E-F817-48B2-8284-A764FD02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7DD7ED-F1DF-4D95-A008-5A77236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809BF7F-834A-4957-B8F6-F4373918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38397AB-C452-4B38-A466-891D3ED3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313882-324B-420A-9178-746506F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13DDAC-75D7-47F1-90BD-22ABF76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EC5FC2-FF90-4611-BEF4-E420215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D1D3C-42B8-4FCB-87E1-EA60135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7D799C-28FD-4CE0-9FDA-76055531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8BE268-A119-43A1-865F-DB7095A2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06A6B6-40C3-4365-B7A4-7954B3C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9F06BD-3AC3-488F-9429-A7FC7E0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09E4BD-2537-46AE-B6C8-BBAC1F8D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C946CE-28F1-41C2-A6FF-76C70200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C2D06B-D166-41F9-929D-EF150AF8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2E82D9-86B5-4FC2-BB9B-45A81B2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CEE584-F52D-42B1-8BF7-42E8D80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2651E-5B3F-4A07-9D65-E311F6C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DB6E80-27B2-461E-B52C-3B17D8D6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16AC767-64CB-4CD0-968F-2D811BC1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190196-E553-4185-A24B-2BFA8B7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7520A5-92F2-4DFD-ABB4-49289F9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92C0929-5276-4634-B2EC-CA1BFCB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860B85-DA6E-4E71-A170-18FEFD3E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71A27E-8D6A-4A86-886B-1CAEEC92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DB9EAA-5959-4244-98EE-AFDA41E0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E7A62AE-5E20-499E-AEC3-17ECF950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8C4D919-501B-4E3D-8A02-E63A213D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1BB91F2-AFE2-4FDB-B266-841A90A6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87FE97C-5185-4FA7-9BE6-9D464F66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3978324-3C64-46EE-A73E-D2D15DA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614AFC-F550-4D58-A5BD-C227489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6F912E-4B64-4ABD-ADE2-2B3D427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519BAA0-5BB7-4D0B-96EB-6B75D4AA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EF3075D-9A8D-4D7C-92B5-5C84027C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56F47A9-E952-447F-801A-EFA81BD3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6DFE650-3743-4033-AA6D-9647530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1E9A55-06A9-47FB-85EA-661CBADF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748A7F-796B-4C1F-B822-82FB58AF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799E32-AED2-42AC-B92E-18ED1419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35B6C8F-9190-4A6F-950B-230AA1DE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0EFE2B3-4413-41C9-94EE-35872B5C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0F8E1F-10D8-4055-9B54-6996159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903646-51B1-4151-87B1-3CC74CE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E1F5A-A79F-4C6D-9FC7-EEEDD72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79E8852-B5BD-4A60-9F69-54CCE91A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C50A597-1160-4F5C-91DA-69302D0D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D4EE712-E7D6-412B-8D9C-D2862BC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168CE2-5D73-4FBC-9DE7-10C37BC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0D1057-E300-47EF-A093-76D035EB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A71D829-FD4E-4A7F-B09B-58B836C0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7E3157-DFD4-4B81-A281-97C3E4C5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9E9577-7E10-40E4-8004-56BD846D6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4A931A-3EB3-4AE0-9F12-B71893DC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73B43D-40BA-400D-A050-D0D275C8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-2511459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220536" y="-4112969"/>
            <a:ext cx="17018000" cy="1549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642533" y="-3427170"/>
            <a:ext cx="15477066" cy="141224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615789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-4198859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122027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-642742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4251754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513835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 rot="1416581">
            <a:off x="-14073253" y="-8362123"/>
            <a:ext cx="16217848" cy="17305152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9354366" y="1230953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E063DC33-5093-4D94-9477-D3D47C5EA872}"/>
              </a:ext>
            </a:extLst>
          </p:cNvPr>
          <p:cNvSpPr/>
          <p:nvPr/>
        </p:nvSpPr>
        <p:spPr>
          <a:xfrm>
            <a:off x="0" y="-1683026"/>
            <a:ext cx="12213780" cy="109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ộp Văn bản 2">
            <a:extLst>
              <a:ext uri="{FF2B5EF4-FFF2-40B4-BE49-F238E27FC236}">
                <a16:creationId xmlns:a16="http://schemas.microsoft.com/office/drawing/2014/main" id="{B9EF6460-5F3F-4B52-9A70-246AB430A3BB}"/>
              </a:ext>
            </a:extLst>
          </p:cNvPr>
          <p:cNvSpPr txBox="1"/>
          <p:nvPr/>
        </p:nvSpPr>
        <p:spPr>
          <a:xfrm>
            <a:off x="3081127" y="-157478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pic>
        <p:nvPicPr>
          <p:cNvPr id="2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0E7C2446-0C19-4339-91F0-CC6EE8114D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 rot="10565044">
            <a:off x="6946513" y="82213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73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14094996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1522364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18852849" y="1201475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30811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ACF7D1-3795-4F20-A6D7-AFECFF312816}"/>
              </a:ext>
            </a:extLst>
          </p:cNvPr>
          <p:cNvSpPr/>
          <p:nvPr/>
        </p:nvSpPr>
        <p:spPr>
          <a:xfrm>
            <a:off x="6311357" y="152867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8B75B3-E932-48B9-A46A-11C1562765AC}"/>
              </a:ext>
            </a:extLst>
          </p:cNvPr>
          <p:cNvSpPr/>
          <p:nvPr/>
        </p:nvSpPr>
        <p:spPr>
          <a:xfrm>
            <a:off x="10504504" y="85788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>
            <a:off x="6946513" y="16300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63113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05045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65458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D7A8223-3D49-4549-B3AF-F7877C546F25}"/>
              </a:ext>
            </a:extLst>
          </p:cNvPr>
          <p:cNvSpPr/>
          <p:nvPr/>
        </p:nvSpPr>
        <p:spPr>
          <a:xfrm>
            <a:off x="-4683928" y="-446529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97C89E-82A4-40E8-B996-6D9053577D09}"/>
              </a:ext>
            </a:extLst>
          </p:cNvPr>
          <p:cNvSpPr/>
          <p:nvPr/>
        </p:nvSpPr>
        <p:spPr>
          <a:xfrm>
            <a:off x="12755069" y="7823541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60B4F-26EA-44C6-A4A4-FB2287796CDD}"/>
              </a:ext>
            </a:extLst>
          </p:cNvPr>
          <p:cNvSpPr/>
          <p:nvPr/>
        </p:nvSpPr>
        <p:spPr>
          <a:xfrm>
            <a:off x="-574268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2D4DE-C9B2-4C27-A6CC-CC0FC60109AF}"/>
              </a:ext>
            </a:extLst>
          </p:cNvPr>
          <p:cNvSpPr/>
          <p:nvPr/>
        </p:nvSpPr>
        <p:spPr>
          <a:xfrm>
            <a:off x="-5485633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9">
            <a:extLst>
              <a:ext uri="{FF2B5EF4-FFF2-40B4-BE49-F238E27FC236}">
                <a16:creationId xmlns:a16="http://schemas.microsoft.com/office/drawing/2014/main" id="{2D72DEDA-565A-418C-A549-40150E93C49A}"/>
              </a:ext>
            </a:extLst>
          </p:cNvPr>
          <p:cNvSpPr txBox="1"/>
          <p:nvPr/>
        </p:nvSpPr>
        <p:spPr>
          <a:xfrm>
            <a:off x="1375812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6" name="Hộp Văn bản 30">
            <a:extLst>
              <a:ext uri="{FF2B5EF4-FFF2-40B4-BE49-F238E27FC236}">
                <a16:creationId xmlns:a16="http://schemas.microsoft.com/office/drawing/2014/main" id="{1F7B16A1-DD15-4CAB-97FB-B5DDC9C8824E}"/>
              </a:ext>
            </a:extLst>
          </p:cNvPr>
          <p:cNvSpPr txBox="1"/>
          <p:nvPr/>
        </p:nvSpPr>
        <p:spPr>
          <a:xfrm>
            <a:off x="1750853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368799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-221194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-6109761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144266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99533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144706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273076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855667" y="-16795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139459" y="46337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025AF-12ED-4383-81B3-5E61B1F4C49F}"/>
              </a:ext>
            </a:extLst>
          </p:cNvPr>
          <p:cNvSpPr/>
          <p:nvPr/>
        </p:nvSpPr>
        <p:spPr>
          <a:xfrm>
            <a:off x="2987807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467508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4" name="Hộp Văn bản 30">
            <a:extLst>
              <a:ext uri="{FF2B5EF4-FFF2-40B4-BE49-F238E27FC236}">
                <a16:creationId xmlns:a16="http://schemas.microsoft.com/office/drawing/2014/main" id="{A9B4E981-4A46-4028-8890-26B294894C88}"/>
              </a:ext>
            </a:extLst>
          </p:cNvPr>
          <p:cNvSpPr txBox="1"/>
          <p:nvPr/>
        </p:nvSpPr>
        <p:spPr>
          <a:xfrm>
            <a:off x="507269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279517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1131570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0867" y="-28860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1765059" y="56243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3767328" y="6169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466E9-CE2D-4AA2-8BA4-2952567494A1}"/>
              </a:ext>
            </a:extLst>
          </p:cNvPr>
          <p:cNvSpPr/>
          <p:nvPr/>
        </p:nvSpPr>
        <p:spPr>
          <a:xfrm>
            <a:off x="12213780" y="-348815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4F6AA285-36BD-4E89-A8F1-9E983F48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60962" y="7544105"/>
            <a:ext cx="1914202" cy="1914202"/>
          </a:xfrm>
          <a:prstGeom prst="roundRect">
            <a:avLst/>
          </a:prstGeom>
        </p:spPr>
      </p:pic>
      <p:pic>
        <p:nvPicPr>
          <p:cNvPr id="21" name="Picture 20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6EC1DFE5-EEBF-4B53-B913-D3276901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9019132" y="11015165"/>
            <a:ext cx="1878234" cy="1878234"/>
          </a:xfrm>
          <a:prstGeom prst="roundRect">
            <a:avLst/>
          </a:prstGeom>
        </p:spPr>
      </p:pic>
      <p:pic>
        <p:nvPicPr>
          <p:cNvPr id="22" name="Picture 2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366D1DFB-FF2C-4059-B183-A89395F3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26423" y="15379426"/>
            <a:ext cx="2076450" cy="2200275"/>
          </a:xfrm>
          <a:prstGeom prst="roundRect">
            <a:avLst/>
          </a:prstGeom>
        </p:spPr>
      </p:pic>
      <p:pic>
        <p:nvPicPr>
          <p:cNvPr id="23" name="Picture 22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0ECEAD95-9428-4E7D-887F-956BCB2EA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 rot="10584257">
            <a:off x="8920024" y="20882049"/>
            <a:ext cx="2076450" cy="2076450"/>
          </a:xfrm>
          <a:prstGeom prst="round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38331D8-0576-4D5D-8563-E0BF533BF296}"/>
              </a:ext>
            </a:extLst>
          </p:cNvPr>
          <p:cNvSpPr/>
          <p:nvPr/>
        </p:nvSpPr>
        <p:spPr>
          <a:xfrm>
            <a:off x="5974047" y="12886469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8A091A-1F75-411A-943A-2CEED5A64B34}"/>
              </a:ext>
            </a:extLst>
          </p:cNvPr>
          <p:cNvSpPr/>
          <p:nvPr/>
        </p:nvSpPr>
        <p:spPr>
          <a:xfrm>
            <a:off x="10620925" y="1832663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89818D-888A-441A-B813-E3E90224DCFF}"/>
              </a:ext>
            </a:extLst>
          </p:cNvPr>
          <p:cNvSpPr/>
          <p:nvPr/>
        </p:nvSpPr>
        <p:spPr>
          <a:xfrm>
            <a:off x="3181062" y="1991867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7D0E9-CB53-4C6E-B706-5A033F322F8B}"/>
              </a:ext>
            </a:extLst>
          </p:cNvPr>
          <p:cNvSpPr/>
          <p:nvPr/>
        </p:nvSpPr>
        <p:spPr>
          <a:xfrm>
            <a:off x="12439659" y="1985052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CEB76A-4349-4457-962D-4E1D8C208208}"/>
              </a:ext>
            </a:extLst>
          </p:cNvPr>
          <p:cNvSpPr/>
          <p:nvPr/>
        </p:nvSpPr>
        <p:spPr>
          <a:xfrm>
            <a:off x="6763877" y="21708899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BCAB19-3ACC-429C-8320-61BBF1249BEE}"/>
              </a:ext>
            </a:extLst>
          </p:cNvPr>
          <p:cNvSpPr/>
          <p:nvPr/>
        </p:nvSpPr>
        <p:spPr>
          <a:xfrm>
            <a:off x="10666919" y="15778272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B84BB-DFDB-42C4-8D85-418099A6FE4E}"/>
              </a:ext>
            </a:extLst>
          </p:cNvPr>
          <p:cNvSpPr/>
          <p:nvPr/>
        </p:nvSpPr>
        <p:spPr>
          <a:xfrm>
            <a:off x="4051308" y="15158682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062579-E666-49C8-A527-A7DCF4883D41}"/>
              </a:ext>
            </a:extLst>
          </p:cNvPr>
          <p:cNvSpPr/>
          <p:nvPr/>
        </p:nvSpPr>
        <p:spPr>
          <a:xfrm>
            <a:off x="13275049" y="15370057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1532" y="-293230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484797" y="50020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3084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0178346" y="-254751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863905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14410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3319330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3839466"/>
            <a:ext cx="2076450" cy="2076450"/>
          </a:xfrm>
          <a:prstGeom prst="round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2C40E7F-ABA5-458A-85D5-3B7C61E897B2}"/>
              </a:ext>
            </a:extLst>
          </p:cNvPr>
          <p:cNvSpPr/>
          <p:nvPr/>
        </p:nvSpPr>
        <p:spPr>
          <a:xfrm>
            <a:off x="5974047" y="298381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7F2631-E53C-4AD8-9C09-D1575FD7C6F1}"/>
              </a:ext>
            </a:extLst>
          </p:cNvPr>
          <p:cNvSpPr/>
          <p:nvPr/>
        </p:nvSpPr>
        <p:spPr>
          <a:xfrm>
            <a:off x="8462595" y="276674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84DB02-FB74-4073-9038-F7358F9026DF}"/>
              </a:ext>
            </a:extLst>
          </p:cNvPr>
          <p:cNvSpPr/>
          <p:nvPr/>
        </p:nvSpPr>
        <p:spPr>
          <a:xfrm>
            <a:off x="6335049" y="5915916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5FE746-577D-45DF-8410-6577F8621E12}"/>
              </a:ext>
            </a:extLst>
          </p:cNvPr>
          <p:cNvSpPr/>
          <p:nvPr/>
        </p:nvSpPr>
        <p:spPr>
          <a:xfrm>
            <a:off x="11325022" y="399671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3F657E-332B-4D3B-BB07-2788A847B523}"/>
              </a:ext>
            </a:extLst>
          </p:cNvPr>
          <p:cNvSpPr/>
          <p:nvPr/>
        </p:nvSpPr>
        <p:spPr>
          <a:xfrm>
            <a:off x="8537380" y="6175583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083A77-EDED-4B94-BC9F-5119ED6C838A}"/>
              </a:ext>
            </a:extLst>
          </p:cNvPr>
          <p:cNvSpPr/>
          <p:nvPr/>
        </p:nvSpPr>
        <p:spPr>
          <a:xfrm>
            <a:off x="9135217" y="384791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95F26D-3572-4E73-B7E3-28C51571A2A4}"/>
              </a:ext>
            </a:extLst>
          </p:cNvPr>
          <p:cNvSpPr/>
          <p:nvPr/>
        </p:nvSpPr>
        <p:spPr>
          <a:xfrm>
            <a:off x="5907542" y="289590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C4782-31D5-46DA-8CE9-1D33D9EB43AD}"/>
              </a:ext>
            </a:extLst>
          </p:cNvPr>
          <p:cNvSpPr/>
          <p:nvPr/>
        </p:nvSpPr>
        <p:spPr>
          <a:xfrm>
            <a:off x="10289566" y="863905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13D5A-14AF-4E46-9EE7-6ED09705D543}"/>
              </a:ext>
            </a:extLst>
          </p:cNvPr>
          <p:cNvSpPr txBox="1"/>
          <p:nvPr/>
        </p:nvSpPr>
        <p:spPr>
          <a:xfrm>
            <a:off x="7454321" y="-3843903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1F9BE-41C2-47BD-9B00-4AD43D1B18D1}"/>
              </a:ext>
            </a:extLst>
          </p:cNvPr>
          <p:cNvSpPr txBox="1"/>
          <p:nvPr/>
        </p:nvSpPr>
        <p:spPr>
          <a:xfrm>
            <a:off x="5503800" y="-242475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</p:spTree>
    <p:extLst>
      <p:ext uri="{BB962C8B-B14F-4D97-AF65-F5344CB8AC3E}">
        <p14:creationId xmlns:p14="http://schemas.microsoft.com/office/powerpoint/2010/main" val="2765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-7651937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1363843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2092732" y="635674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-1066770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-706523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1995857" y="-348395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-11788951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-101359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-7379221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-4582052"/>
            <a:ext cx="2076450" cy="2076450"/>
          </a:xfrm>
          <a:prstGeom prst="round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1645909" y="1865854"/>
            <a:ext cx="2709275" cy="271764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1344383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3593544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115816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115853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115846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115997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115997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74543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55038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E1CD038-5F0F-4034-8082-5DEFB9F20485}"/>
              </a:ext>
            </a:extLst>
          </p:cNvPr>
          <p:cNvSpPr/>
          <p:nvPr/>
        </p:nvSpPr>
        <p:spPr>
          <a:xfrm>
            <a:off x="1055914" y="-5417506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11082A-25D1-427F-95B6-5773C0FEAC10}"/>
              </a:ext>
            </a:extLst>
          </p:cNvPr>
          <p:cNvSpPr txBox="1"/>
          <p:nvPr/>
        </p:nvSpPr>
        <p:spPr>
          <a:xfrm>
            <a:off x="4590463" y="8179280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CE337E-B4C1-4468-A9AE-66355E1E3E4E}"/>
              </a:ext>
            </a:extLst>
          </p:cNvPr>
          <p:cNvSpPr txBox="1"/>
          <p:nvPr/>
        </p:nvSpPr>
        <p:spPr>
          <a:xfrm>
            <a:off x="4949160" y="13750325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4184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1056757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-10774691" y="1865854"/>
            <a:ext cx="2709275" cy="27176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-11076217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-8827056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259072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259109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259102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259253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259253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217799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198294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E18C9-C47B-4F4C-B079-D9653101D45E}"/>
              </a:ext>
            </a:extLst>
          </p:cNvPr>
          <p:cNvSpPr txBox="1"/>
          <p:nvPr/>
        </p:nvSpPr>
        <p:spPr>
          <a:xfrm>
            <a:off x="4590463" y="1038259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E102E-3C04-460E-A81D-CD88588BC185}"/>
              </a:ext>
            </a:extLst>
          </p:cNvPr>
          <p:cNvSpPr txBox="1"/>
          <p:nvPr/>
        </p:nvSpPr>
        <p:spPr>
          <a:xfrm>
            <a:off x="4949160" y="1865854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6085110" y="-4471406"/>
            <a:ext cx="1971675" cy="19483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1055914" y="1288087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DF22D-8881-4587-9050-AD19F87ED463}"/>
              </a:ext>
            </a:extLst>
          </p:cNvPr>
          <p:cNvSpPr txBox="1"/>
          <p:nvPr/>
        </p:nvSpPr>
        <p:spPr>
          <a:xfrm>
            <a:off x="4149736" y="-4352854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7923D-BC1A-44E3-995C-1CBA8A4C97F0}"/>
              </a:ext>
            </a:extLst>
          </p:cNvPr>
          <p:cNvSpPr txBox="1"/>
          <p:nvPr/>
        </p:nvSpPr>
        <p:spPr>
          <a:xfrm>
            <a:off x="4149736" y="-3509292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</p:spTree>
    <p:extLst>
      <p:ext uri="{BB962C8B-B14F-4D97-AF65-F5344CB8AC3E}">
        <p14:creationId xmlns:p14="http://schemas.microsoft.com/office/powerpoint/2010/main" val="28382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2117267" y="-225285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517067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414973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414973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6F63D-EBF9-434E-8CC2-AE89E9AA250F}"/>
              </a:ext>
            </a:extLst>
          </p:cNvPr>
          <p:cNvSpPr txBox="1"/>
          <p:nvPr/>
        </p:nvSpPr>
        <p:spPr>
          <a:xfrm>
            <a:off x="15293883" y="1738143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98CB94-0638-4B03-9B35-E6FEB61048D6}"/>
              </a:ext>
            </a:extLst>
          </p:cNvPr>
          <p:cNvSpPr/>
          <p:nvPr/>
        </p:nvSpPr>
        <p:spPr>
          <a:xfrm>
            <a:off x="1760561" y="8090304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3B81A-FEB6-47C4-B5FD-62DAEFEBAA3B}"/>
              </a:ext>
            </a:extLst>
          </p:cNvPr>
          <p:cNvSpPr txBox="1"/>
          <p:nvPr/>
        </p:nvSpPr>
        <p:spPr>
          <a:xfrm>
            <a:off x="343965" y="12746345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83832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-5608227" y="-209283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-5335093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1388809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1548829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2179C-4DFA-44D6-9C29-CDC3FE429C87}"/>
              </a:ext>
            </a:extLst>
          </p:cNvPr>
          <p:cNvSpPr txBox="1"/>
          <p:nvPr/>
        </p:nvSpPr>
        <p:spPr>
          <a:xfrm>
            <a:off x="6878687" y="1810617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CF40-E0CD-49FD-BC18-78CE4B760F0F}"/>
              </a:ext>
            </a:extLst>
          </p:cNvPr>
          <p:cNvSpPr/>
          <p:nvPr/>
        </p:nvSpPr>
        <p:spPr>
          <a:xfrm>
            <a:off x="1760561" y="1320998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2F90E-CE71-4552-AFC6-94148049E848}"/>
              </a:ext>
            </a:extLst>
          </p:cNvPr>
          <p:cNvSpPr txBox="1"/>
          <p:nvPr/>
        </p:nvSpPr>
        <p:spPr>
          <a:xfrm>
            <a:off x="343965" y="3575029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BF45C-2304-47EB-8688-3C60FED2C107}"/>
              </a:ext>
            </a:extLst>
          </p:cNvPr>
          <p:cNvSpPr txBox="1"/>
          <p:nvPr/>
        </p:nvSpPr>
        <p:spPr>
          <a:xfrm>
            <a:off x="7514653" y="3575029"/>
            <a:ext cx="316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81933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2670142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3035432" y="471341"/>
            <a:ext cx="6136849" cy="592003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564902" y="1039304"/>
            <a:ext cx="5062195" cy="477939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707225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3116344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590353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549112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4861249" y="2136710"/>
            <a:ext cx="2519265" cy="2537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2603241" y="121298"/>
            <a:ext cx="6979297" cy="673670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166187" y="584436"/>
            <a:ext cx="5859625" cy="571033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7522236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430133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492382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149150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1688841" y="-820615"/>
            <a:ext cx="8885374" cy="835974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2250831" y="105508"/>
            <a:ext cx="7499821" cy="710418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391210" y="550516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2761287" y="799041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3378623" y="5540508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8554638" y="139516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AAC28A0-E787-4D80-A40B-8FC1AC4C01F2}"/>
              </a:ext>
            </a:extLst>
          </p:cNvPr>
          <p:cNvSpPr/>
          <p:nvPr/>
        </p:nvSpPr>
        <p:spPr>
          <a:xfrm>
            <a:off x="3510727" y="1095644"/>
            <a:ext cx="5141859" cy="4833718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7C0E279A-D995-456B-BD15-2986A72E556A}"/>
              </a:ext>
            </a:extLst>
          </p:cNvPr>
          <p:cNvSpPr/>
          <p:nvPr/>
        </p:nvSpPr>
        <p:spPr>
          <a:xfrm>
            <a:off x="4035075" y="1452314"/>
            <a:ext cx="4131426" cy="3948066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79DC885D-FB7F-4B2A-994A-7C4A21D43512}"/>
              </a:ext>
            </a:extLst>
          </p:cNvPr>
          <p:cNvSpPr/>
          <p:nvPr/>
        </p:nvSpPr>
        <p:spPr>
          <a:xfrm>
            <a:off x="4350418" y="1792896"/>
            <a:ext cx="3562219" cy="3266902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58836" y="706582"/>
            <a:ext cx="5780729" cy="55778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1838131"/>
            <a:ext cx="1586204" cy="149289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3450622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682B13D8-CBD0-41B7-B446-2155CED2783D}"/>
              </a:ext>
            </a:extLst>
          </p:cNvPr>
          <p:cNvSpPr/>
          <p:nvPr/>
        </p:nvSpPr>
        <p:spPr>
          <a:xfrm rot="9453539">
            <a:off x="-9122934" y="2706700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084E123-C3FC-4718-A56F-30B9990D389A}"/>
              </a:ext>
            </a:extLst>
          </p:cNvPr>
          <p:cNvSpPr/>
          <p:nvPr/>
        </p:nvSpPr>
        <p:spPr>
          <a:xfrm rot="9453539">
            <a:off x="-3423415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D38DFF-DD46-4175-A725-EFCB029F13D8}"/>
              </a:ext>
            </a:extLst>
          </p:cNvPr>
          <p:cNvSpPr/>
          <p:nvPr/>
        </p:nvSpPr>
        <p:spPr>
          <a:xfrm rot="9453539">
            <a:off x="13932798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6E69DBD5-3439-4B82-8230-47C25F3CC0FD}"/>
              </a:ext>
            </a:extLst>
          </p:cNvPr>
          <p:cNvSpPr/>
          <p:nvPr/>
        </p:nvSpPr>
        <p:spPr>
          <a:xfrm rot="9453539">
            <a:off x="19151052" y="2695402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00" r="-289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C5E77585-F96F-448B-8748-018D4FDB2092}"/>
              </a:ext>
            </a:extLst>
          </p:cNvPr>
          <p:cNvSpPr/>
          <p:nvPr/>
        </p:nvSpPr>
        <p:spPr>
          <a:xfrm>
            <a:off x="4478371" y="-2532378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54FE2678-5ACB-4C1D-A57C-57BEA9DFD599}"/>
              </a:ext>
            </a:extLst>
          </p:cNvPr>
          <p:cNvSpPr/>
          <p:nvPr/>
        </p:nvSpPr>
        <p:spPr>
          <a:xfrm>
            <a:off x="2788656" y="799458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562F0802-C29B-4ADF-8AEB-DFBC803355B3}"/>
              </a:ext>
            </a:extLst>
          </p:cNvPr>
          <p:cNvSpPr/>
          <p:nvPr/>
        </p:nvSpPr>
        <p:spPr>
          <a:xfrm>
            <a:off x="4478887" y="9414864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(1)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CB647739-C211-45CB-91F9-E66DECF55EA1}"/>
              </a:ext>
            </a:extLst>
          </p:cNvPr>
          <p:cNvSpPr/>
          <p:nvPr/>
        </p:nvSpPr>
        <p:spPr>
          <a:xfrm>
            <a:off x="6191536" y="11075216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(2)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9BA0556-A9E1-4456-92AE-88F5F2112CF6}"/>
              </a:ext>
            </a:extLst>
          </p:cNvPr>
          <p:cNvSpPr/>
          <p:nvPr/>
        </p:nvSpPr>
        <p:spPr>
          <a:xfrm>
            <a:off x="7888960" y="12459031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(3)</a:t>
            </a:r>
          </a:p>
        </p:txBody>
      </p:sp>
    </p:spTree>
    <p:extLst>
      <p:ext uri="{BB962C8B-B14F-4D97-AF65-F5344CB8AC3E}">
        <p14:creationId xmlns:p14="http://schemas.microsoft.com/office/powerpoint/2010/main" val="196019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66187" y="-6851096"/>
            <a:ext cx="5859625" cy="57103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359152" y="-4297680"/>
            <a:ext cx="16898112" cy="1492300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481327" y="-3419856"/>
            <a:ext cx="15087600" cy="1322222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0914954" y="751684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1042215" y="-1029759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849751" y="7175353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10434440" y="-13286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-3392237"/>
            <a:ext cx="1586204" cy="14928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-1779746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9979AFD9-F944-4728-957D-772CA1C03D6E}"/>
              </a:ext>
            </a:extLst>
          </p:cNvPr>
          <p:cNvSpPr/>
          <p:nvPr/>
        </p:nvSpPr>
        <p:spPr>
          <a:xfrm>
            <a:off x="2757362" y="427935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20120246</a:t>
            </a: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F52380CE-8FDE-4808-822E-B98334E83715}"/>
              </a:ext>
            </a:extLst>
          </p:cNvPr>
          <p:cNvSpPr/>
          <p:nvPr/>
        </p:nvSpPr>
        <p:spPr>
          <a:xfrm>
            <a:off x="4478887" y="4265350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20120192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9E766C7A-DD76-4490-BC56-D5BCB880D58B}"/>
              </a:ext>
            </a:extLst>
          </p:cNvPr>
          <p:cNvSpPr/>
          <p:nvPr/>
        </p:nvSpPr>
        <p:spPr>
          <a:xfrm>
            <a:off x="6191536" y="4265348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20120262</a:t>
            </a: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7D9A8E85-6A89-4092-BD5D-42814A34D951}"/>
              </a:ext>
            </a:extLst>
          </p:cNvPr>
          <p:cNvSpPr/>
          <p:nvPr/>
        </p:nvSpPr>
        <p:spPr>
          <a:xfrm>
            <a:off x="7888960" y="4229435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20120267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1571800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EEF70203-DF90-471B-9AEF-74585E295DB1}"/>
              </a:ext>
            </a:extLst>
          </p:cNvPr>
          <p:cNvSpPr/>
          <p:nvPr/>
        </p:nvSpPr>
        <p:spPr>
          <a:xfrm>
            <a:off x="6965568" y="11756527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98885B-955C-4248-A184-515985F4125E}"/>
              </a:ext>
            </a:extLst>
          </p:cNvPr>
          <p:cNvSpPr txBox="1"/>
          <p:nvPr/>
        </p:nvSpPr>
        <p:spPr>
          <a:xfrm>
            <a:off x="1353989" y="9678347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35258BE-94F4-4407-AE1A-8CEF7A8C3B58}"/>
              </a:ext>
            </a:extLst>
          </p:cNvPr>
          <p:cNvSpPr txBox="1"/>
          <p:nvPr/>
        </p:nvSpPr>
        <p:spPr>
          <a:xfrm>
            <a:off x="1353989" y="17597427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B42628-5B50-17AF-03E7-7624B35886A2}"/>
              </a:ext>
            </a:extLst>
          </p:cNvPr>
          <p:cNvSpPr/>
          <p:nvPr/>
        </p:nvSpPr>
        <p:spPr>
          <a:xfrm>
            <a:off x="2788656" y="2662885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Nguyễn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Hoàng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Anh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1200AD-CB78-52F6-38C1-8717CB48537E}"/>
              </a:ext>
            </a:extLst>
          </p:cNvPr>
          <p:cNvSpPr/>
          <p:nvPr/>
        </p:nvSpPr>
        <p:spPr>
          <a:xfrm>
            <a:off x="4487438" y="2673713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Lâm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Duy</a:t>
            </a:r>
            <a:endParaRPr lang="en-US" b="1" dirty="0"/>
          </a:p>
          <a:p>
            <a:pPr algn="ctr"/>
            <a:r>
              <a:rPr lang="en-US" b="1" dirty="0"/>
              <a:t> </a:t>
            </a:r>
            <a:r>
              <a:rPr lang="en-US" b="1" dirty="0" err="1"/>
              <a:t>Thiên</a:t>
            </a:r>
            <a:endParaRPr lang="en-US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F3624C4-FAAD-1AC6-5AF2-D79034789184}"/>
              </a:ext>
            </a:extLst>
          </p:cNvPr>
          <p:cNvSpPr/>
          <p:nvPr/>
        </p:nvSpPr>
        <p:spPr>
          <a:xfrm>
            <a:off x="6186220" y="2679363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Khúc</a:t>
            </a:r>
            <a:endParaRPr lang="en-US" b="1" dirty="0"/>
          </a:p>
          <a:p>
            <a:pPr algn="ctr"/>
            <a:r>
              <a:rPr lang="en-US" b="1" dirty="0" err="1"/>
              <a:t>Khánh</a:t>
            </a:r>
            <a:endParaRPr lang="en-US" b="1" dirty="0"/>
          </a:p>
          <a:p>
            <a:pPr algn="ctr"/>
            <a:r>
              <a:rPr lang="en-US" b="1" dirty="0" err="1"/>
              <a:t>Đăng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F8FDC3-FB2E-4D8D-F93C-EA07961DB0ED}"/>
              </a:ext>
            </a:extLst>
          </p:cNvPr>
          <p:cNvSpPr/>
          <p:nvPr/>
        </p:nvSpPr>
        <p:spPr>
          <a:xfrm>
            <a:off x="7935228" y="2662885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Đạt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9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F169B0-066E-F968-24CA-24FC4613B517}"/>
              </a:ext>
            </a:extLst>
          </p:cNvPr>
          <p:cNvGrpSpPr/>
          <p:nvPr/>
        </p:nvGrpSpPr>
        <p:grpSpPr>
          <a:xfrm>
            <a:off x="6965568" y="1375595"/>
            <a:ext cx="3340608" cy="4133088"/>
            <a:chOff x="6965568" y="1375595"/>
            <a:chExt cx="3340608" cy="4133088"/>
          </a:xfrm>
        </p:grpSpPr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1819D9B3-A537-4C35-AB10-40760D6C7F9B}"/>
                </a:ext>
              </a:extLst>
            </p:cNvPr>
            <p:cNvSpPr/>
            <p:nvPr/>
          </p:nvSpPr>
          <p:spPr>
            <a:xfrm>
              <a:off x="6965568" y="1375595"/>
              <a:ext cx="3340608" cy="4133088"/>
            </a:xfrm>
            <a:prstGeom prst="roundRect">
              <a:avLst>
                <a:gd name="adj" fmla="val 11339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D3A1261-31E5-BAC5-DCD6-824B09D1D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242" y="3316303"/>
              <a:ext cx="196826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-2980267" y="-4747426"/>
            <a:ext cx="17983200" cy="1630996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-1557868" y="-4014424"/>
            <a:ext cx="15578667" cy="14580824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772838" y="-1228131"/>
            <a:ext cx="10634132" cy="9340540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-14487812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484773" y="1571241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1605006" y="2321291"/>
            <a:ext cx="5105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CÁC THUẬT TOÁN SO KHỚP CHUỖI</a:t>
            </a:r>
          </a:p>
          <a:p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ĐPT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GVHD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Lê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Lữ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6178C30-7323-43C6-BBD4-6D126D7DE0C0}"/>
              </a:ext>
            </a:extLst>
          </p:cNvPr>
          <p:cNvSpPr/>
          <p:nvPr/>
        </p:nvSpPr>
        <p:spPr>
          <a:xfrm>
            <a:off x="17614505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4AA25B42-708D-428D-A5CC-EDE5E5097A68}"/>
              </a:ext>
            </a:extLst>
          </p:cNvPr>
          <p:cNvSpPr/>
          <p:nvPr/>
        </p:nvSpPr>
        <p:spPr>
          <a:xfrm>
            <a:off x="-5377636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40D73E46-3CA2-45BC-9CB0-6DE12C20589D}"/>
              </a:ext>
            </a:extLst>
          </p:cNvPr>
          <p:cNvSpPr/>
          <p:nvPr/>
        </p:nvSpPr>
        <p:spPr>
          <a:xfrm>
            <a:off x="5903536" y="10428951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6313A3D6-0578-4A05-BA7B-0B452D93597B}"/>
              </a:ext>
            </a:extLst>
          </p:cNvPr>
          <p:cNvSpPr txBox="1"/>
          <p:nvPr/>
        </p:nvSpPr>
        <p:spPr>
          <a:xfrm>
            <a:off x="3813445" y="919125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C76629E-4FF7-49BE-933C-B75077802001}"/>
              </a:ext>
            </a:extLst>
          </p:cNvPr>
          <p:cNvSpPr txBox="1"/>
          <p:nvPr/>
        </p:nvSpPr>
        <p:spPr>
          <a:xfrm>
            <a:off x="4425696" y="12748716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8B60E82F-CFA9-4407-B0CD-FE6173FD476C}"/>
              </a:ext>
            </a:extLst>
          </p:cNvPr>
          <p:cNvSpPr/>
          <p:nvPr/>
        </p:nvSpPr>
        <p:spPr>
          <a:xfrm>
            <a:off x="5903536" y="-502223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5">
            <a:extLst>
              <a:ext uri="{FF2B5EF4-FFF2-40B4-BE49-F238E27FC236}">
                <a16:creationId xmlns:a16="http://schemas.microsoft.com/office/drawing/2014/main" id="{D3FFE5E6-B4EA-4C4E-A96C-166B850EF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12574" r="749" b="10456"/>
          <a:stretch/>
        </p:blipFill>
        <p:spPr>
          <a:xfrm rot="10800000">
            <a:off x="5240605" y="-3026536"/>
            <a:ext cx="1687009" cy="18142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-2813538" y="-4783015"/>
            <a:ext cx="17654953" cy="16482645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1819D9B3-A537-4C35-AB10-40760D6C7F9B}"/>
              </a:ext>
            </a:extLst>
          </p:cNvPr>
          <p:cNvSpPr/>
          <p:nvPr/>
        </p:nvSpPr>
        <p:spPr>
          <a:xfrm>
            <a:off x="17188102" y="1375595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353989" y="-209912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-7227311" y="239510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029930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159890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626335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260971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7EE77260-C09B-4434-8324-1CB92F3B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r="27860"/>
          <a:stretch/>
        </p:blipFill>
        <p:spPr>
          <a:xfrm>
            <a:off x="5252495" y="950193"/>
            <a:ext cx="1687009" cy="18142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3263064" y="3230723"/>
            <a:ext cx="575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PHÁT BIỂU BÀI TOÁN</a:t>
            </a:r>
          </a:p>
        </p:txBody>
      </p:sp>
      <p:pic>
        <p:nvPicPr>
          <p:cNvPr id="33" name="Hình ảnh 32">
            <a:extLst>
              <a:ext uri="{FF2B5EF4-FFF2-40B4-BE49-F238E27FC236}">
                <a16:creationId xmlns:a16="http://schemas.microsoft.com/office/drawing/2014/main" id="{BD287AF2-5449-4E9E-98B0-EB12E0C731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2" r="1274"/>
          <a:stretch/>
        </p:blipFill>
        <p:spPr>
          <a:xfrm>
            <a:off x="13455909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34" name="Hình ảnh 33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901C28F6-0435-4505-9816-5758561CF8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2" t="-1449" r="1328" b="1449"/>
          <a:stretch/>
        </p:blipFill>
        <p:spPr>
          <a:xfrm>
            <a:off x="17677381" y="3429000"/>
            <a:ext cx="2362050" cy="2985523"/>
          </a:xfrm>
          <a:prstGeom prst="roundRect">
            <a:avLst>
              <a:gd name="adj" fmla="val 11497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AE43-779F-F6FA-5CFD-AEC38DEFD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371" y="3938609"/>
            <a:ext cx="5239492" cy="21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2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386546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-196726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857221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-204788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r="27860"/>
          <a:stretch/>
        </p:blipFill>
        <p:spPr>
          <a:xfrm>
            <a:off x="-827723" y="-264640"/>
            <a:ext cx="6923723" cy="7445893"/>
          </a:xfrm>
          <a:prstGeom prst="roundRect">
            <a:avLst>
              <a:gd name="adj" fmla="val 10724"/>
            </a:avLst>
          </a:prstGeom>
          <a:blipFill>
            <a:blip r:embed="rId3"/>
            <a:stretch>
              <a:fillRect/>
            </a:stretch>
          </a:blipFill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6096000" y="30300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5668404" y="1181397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8" t="981" r="24418" b="-981"/>
          <a:stretch/>
        </p:blipFill>
        <p:spPr>
          <a:xfrm>
            <a:off x="6547104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r="27107"/>
          <a:stretch/>
        </p:blipFill>
        <p:spPr>
          <a:xfrm>
            <a:off x="9438064" y="3569469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0A4517B2-F79B-46CB-84CB-8953A4D22A56}"/>
              </a:ext>
            </a:extLst>
          </p:cNvPr>
          <p:cNvSpPr/>
          <p:nvPr/>
        </p:nvSpPr>
        <p:spPr>
          <a:xfrm>
            <a:off x="5612944" y="9297703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61583832-4C0B-4184-BA75-BA77978114AA}"/>
              </a:ext>
            </a:extLst>
          </p:cNvPr>
          <p:cNvSpPr/>
          <p:nvPr/>
        </p:nvSpPr>
        <p:spPr>
          <a:xfrm>
            <a:off x="1774857" y="163637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03158B3F-289F-4DF8-815E-7DC00D147D57}"/>
              </a:ext>
            </a:extLst>
          </p:cNvPr>
          <p:cNvSpPr/>
          <p:nvPr/>
        </p:nvSpPr>
        <p:spPr>
          <a:xfrm>
            <a:off x="709718" y="108482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D260660-B98B-445C-A61A-0CAB7B6FD6FB}"/>
              </a:ext>
            </a:extLst>
          </p:cNvPr>
          <p:cNvSpPr/>
          <p:nvPr/>
        </p:nvSpPr>
        <p:spPr>
          <a:xfrm>
            <a:off x="3403609" y="81967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F0D5686C-88B8-4EE7-920C-6A1C47D8C374}"/>
              </a:ext>
            </a:extLst>
          </p:cNvPr>
          <p:cNvSpPr/>
          <p:nvPr/>
        </p:nvSpPr>
        <p:spPr>
          <a:xfrm>
            <a:off x="4225630" y="137646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7" t="10381" r="10516" b="12649"/>
          <a:stretch/>
        </p:blipFill>
        <p:spPr>
          <a:xfrm>
            <a:off x="-7603663" y="-264640"/>
            <a:ext cx="6923723" cy="7445893"/>
          </a:xfrm>
          <a:prstGeom prst="roundRect">
            <a:avLst>
              <a:gd name="adj" fmla="val 10724"/>
            </a:avLst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11498" r="33321" b="14145"/>
          <a:stretch/>
        </p:blipFill>
        <p:spPr>
          <a:xfrm>
            <a:off x="550270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t="19027" r="41169" b="6049"/>
          <a:stretch/>
        </p:blipFill>
        <p:spPr>
          <a:xfrm>
            <a:off x="2902108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2015226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2412829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5612944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1978057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912918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3606809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4428830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DEDBD5B-2D60-41A3-827E-B57969E96EA5}"/>
              </a:ext>
            </a:extLst>
          </p:cNvPr>
          <p:cNvSpPr txBox="1"/>
          <p:nvPr/>
        </p:nvSpPr>
        <p:spPr>
          <a:xfrm>
            <a:off x="4251754" y="9504627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D3690973-C9CB-4C03-9866-09DF102F639C}"/>
              </a:ext>
            </a:extLst>
          </p:cNvPr>
          <p:cNvSpPr/>
          <p:nvPr/>
        </p:nvSpPr>
        <p:spPr>
          <a:xfrm>
            <a:off x="5138351" y="-5080889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8CDE5415-81B4-4467-95D7-511F3B68C961}"/>
              </a:ext>
            </a:extLst>
          </p:cNvPr>
          <p:cNvSpPr/>
          <p:nvPr/>
        </p:nvSpPr>
        <p:spPr>
          <a:xfrm>
            <a:off x="-8701487" y="-5417743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80C3F6-DCD2-428B-86B5-C98721772CEA}"/>
              </a:ext>
            </a:extLst>
          </p:cNvPr>
          <p:cNvSpPr/>
          <p:nvPr/>
        </p:nvSpPr>
        <p:spPr>
          <a:xfrm>
            <a:off x="12192000" y="0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302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NGUYỄN HOÀNG ANH</cp:lastModifiedBy>
  <cp:revision>2</cp:revision>
  <dcterms:created xsi:type="dcterms:W3CDTF">2021-10-19T03:05:06Z</dcterms:created>
  <dcterms:modified xsi:type="dcterms:W3CDTF">2022-11-07T02:41:11Z</dcterms:modified>
</cp:coreProperties>
</file>