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6FB"/>
    <a:srgbClr val="E047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49D9C4-7BA9-4B16-86CD-816F06D31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7A0B39-E7D3-4201-8834-D55DF011C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8B2FAA-789D-4ABF-BF77-435931EF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55BE-BDAF-4BF8-8D2D-FBCFFAB7EBCB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264FC9-F550-4DA6-9449-BAE962135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6A1EFB-FBDE-40B7-9FED-143688D9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349A-A144-425E-90C1-F3F9F6ABD3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43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8D161F-0613-4AEA-99B9-B7C83101D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38A8EB-D5D2-478B-9B42-828F26D2B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5D4F07-7C11-4FD7-8C05-23A66A48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55BE-BDAF-4BF8-8D2D-FBCFFAB7EBCB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ED6B1F-244C-476D-ABC3-63B83E9A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AD44BA-BB99-42E1-8DF0-0AE74200B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349A-A144-425E-90C1-F3F9F6ABD3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00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56B80F-B688-4DA0-9232-6925C350A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E594CDC-5668-46B3-963B-B6342B26F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E28F54-D2F2-488C-9DD6-96EC393E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55BE-BDAF-4BF8-8D2D-FBCFFAB7EBCB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A3E11C-3EEE-42A7-84ED-3A473A64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826B4C-327F-4C21-AB3C-FB3104AA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349A-A144-425E-90C1-F3F9F6ABD3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31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95B947-37A5-4201-BAAB-44BB9978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5E0C89-C355-48CA-A7A7-9B0E989E2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D16CB3-65CA-4461-BF06-873B5170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55BE-BDAF-4BF8-8D2D-FBCFFAB7EBCB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60517D-793E-4276-9B3C-328ABCC9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26F0D7-534F-4F18-8C21-19F41ACC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349A-A144-425E-90C1-F3F9F6ABD3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77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1575CE-E8B5-41BD-9E47-DFD0D1AC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B1198B-C522-47FE-B518-B04057B1C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714E5C-5436-41E8-B6A2-3C132B64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55BE-BDAF-4BF8-8D2D-FBCFFAB7EBCB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5BE059-465F-4014-95C2-5A09C1EF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9EC224-A1D2-4983-865B-B9F8A925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349A-A144-425E-90C1-F3F9F6ABD3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48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A2B824-6599-4083-9DA3-878FAACBF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1A2ABB-3B94-4159-8B0F-AE2699D6D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7429AD-AD49-4CEE-8EC4-AC145BBF0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AEB7A8-7577-4618-ABAE-3EDC1EB7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55BE-BDAF-4BF8-8D2D-FBCFFAB7EBCB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FAA60F-7EA1-4B75-ADE2-C9F45491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CC86E2-30A4-4190-92CB-3EDB1177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349A-A144-425E-90C1-F3F9F6ABD3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88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CA3A79-4834-44F8-A1E4-54A85DEB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18C661-E4E7-4BBF-9A0D-01B6FD417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58E601-79BB-4DC3-AF39-4DAFEB184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80D93F3-D499-4224-8855-F2F8CE4DA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C652BD-DEEF-4DA3-B137-58717C6C0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B7EFA1-8214-48E6-A0FF-AAFCDEFC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55BE-BDAF-4BF8-8D2D-FBCFFAB7EBCB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505B92B-B8ED-4D4E-B4F8-2E13B7FA6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E49C722-6201-4443-B73F-797A58FB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349A-A144-425E-90C1-F3F9F6ABD3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94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821DC0-AFEF-4ACC-BE37-B1F6A0406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D7C36B-BF57-4937-A83A-8565D35F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55BE-BDAF-4BF8-8D2D-FBCFFAB7EBCB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CB240F-47DD-432B-9C7C-7EA3821A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AEA7061-3D1C-4A44-A74A-6416D402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349A-A144-425E-90C1-F3F9F6ABD3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70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D29F631-D18D-498A-8592-A0564562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55BE-BDAF-4BF8-8D2D-FBCFFAB7EBCB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205E816-9F14-4770-9935-653E8678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DEAC47-D9B3-4DAC-B554-5B43C327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349A-A144-425E-90C1-F3F9F6ABD3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14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5A09D-A02C-420B-A8AF-FADC53DA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03D603-446C-4496-8DB1-15BAEDC18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BE1B74-36FF-4769-B8C1-0024B2745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5F22DF-5CC3-49BB-A1F7-2587ABA3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55BE-BDAF-4BF8-8D2D-FBCFFAB7EBCB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CD5D5B-657D-4083-8909-E97BCF9F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26625C-B03A-40A2-B904-BEB524BF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349A-A144-425E-90C1-F3F9F6ABD3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89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24C92A-D123-4692-ABE3-0D70CA07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B8E2E2-7B6B-45F4-8790-FD7A9EEAC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5FBF00-6502-476C-AEFE-FA1E63994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09683B-FC68-46EA-8890-ADB4A778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55BE-BDAF-4BF8-8D2D-FBCFFAB7EBCB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81D64E-1C4B-497F-BD7B-350C63F2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16ABBF-D6ED-46D8-B6B1-0CCBBB7A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349A-A144-425E-90C1-F3F9F6ABD3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53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1A9B7D-580F-4347-9218-DCB73BD0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81836B-DCAF-4BF6-9322-CC47E6CA5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9957F5-616C-4A43-9A70-F59F9DD76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F55BE-BDAF-4BF8-8D2D-FBCFFAB7EBCB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EB2CB0-14EB-43C5-8A01-49801317D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EABD1E-D71F-48D3-8B1D-8DAD71FFC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349A-A144-425E-90C1-F3F9F6ABD3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06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A2FB95D-337E-4F76-AC0E-0BC022B15230}"/>
              </a:ext>
            </a:extLst>
          </p:cNvPr>
          <p:cNvSpPr txBox="1"/>
          <p:nvPr/>
        </p:nvSpPr>
        <p:spPr>
          <a:xfrm>
            <a:off x="3041725" y="1082947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P</a:t>
            </a:r>
            <a:endParaRPr kumimoji="1" lang="ja-JP" altLang="en-US" sz="4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49B202-144D-41FC-911E-E718DC10E55A}"/>
              </a:ext>
            </a:extLst>
          </p:cNvPr>
          <p:cNvSpPr txBox="1"/>
          <p:nvPr/>
        </p:nvSpPr>
        <p:spPr>
          <a:xfrm>
            <a:off x="3434451" y="1040646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/>
              <a:t>e</a:t>
            </a:r>
            <a:endParaRPr kumimoji="1" lang="ja-JP" altLang="en-US" sz="4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D814C75-30AC-4825-B1EB-0F693FB2272E}"/>
              </a:ext>
            </a:extLst>
          </p:cNvPr>
          <p:cNvSpPr txBox="1"/>
          <p:nvPr/>
        </p:nvSpPr>
        <p:spPr>
          <a:xfrm>
            <a:off x="3844421" y="1040646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r</a:t>
            </a:r>
            <a:endParaRPr kumimoji="1" lang="ja-JP" altLang="en-US" sz="4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55BEB84-FBED-4E34-9837-F515542E662C}"/>
              </a:ext>
            </a:extLst>
          </p:cNvPr>
          <p:cNvSpPr txBox="1"/>
          <p:nvPr/>
        </p:nvSpPr>
        <p:spPr>
          <a:xfrm>
            <a:off x="4179151" y="1040646"/>
            <a:ext cx="346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/>
              <a:t>l</a:t>
            </a:r>
            <a:endParaRPr kumimoji="1" lang="ja-JP" altLang="en-US" sz="48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AA8F573-7207-474D-904F-C836C3882354}"/>
              </a:ext>
            </a:extLst>
          </p:cNvPr>
          <p:cNvSpPr txBox="1"/>
          <p:nvPr/>
        </p:nvSpPr>
        <p:spPr>
          <a:xfrm>
            <a:off x="4368020" y="111372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latin typeface="+mn-ea"/>
              </a:rPr>
              <a:t>ゼ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F30C2C5-14A4-4F69-B0E6-B78856EBFBD6}"/>
              </a:ext>
            </a:extLst>
          </p:cNvPr>
          <p:cNvSpPr txBox="1"/>
          <p:nvPr/>
        </p:nvSpPr>
        <p:spPr>
          <a:xfrm>
            <a:off x="4913922" y="111372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latin typeface="+mn-ea"/>
              </a:rPr>
              <a:t>ミ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36C085-39A8-46AC-9113-83F46A4B5DA5}"/>
              </a:ext>
            </a:extLst>
          </p:cNvPr>
          <p:cNvSpPr txBox="1"/>
          <p:nvPr/>
        </p:nvSpPr>
        <p:spPr>
          <a:xfrm>
            <a:off x="3248174" y="87269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パ</a:t>
            </a:r>
            <a:endParaRPr kumimoji="1" lang="ja-JP" altLang="en-US" sz="20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8BA94D8-561E-4609-A6B4-1006E53D466B}"/>
              </a:ext>
            </a:extLst>
          </p:cNvPr>
          <p:cNvSpPr txBox="1"/>
          <p:nvPr/>
        </p:nvSpPr>
        <p:spPr>
          <a:xfrm>
            <a:off x="3637362" y="892520"/>
            <a:ext cx="481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err="1"/>
              <a:t>ー</a:t>
            </a:r>
            <a:endParaRPr kumimoji="1" lang="ja-JP" altLang="en-US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519C415-E438-46F3-914A-519DC861B5FF}"/>
              </a:ext>
            </a:extLst>
          </p:cNvPr>
          <p:cNvSpPr txBox="1"/>
          <p:nvPr/>
        </p:nvSpPr>
        <p:spPr>
          <a:xfrm>
            <a:off x="3958578" y="87269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ル</a:t>
            </a:r>
          </a:p>
        </p:txBody>
      </p:sp>
      <p:sp>
        <p:nvSpPr>
          <p:cNvPr id="25" name="涙形 24">
            <a:extLst>
              <a:ext uri="{FF2B5EF4-FFF2-40B4-BE49-F238E27FC236}">
                <a16:creationId xmlns:a16="http://schemas.microsoft.com/office/drawing/2014/main" id="{F48AEDA2-C910-4753-BA1A-D60AB14BB4BD}"/>
              </a:ext>
            </a:extLst>
          </p:cNvPr>
          <p:cNvSpPr>
            <a:spLocks noChangeAspect="1"/>
          </p:cNvSpPr>
          <p:nvPr/>
        </p:nvSpPr>
        <p:spPr>
          <a:xfrm rot="5400000">
            <a:off x="2307428" y="979405"/>
            <a:ext cx="343090" cy="343090"/>
          </a:xfrm>
          <a:prstGeom prst="teardrop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涙形 25">
            <a:extLst>
              <a:ext uri="{FF2B5EF4-FFF2-40B4-BE49-F238E27FC236}">
                <a16:creationId xmlns:a16="http://schemas.microsoft.com/office/drawing/2014/main" id="{0715ED59-A55E-4E44-B9AF-7C03F058E904}"/>
              </a:ext>
            </a:extLst>
          </p:cNvPr>
          <p:cNvSpPr>
            <a:spLocks noChangeAspect="1"/>
          </p:cNvSpPr>
          <p:nvPr/>
        </p:nvSpPr>
        <p:spPr>
          <a:xfrm rot="10573795">
            <a:off x="2681917" y="974435"/>
            <a:ext cx="343090" cy="343090"/>
          </a:xfrm>
          <a:prstGeom prst="teardrop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涙形 26">
            <a:extLst>
              <a:ext uri="{FF2B5EF4-FFF2-40B4-BE49-F238E27FC236}">
                <a16:creationId xmlns:a16="http://schemas.microsoft.com/office/drawing/2014/main" id="{21261B72-2652-4776-9DA3-9F614A84AB24}"/>
              </a:ext>
            </a:extLst>
          </p:cNvPr>
          <p:cNvSpPr>
            <a:spLocks noChangeAspect="1"/>
          </p:cNvSpPr>
          <p:nvPr/>
        </p:nvSpPr>
        <p:spPr>
          <a:xfrm>
            <a:off x="2307428" y="1344568"/>
            <a:ext cx="343090" cy="343090"/>
          </a:xfrm>
          <a:prstGeom prst="teardrop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涙形 29">
            <a:extLst>
              <a:ext uri="{FF2B5EF4-FFF2-40B4-BE49-F238E27FC236}">
                <a16:creationId xmlns:a16="http://schemas.microsoft.com/office/drawing/2014/main" id="{F052EEA6-7177-48ED-AA08-D58A6F791328}"/>
              </a:ext>
            </a:extLst>
          </p:cNvPr>
          <p:cNvSpPr>
            <a:spLocks noChangeAspect="1"/>
          </p:cNvSpPr>
          <p:nvPr/>
        </p:nvSpPr>
        <p:spPr>
          <a:xfrm rot="16200000">
            <a:off x="2686265" y="1344568"/>
            <a:ext cx="343090" cy="343090"/>
          </a:xfrm>
          <a:prstGeom prst="teardrop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275488D8-5A1A-4A08-B829-6190D9F2EF8E}"/>
              </a:ext>
            </a:extLst>
          </p:cNvPr>
          <p:cNvSpPr>
            <a:spLocks noChangeAspect="1"/>
          </p:cNvSpPr>
          <p:nvPr/>
        </p:nvSpPr>
        <p:spPr>
          <a:xfrm>
            <a:off x="2585162" y="1264952"/>
            <a:ext cx="164592" cy="164592"/>
          </a:xfrm>
          <a:prstGeom prst="ellipse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149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9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木本 裕紀</dc:creator>
  <cp:lastModifiedBy>木本 裕紀</cp:lastModifiedBy>
  <cp:revision>11</cp:revision>
  <dcterms:created xsi:type="dcterms:W3CDTF">2018-12-03T05:16:44Z</dcterms:created>
  <dcterms:modified xsi:type="dcterms:W3CDTF">2018-12-03T06:47:11Z</dcterms:modified>
</cp:coreProperties>
</file>