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D60093"/>
    <a:srgbClr val="FFCCFF"/>
    <a:srgbClr val="BD0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56" d="100"/>
          <a:sy n="56" d="100"/>
        </p:scale>
        <p:origin x="6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587DD3-3076-4940-844B-D38832910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73B9BB1-6A87-43B6-B97A-5C2413FFA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65498D-5783-4A0B-B4AC-9EC41A07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1EE6-D376-4F1B-BAA6-33EE3331F872}" type="datetimeFigureOut">
              <a:rPr kumimoji="1" lang="ja-JP" altLang="en-US" smtClean="0"/>
              <a:t>2019/8/31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6C9946-FC14-442A-A8D1-9B80E364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DF21F5-A7CA-48DA-8DD6-19E39CAF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3AE5-A24E-4CAE-AD93-9AB3B6C5B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66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5AFC97-AFE1-4345-AEF6-2BEFB0337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ABA8CF-942A-4E73-BB0F-0A92F688F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AA54B3-B1CC-4EA1-B79E-035B40BE9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1EE6-D376-4F1B-BAA6-33EE3331F872}" type="datetimeFigureOut">
              <a:rPr kumimoji="1" lang="ja-JP" altLang="en-US" smtClean="0"/>
              <a:t>2019/8/31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503577-949B-4DBD-8594-B187914E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F05A77-3E62-46FF-972E-DD0D554D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3AE5-A24E-4CAE-AD93-9AB3B6C5B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75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A449A3D-6552-44D2-9362-1B479B3EC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DB750E-8DFF-47BA-9527-442F423CC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20622D-4694-4C77-8DA0-FAC1E3D3A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1EE6-D376-4F1B-BAA6-33EE3331F872}" type="datetimeFigureOut">
              <a:rPr kumimoji="1" lang="ja-JP" altLang="en-US" smtClean="0"/>
              <a:t>2019/8/31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05F370-95E3-4D5A-890A-61F790AC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CE345B-1BBF-48F9-B8DD-9A45EAAE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3AE5-A24E-4CAE-AD93-9AB3B6C5B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90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2B610E-5FD1-4CA0-BAD7-53C8FB75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94EA35-9849-4933-8603-980EE56AB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9B3EAE-0A8E-4869-A92A-58C4F6720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1EE6-D376-4F1B-BAA6-33EE3331F872}" type="datetimeFigureOut">
              <a:rPr kumimoji="1" lang="ja-JP" altLang="en-US" smtClean="0"/>
              <a:t>2019/8/31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C4779B-057D-462F-B3C2-4B300469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759279-CBF6-49FB-B0C1-77408358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3AE5-A24E-4CAE-AD93-9AB3B6C5B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524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E10344-8204-4C70-BE32-A1182BC78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609169-A52A-4366-B319-1E4149E75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1FCCC2-71DB-4849-A47D-22E488567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1EE6-D376-4F1B-BAA6-33EE3331F872}" type="datetimeFigureOut">
              <a:rPr kumimoji="1" lang="ja-JP" altLang="en-US" smtClean="0"/>
              <a:t>2019/8/31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90A453-BFAB-4C29-995B-3A7010F4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0AA55E-D8AA-47B1-B679-89497D23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3AE5-A24E-4CAE-AD93-9AB3B6C5B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76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E63845-49F1-4324-8AF9-54C5AB5BD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B793FF-AA98-4B08-BE13-455B57E97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3DEDCA-42AE-4926-8EEA-CDF599AE0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B9A245-0EB9-475A-923D-9F10927E0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1EE6-D376-4F1B-BAA6-33EE3331F872}" type="datetimeFigureOut">
              <a:rPr kumimoji="1" lang="ja-JP" altLang="en-US" smtClean="0"/>
              <a:t>2019/8/31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44E085-963A-49F5-A27B-695F83873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EF3934-3BDA-49B1-A757-9A596978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3AE5-A24E-4CAE-AD93-9AB3B6C5B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28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7E3146-2AFA-4E2C-92F4-9A5A15FE0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00C6A8-AAF5-40CF-8AC9-22E46D1F7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AD9636-4A9E-4078-9681-F60523A51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9141234-C425-4940-AC42-9C6BF2664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5ECE2AA-ECAD-44A4-83F2-E9AF86393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DDAEA52-2121-494C-B94C-99D5525F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1EE6-D376-4F1B-BAA6-33EE3331F872}" type="datetimeFigureOut">
              <a:rPr kumimoji="1" lang="ja-JP" altLang="en-US" smtClean="0"/>
              <a:t>2019/8/31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2734214-264A-4BFD-B987-78206404A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075E44B-DBFA-487D-815E-E85120988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3AE5-A24E-4CAE-AD93-9AB3B6C5B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166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ECDD37-0792-4175-AA0C-C75988E6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A81B9F3-AE7D-4E9C-808A-1143D763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1EE6-D376-4F1B-BAA6-33EE3331F872}" type="datetimeFigureOut">
              <a:rPr kumimoji="1" lang="ja-JP" altLang="en-US" smtClean="0"/>
              <a:t>2019/8/31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B7006B-0020-449D-9C86-D7E687A0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7C883F4-B206-4BEC-81C9-D40FC6E3F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3AE5-A24E-4CAE-AD93-9AB3B6C5B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44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EEFCFD9-8BA3-4A8D-A8C9-10E812A1B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1EE6-D376-4F1B-BAA6-33EE3331F872}" type="datetimeFigureOut">
              <a:rPr kumimoji="1" lang="ja-JP" altLang="en-US" smtClean="0"/>
              <a:t>2019/8/31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102A8DA-EBA2-41EF-A487-3EF7D10F1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258F54-E070-426B-B203-C6E21557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3AE5-A24E-4CAE-AD93-9AB3B6C5B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74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61D24C-33F8-43EA-8735-359FBD6BF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48A43B-4E10-4273-8C6B-EA94678B2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580077-DD3A-405C-82B0-E52FD6C02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2829B3-D69A-4EB3-AD98-D095102B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1EE6-D376-4F1B-BAA6-33EE3331F872}" type="datetimeFigureOut">
              <a:rPr kumimoji="1" lang="ja-JP" altLang="en-US" smtClean="0"/>
              <a:t>2019/8/31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70F20E-8524-4655-9B17-E1EE371AD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52EED4-01D3-4BE7-98D0-3E81B47C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3AE5-A24E-4CAE-AD93-9AB3B6C5B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94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40D5C4-AE00-40E7-9431-988BE7B3C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46BBC79-0F5C-4945-BC43-23E74BF58E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48F07B0-C2DB-4E58-B321-058315059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73D583-2785-416A-AED4-5F4AEDF7C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1EE6-D376-4F1B-BAA6-33EE3331F872}" type="datetimeFigureOut">
              <a:rPr kumimoji="1" lang="ja-JP" altLang="en-US" smtClean="0"/>
              <a:t>2019/8/31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CA3ECF-0369-490E-B5DC-247E9DACC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1AA917-6A2A-4217-A809-ECEED3CB4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3AE5-A24E-4CAE-AD93-9AB3B6C5B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54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065804C-2144-4804-9FE3-94B082F37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B55BC9-B5AC-45ED-8BFA-D1673F21E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E9D57D-A916-4662-94ED-AC2697EE1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01EE6-D376-4F1B-BAA6-33EE3331F872}" type="datetimeFigureOut">
              <a:rPr kumimoji="1" lang="ja-JP" altLang="en-US" smtClean="0"/>
              <a:t>2019/8/31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96397A-5033-4E0E-A30A-B6A3BE25E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0C7CA9-4332-4E8F-A9BA-9A319CE24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33AE5-A24E-4CAE-AD93-9AB3B6C5B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84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DB45CA8-A965-4996-8945-0B1EE0C1AD5A}"/>
              </a:ext>
            </a:extLst>
          </p:cNvPr>
          <p:cNvSpPr/>
          <p:nvPr/>
        </p:nvSpPr>
        <p:spPr>
          <a:xfrm>
            <a:off x="2873829" y="2034073"/>
            <a:ext cx="6307493" cy="3769568"/>
          </a:xfrm>
          <a:prstGeom prst="rect">
            <a:avLst/>
          </a:prstGeom>
          <a:solidFill>
            <a:srgbClr val="FFCCFF"/>
          </a:soli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C3433F8-073D-4850-8942-7A92DDD42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696" y="2242505"/>
            <a:ext cx="1224463" cy="118649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16D8B39-66D9-4CDF-9D05-FB7A175E0659}"/>
              </a:ext>
            </a:extLst>
          </p:cNvPr>
          <p:cNvSpPr txBox="1"/>
          <p:nvPr/>
        </p:nvSpPr>
        <p:spPr>
          <a:xfrm>
            <a:off x="5080681" y="2271029"/>
            <a:ext cx="3738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0" b="1" dirty="0" err="1"/>
              <a:t>Giblog</a:t>
            </a:r>
            <a:endParaRPr kumimoji="1" lang="ja-JP" altLang="en-US" sz="70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9B6656D-EB69-4E4B-AE39-91E5A132DAA1}"/>
              </a:ext>
            </a:extLst>
          </p:cNvPr>
          <p:cNvSpPr txBox="1"/>
          <p:nvPr/>
        </p:nvSpPr>
        <p:spPr>
          <a:xfrm>
            <a:off x="3373170" y="3454468"/>
            <a:ext cx="54456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err="1"/>
              <a:t>Giblog</a:t>
            </a:r>
            <a:r>
              <a:rPr lang="ja-JP" altLang="en-US" sz="2800" b="1" dirty="0"/>
              <a:t>は</a:t>
            </a:r>
            <a:r>
              <a:rPr lang="en-US" altLang="ja-JP" sz="2800" b="1" dirty="0"/>
              <a:t>Perl</a:t>
            </a:r>
            <a:r>
              <a:rPr lang="ja-JP" altLang="en-US" sz="2800" b="1" dirty="0"/>
              <a:t>で作られた、</a:t>
            </a:r>
            <a:r>
              <a:rPr lang="en-US" altLang="ja-JP" sz="2800" b="1" dirty="0"/>
              <a:t>Git</a:t>
            </a:r>
            <a:r>
              <a:rPr lang="ja-JP" altLang="en-US" sz="2800" b="1" dirty="0"/>
              <a:t>で管理できるサイト・ブログを作成するためのツールです。</a:t>
            </a:r>
            <a:endParaRPr lang="en-US" altLang="ja-JP" sz="28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637A7FC-562A-4F74-B6B4-7784F7D74D0A}"/>
              </a:ext>
            </a:extLst>
          </p:cNvPr>
          <p:cNvSpPr txBox="1"/>
          <p:nvPr/>
        </p:nvSpPr>
        <p:spPr>
          <a:xfrm>
            <a:off x="4076101" y="4941867"/>
            <a:ext cx="403979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300" b="1" dirty="0">
                <a:solidFill>
                  <a:srgbClr val="FF0066"/>
                </a:solidFill>
              </a:rPr>
              <a:t>今ならサポート無料</a:t>
            </a:r>
            <a:endParaRPr lang="ja-JP" altLang="en-US" sz="3300" dirty="0">
              <a:solidFill>
                <a:srgbClr val="FF0066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1916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26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裕紀 木本</dc:creator>
  <cp:lastModifiedBy>裕紀 木本</cp:lastModifiedBy>
  <cp:revision>3</cp:revision>
  <dcterms:created xsi:type="dcterms:W3CDTF">2019-08-30T21:46:05Z</dcterms:created>
  <dcterms:modified xsi:type="dcterms:W3CDTF">2019-08-30T22:06:26Z</dcterms:modified>
</cp:coreProperties>
</file>