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FB24-B8E6-47B6-AF1C-3FF6B5A16A31}" type="datetimeFigureOut">
              <a:rPr lang="es-VE" smtClean="0"/>
              <a:t>08-12-2014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E5624-6160-4A0D-AE52-1E2D26756CBF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err="1" smtClean="0"/>
              <a:t>Presentacion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t>1</a:t>
            </a:fld>
            <a:endParaRPr lang="es-V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Cambie eje</a:t>
            </a:r>
            <a:r>
              <a:rPr lang="es-VE" baseline="0" dirty="0" smtClean="0"/>
              <a:t> Z por altura por que eje Z creo que </a:t>
            </a:r>
            <a:r>
              <a:rPr lang="es-VE" baseline="0" dirty="0" err="1" smtClean="0"/>
              <a:t>podria</a:t>
            </a:r>
            <a:r>
              <a:rPr lang="es-VE" baseline="0" dirty="0" smtClean="0"/>
              <a:t> ser algo </a:t>
            </a:r>
            <a:r>
              <a:rPr lang="es-VE" baseline="0" dirty="0" err="1" smtClean="0"/>
              <a:t>generico</a:t>
            </a:r>
            <a:r>
              <a:rPr lang="es-VE" baseline="0" dirty="0" smtClean="0"/>
              <a:t> (capaz mientras el modelo del </a:t>
            </a:r>
            <a:r>
              <a:rPr lang="es-VE" baseline="0" dirty="0" err="1" smtClean="0"/>
              <a:t>cuadricoptero</a:t>
            </a:r>
            <a:r>
              <a:rPr lang="es-VE" baseline="0" dirty="0" smtClean="0"/>
              <a:t> no esta definido)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t>11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58EE-E19B-45C5-A85F-82E756D7CD03}" type="datetimeFigureOut">
              <a:rPr lang="es-ES" smtClean="0"/>
              <a:pPr/>
              <a:t>08/12/2014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297180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265715" cy="67603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" y="838200"/>
            <a:ext cx="421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Escuela de ingeniería informática</a:t>
            </a:r>
          </a:p>
          <a:p>
            <a:r>
              <a:rPr lang="es-VE" dirty="0" smtClean="0"/>
              <a:t>Presentación del Trabajo Especial de Grado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228600" y="2971801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dirty="0"/>
              <a:t>Estabilización de un </a:t>
            </a:r>
            <a:r>
              <a:rPr lang="es-VE" sz="2800" dirty="0" smtClean="0"/>
              <a:t>cuadricóptero </a:t>
            </a:r>
            <a:r>
              <a:rPr lang="es-VE" sz="2800" dirty="0"/>
              <a:t>mediante un algoritmo Proporcional-Integral-Derivativo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0" y="6211669"/>
            <a:ext cx="294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Luis Felipe </a:t>
            </a:r>
            <a:r>
              <a:rPr lang="es-VE" dirty="0" err="1" smtClean="0"/>
              <a:t>Vicens</a:t>
            </a:r>
            <a:r>
              <a:rPr lang="es-VE" dirty="0" smtClean="0"/>
              <a:t> </a:t>
            </a:r>
            <a:r>
              <a:rPr lang="es-VE" dirty="0" err="1" smtClean="0"/>
              <a:t>Gonzalez</a:t>
            </a:r>
            <a:endParaRPr lang="es-VE" dirty="0" smtClean="0"/>
          </a:p>
          <a:p>
            <a:r>
              <a:rPr lang="es-VE" dirty="0" err="1" smtClean="0"/>
              <a:t>Yoshua</a:t>
            </a:r>
            <a:r>
              <a:rPr lang="es-VE" dirty="0" smtClean="0"/>
              <a:t> Alfredo Nava </a:t>
            </a:r>
            <a:r>
              <a:rPr lang="es-VE" dirty="0" err="1" smtClean="0"/>
              <a:t>Chocrón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890644" y="6488668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Enero 2015</a:t>
            </a:r>
            <a:endParaRPr lang="es-V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Algoritmos de estimación de posición angular y velocidad angular.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err="1" smtClean="0"/>
              <a:t>Descripcion</a:t>
            </a:r>
            <a:endParaRPr lang="es-VE" dirty="0" smtClean="0"/>
          </a:p>
          <a:p>
            <a:r>
              <a:rPr lang="es-VE" dirty="0" smtClean="0"/>
              <a:t>Respuesta en frecuencia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Algoritmos de estimación de posición y velocidad </a:t>
            </a:r>
            <a:r>
              <a:rPr lang="es-VE" dirty="0" smtClean="0"/>
              <a:t>de altura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Descripción</a:t>
            </a:r>
          </a:p>
          <a:p>
            <a:r>
              <a:rPr lang="es-VE" dirty="0" smtClean="0"/>
              <a:t>Respuesta en frecuencia</a:t>
            </a:r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Interfaces </a:t>
            </a:r>
            <a:r>
              <a:rPr lang="es-VE" dirty="0" smtClean="0"/>
              <a:t>de comunicación para comando remoto y </a:t>
            </a:r>
            <a:r>
              <a:rPr lang="es-VE" dirty="0" smtClean="0"/>
              <a:t>telemetría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Estación </a:t>
            </a:r>
            <a:r>
              <a:rPr lang="es-VE" dirty="0" smtClean="0"/>
              <a:t>de control en ROS.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Scripts </a:t>
            </a:r>
            <a:r>
              <a:rPr lang="es-VE" dirty="0" smtClean="0"/>
              <a:t>de MATLAB para análisis en el dominio de la frecuencia.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Estrategias </a:t>
            </a:r>
            <a:r>
              <a:rPr lang="es-VE" dirty="0" smtClean="0"/>
              <a:t>de prueba. (En la base, con la cuerda, y vuelo libre).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Resultados </a:t>
            </a:r>
            <a:r>
              <a:rPr lang="es-VE" dirty="0" smtClean="0"/>
              <a:t>de pruebas de los sistemas de control en el </a:t>
            </a:r>
            <a:r>
              <a:rPr lang="es-VE" dirty="0" smtClean="0"/>
              <a:t>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Resultados </a:t>
            </a:r>
            <a:r>
              <a:rPr lang="es-VE" dirty="0" smtClean="0"/>
              <a:t>de </a:t>
            </a:r>
            <a:r>
              <a:rPr lang="es-VE" dirty="0" smtClean="0"/>
              <a:t>pruebas</a:t>
            </a:r>
          </a:p>
          <a:p>
            <a:r>
              <a:rPr lang="es-VE" dirty="0" smtClean="0"/>
              <a:t>modificaciones realizadas sobre la arquitectura de control </a:t>
            </a:r>
            <a:r>
              <a:rPr lang="es-VE" dirty="0" smtClean="0"/>
              <a:t>propuesta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Demostración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Dudas y preguntas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Introducción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Planteamiento del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Modelo </a:t>
            </a:r>
            <a:r>
              <a:rPr lang="es-VE" dirty="0" err="1" smtClean="0"/>
              <a:t>Fisico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err="1" smtClean="0"/>
              <a:t>Analisis</a:t>
            </a:r>
            <a:r>
              <a:rPr lang="es-VE" dirty="0" smtClean="0"/>
              <a:t> de estabilidad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Arquitectura de control propuesta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err="1" smtClean="0"/>
              <a:t>Construccion</a:t>
            </a:r>
            <a:r>
              <a:rPr lang="es-VE" dirty="0" smtClean="0"/>
              <a:t> del </a:t>
            </a:r>
            <a:r>
              <a:rPr lang="es-VE" dirty="0" err="1" smtClean="0"/>
              <a:t>cuadricoptero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Circuito control de motores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err="1" smtClean="0"/>
              <a:t>Construccion</a:t>
            </a:r>
            <a:r>
              <a:rPr lang="es-VE" dirty="0" smtClean="0"/>
              <a:t> del </a:t>
            </a:r>
            <a:r>
              <a:rPr lang="es-VE" dirty="0" err="1" smtClean="0"/>
              <a:t>cuadricoptero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Circuito </a:t>
            </a:r>
            <a:r>
              <a:rPr lang="es-VE" dirty="0" smtClean="0"/>
              <a:t>de lógica, sensores y comunicación</a:t>
            </a:r>
            <a:r>
              <a:rPr lang="es-VE" dirty="0" smtClean="0"/>
              <a:t>.</a:t>
            </a:r>
          </a:p>
          <a:p>
            <a:r>
              <a:rPr lang="es-VE" dirty="0" smtClean="0"/>
              <a:t>Posicionamiento de los sensores sobre el cuadricóptero.</a:t>
            </a:r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493</Words>
  <Application>Microsoft Office PowerPoint</Application>
  <PresentationFormat>Presentación en pantalla (4:3)</PresentationFormat>
  <Paragraphs>94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Diapositiva 1</vt:lpstr>
      <vt:lpstr>Introducción</vt:lpstr>
      <vt:lpstr>Planteamiento del problema</vt:lpstr>
      <vt:lpstr>Objetivos</vt:lpstr>
      <vt:lpstr>Modelo Fisico</vt:lpstr>
      <vt:lpstr>Analisis de estabilidad</vt:lpstr>
      <vt:lpstr>Arquitectura de control propuesta</vt:lpstr>
      <vt:lpstr>Construccion del cuadricoptero</vt:lpstr>
      <vt:lpstr>Construccion del cuadricoptero</vt:lpstr>
      <vt:lpstr>Algoritmos de estimación de posición angular y velocidad angular.</vt:lpstr>
      <vt:lpstr>Algoritmos de estimación de posición y velocidad de altura</vt:lpstr>
      <vt:lpstr>Interfaces de comunicación para comando remoto y telemetría</vt:lpstr>
      <vt:lpstr>Plataforma de pruebas</vt:lpstr>
      <vt:lpstr>Plataforma de pruebas</vt:lpstr>
      <vt:lpstr>Plataforma de pruebas</vt:lpstr>
      <vt:lpstr>Resultados de pruebas de los sistemas de control en el cuadricóptero</vt:lpstr>
      <vt:lpstr>Conclusiones y recomendaciones</vt:lpstr>
      <vt:lpstr>Demostración</vt:lpstr>
      <vt:lpstr>Dudas y 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 vicens</dc:creator>
  <cp:lastModifiedBy>luis vicens</cp:lastModifiedBy>
  <cp:revision>8</cp:revision>
  <dcterms:created xsi:type="dcterms:W3CDTF">2014-12-09T00:11:13Z</dcterms:created>
  <dcterms:modified xsi:type="dcterms:W3CDTF">2014-12-09T02:35:08Z</dcterms:modified>
</cp:coreProperties>
</file>