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76" r:id="rId5"/>
    <p:sldId id="259" r:id="rId6"/>
    <p:sldId id="283" r:id="rId7"/>
    <p:sldId id="286" r:id="rId8"/>
    <p:sldId id="282" r:id="rId9"/>
    <p:sldId id="262" r:id="rId10"/>
    <p:sldId id="280" r:id="rId11"/>
    <p:sldId id="281" r:id="rId12"/>
    <p:sldId id="275" r:id="rId13"/>
    <p:sldId id="272" r:id="rId14"/>
    <p:sldId id="284" r:id="rId15"/>
    <p:sldId id="274" r:id="rId16"/>
    <p:sldId id="285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1577" autoAdjust="0"/>
  </p:normalViewPr>
  <p:slideViewPr>
    <p:cSldViewPr>
      <p:cViewPr>
        <p:scale>
          <a:sx n="80" d="100"/>
          <a:sy n="80" d="100"/>
        </p:scale>
        <p:origin x="-81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23-01-2015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23/01/2015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</a:t>
            </a:r>
            <a:r>
              <a:rPr lang="es-VE" sz="2800" dirty="0" smtClean="0"/>
              <a:t>e </a:t>
            </a:r>
            <a:r>
              <a:rPr lang="es-VE" sz="2800" dirty="0" smtClean="0"/>
              <a:t>implementación </a:t>
            </a:r>
            <a:r>
              <a:rPr lang="es-VE" sz="2800" dirty="0" smtClean="0"/>
              <a:t>de un algoritmo Proporcional-Integral-Derivativo para la </a:t>
            </a:r>
            <a:r>
              <a:rPr lang="es-VE" sz="2800" dirty="0" smtClean="0"/>
              <a:t>estabilización </a:t>
            </a:r>
            <a:r>
              <a:rPr lang="es-VE" sz="2800" dirty="0" smtClean="0"/>
              <a:t>de </a:t>
            </a:r>
            <a:r>
              <a:rPr lang="es-VE" sz="2800" smtClean="0"/>
              <a:t>un </a:t>
            </a:r>
            <a:r>
              <a:rPr lang="es-VE" sz="2800" smtClean="0"/>
              <a:t>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Adaptación del modelo dinámico de [</a:t>
            </a:r>
            <a:r>
              <a:rPr lang="es-VE" dirty="0" err="1" smtClean="0"/>
              <a:t>Kivrak</a:t>
            </a:r>
            <a:r>
              <a:rPr lang="es-VE" dirty="0" smtClean="0"/>
              <a:t>, 2006].</a:t>
            </a:r>
          </a:p>
          <a:p>
            <a:r>
              <a:rPr lang="es-VE" dirty="0" err="1" smtClean="0"/>
              <a:t>Linealización</a:t>
            </a:r>
            <a:r>
              <a:rPr lang="es-VE" dirty="0" smtClean="0"/>
              <a:t> del modelo. Simulación en lazo abierto.</a:t>
            </a:r>
          </a:p>
          <a:p>
            <a:r>
              <a:rPr lang="es-VE" dirty="0" smtClean="0"/>
              <a:t>Arquitecturas de control propuestas e implementación final.</a:t>
            </a:r>
          </a:p>
          <a:p>
            <a:r>
              <a:rPr lang="es-VE" dirty="0" smtClean="0"/>
              <a:t>Simulación de los sistemas de control.</a:t>
            </a:r>
          </a:p>
          <a:p>
            <a:r>
              <a:rPr lang="es-VE" dirty="0" smtClean="0"/>
              <a:t>Implementación de los sistemas de control. 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85000" lnSpcReduction="20000"/>
          </a:bodyPr>
          <a:lstStyle/>
          <a:p>
            <a:r>
              <a:rPr lang="es-VE" dirty="0" smtClean="0"/>
              <a:t>Estación de control en Robot </a:t>
            </a:r>
            <a:r>
              <a:rPr lang="es-VE" dirty="0" err="1" smtClean="0"/>
              <a:t>Operating</a:t>
            </a:r>
            <a:r>
              <a:rPr lang="es-VE" dirty="0" smtClean="0"/>
              <a:t> </a:t>
            </a:r>
            <a:r>
              <a:rPr lang="es-VE" dirty="0" err="1" smtClean="0"/>
              <a:t>System</a:t>
            </a:r>
            <a:r>
              <a:rPr lang="es-VE" dirty="0" smtClean="0"/>
              <a:t> (ROS). Nodos para:</a:t>
            </a:r>
          </a:p>
          <a:p>
            <a:pPr lvl="1"/>
            <a:r>
              <a:rPr lang="es-VE" dirty="0" smtClean="0"/>
              <a:t>Comunicación serial.</a:t>
            </a:r>
          </a:p>
          <a:p>
            <a:pPr lvl="1"/>
            <a:r>
              <a:rPr lang="es-VE" dirty="0" smtClean="0"/>
              <a:t>Comando remoto.</a:t>
            </a:r>
          </a:p>
          <a:p>
            <a:pPr lvl="1"/>
            <a:r>
              <a:rPr lang="es-VE" dirty="0" smtClean="0"/>
              <a:t>Almacenamiento de datos recibidos por telemetría.</a:t>
            </a:r>
          </a:p>
          <a:p>
            <a:pPr lvl="1"/>
            <a:r>
              <a:rPr lang="es-VE" dirty="0" smtClean="0"/>
              <a:t>Visualización de datos. Apoyo sobre paquetes nativos de ROS.</a:t>
            </a:r>
          </a:p>
          <a:p>
            <a:r>
              <a:rPr lang="es-VE" dirty="0" smtClean="0"/>
              <a:t>Scripts para análisis de datos de los sensores mediante transformada rápida de Fourier.</a:t>
            </a:r>
          </a:p>
          <a:p>
            <a:r>
              <a:rPr lang="es-VE" dirty="0" smtClean="0"/>
              <a:t>Estrategias para la realización de pruebas:</a:t>
            </a:r>
          </a:p>
          <a:p>
            <a:pPr lvl="1"/>
            <a:r>
              <a:rPr lang="es-VE" dirty="0" smtClean="0"/>
              <a:t>Montaje para pruebas en los ejes de Pitch y Roll.</a:t>
            </a:r>
          </a:p>
          <a:p>
            <a:pPr lvl="1"/>
            <a:r>
              <a:rPr lang="es-VE" dirty="0" smtClean="0"/>
              <a:t>Montaje para pruebas en vuelo restringido.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Demostración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Nano.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Efectos 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lvl="1" algn="just"/>
            <a:r>
              <a:rPr lang="es-VE" dirty="0" smtClean="0"/>
              <a:t>Chasis que limite generación y propagación de vibraciones mecánicas.</a:t>
            </a:r>
          </a:p>
          <a:p>
            <a:pPr lvl="1" algn="just"/>
            <a:r>
              <a:rPr lang="es-VE" dirty="0" smtClean="0"/>
              <a:t>Comunicación entre unidades de control con las interfaces de comando remoto y telemetría.</a:t>
            </a:r>
          </a:p>
          <a:p>
            <a:pPr lvl="1" algn="just"/>
            <a:r>
              <a:rPr lang="es-VE" dirty="0" smtClean="0"/>
              <a:t>Mejora diseño circuito de lógica, sensores y comunicación.</a:t>
            </a:r>
          </a:p>
          <a:p>
            <a:pPr lvl="1" algn="just"/>
            <a:r>
              <a:rPr lang="es-VE" dirty="0" smtClean="0"/>
              <a:t>Mejora algoritmo de estimación de posición angular para vuelo acrobático.</a:t>
            </a:r>
          </a:p>
          <a:p>
            <a:pPr lvl="1" algn="just"/>
            <a:r>
              <a:rPr lang="es-VE" dirty="0" smtClean="0"/>
              <a:t>Complemento 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lvl="1" algn="just"/>
            <a:r>
              <a:rPr lang="es-VE" dirty="0" smtClean="0"/>
              <a:t>Control de velocidad independiente para motores</a:t>
            </a:r>
          </a:p>
          <a:p>
            <a:pPr lvl="1" algn="just"/>
            <a:r>
              <a:rPr lang="es-VE" dirty="0" smtClean="0"/>
              <a:t>Restricción de movimiento para la realización de pruebas.</a:t>
            </a:r>
          </a:p>
          <a:p>
            <a:pPr lvl="1" algn="just"/>
            <a:r>
              <a:rPr lang="es-VE" dirty="0" smtClean="0"/>
              <a:t>Mejora algoritmo estimación de posición y velocidad lineal en el eje z.</a:t>
            </a:r>
          </a:p>
          <a:p>
            <a:pPr lvl="1" algn="just"/>
            <a:r>
              <a:rPr lang="es-VE" dirty="0" smtClean="0"/>
              <a:t>Uso de tecnología de punta para investigación avanzada.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Preguntas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Demostración.</a:t>
            </a:r>
          </a:p>
          <a:p>
            <a:r>
              <a:rPr lang="es-VE" dirty="0" smtClean="0"/>
              <a:t>Conclusiones y Recomendaciones.</a:t>
            </a:r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Recientes investigaciones con </a:t>
            </a:r>
            <a:r>
              <a:rPr lang="es-VE" dirty="0" err="1" smtClean="0"/>
              <a:t>cuadricópteros</a:t>
            </a:r>
            <a:r>
              <a:rPr lang="es-VE" dirty="0" smtClean="0"/>
              <a:t>.</a:t>
            </a:r>
          </a:p>
          <a:p>
            <a:r>
              <a:rPr lang="es-VE" dirty="0" smtClean="0"/>
              <a:t>Diseño bajo costo, mercado venezolano.</a:t>
            </a:r>
          </a:p>
          <a:p>
            <a:r>
              <a:rPr lang="es-VE" dirty="0" smtClean="0"/>
              <a:t>Unidad de control basada en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</a:p>
          <a:p>
            <a:r>
              <a:rPr lang="es-VE" dirty="0" smtClean="0"/>
              <a:t>Anteriores desarrollos enfocados a mecánica y electrónica. Necesidad de desarrollar sistemas de control para plataformas de bajo costo</a:t>
            </a:r>
          </a:p>
          <a:p>
            <a:endParaRPr lang="es-VE" dirty="0" smtClean="0"/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>
              <a:buNone/>
            </a:pPr>
            <a:r>
              <a:rPr lang="es-VE" dirty="0" smtClean="0"/>
              <a:t>		Diseñar 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endParaRPr lang="es-VE" dirty="0" smtClean="0"/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Resultados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s-VE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  <a:p>
            <a:r>
              <a:rPr lang="es-VE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angular.</a:t>
            </a:r>
          </a:p>
          <a:p>
            <a:pPr lvl="1"/>
            <a:r>
              <a:rPr lang="es-VE" dirty="0" smtClean="0"/>
              <a:t>Algoritmos 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Módulos utilizados y configuración.</a:t>
            </a:r>
          </a:p>
          <a:p>
            <a:r>
              <a:rPr lang="es-VE" dirty="0" smtClean="0"/>
              <a:t>Codificación y estructura de los paquetes.</a:t>
            </a:r>
          </a:p>
          <a:p>
            <a:r>
              <a:rPr lang="es-VE" dirty="0" smtClean="0"/>
              <a:t>Mensajes (Encendido, estado, telemetría total, comando de movimiento y </a:t>
            </a:r>
            <a:r>
              <a:rPr lang="es-VE" dirty="0" err="1" smtClean="0"/>
              <a:t>acknowledge</a:t>
            </a:r>
            <a:r>
              <a:rPr lang="es-VE" dirty="0" smtClean="0"/>
              <a:t> o acuse de recibo).</a:t>
            </a:r>
          </a:p>
          <a:p>
            <a:r>
              <a:rPr lang="es-VE" dirty="0" smtClean="0"/>
              <a:t>Rendimiento obtenido.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776</Words>
  <Application>Microsoft Office PowerPoint</Application>
  <PresentationFormat>Presentación en pantalla (4:3)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Agenda</vt:lpstr>
      <vt:lpstr>Planteamiento del problema</vt:lpstr>
      <vt:lpstr>Objetivo general</vt:lpstr>
      <vt:lpstr>Objetivos específicos</vt:lpstr>
      <vt:lpstr>Metodología</vt:lpstr>
      <vt:lpstr>Resultados</vt:lpstr>
      <vt:lpstr>Diseño e implementación del cuadricóptero</vt:lpstr>
      <vt:lpstr>Interfaces de comando remoto y telemetría</vt:lpstr>
      <vt:lpstr>Algoritmo de control</vt:lpstr>
      <vt:lpstr>Plataformas de pruebas</vt:lpstr>
      <vt:lpstr>Demostración</vt:lpstr>
      <vt:lpstr>Conclusiones y recomendaciones</vt:lpstr>
      <vt:lpstr>Conclusiones y recomendaciones</vt:lpstr>
      <vt:lpstr>Preguntas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Yoshua Nava</cp:lastModifiedBy>
  <cp:revision>72</cp:revision>
  <dcterms:created xsi:type="dcterms:W3CDTF">2014-12-09T00:11:13Z</dcterms:created>
  <dcterms:modified xsi:type="dcterms:W3CDTF">2015-01-23T21:34:12Z</dcterms:modified>
</cp:coreProperties>
</file>