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99" r:id="rId4"/>
    <p:sldId id="278" r:id="rId5"/>
    <p:sldId id="276" r:id="rId6"/>
    <p:sldId id="302" r:id="rId7"/>
    <p:sldId id="292" r:id="rId8"/>
    <p:sldId id="283" r:id="rId9"/>
    <p:sldId id="293" r:id="rId10"/>
    <p:sldId id="282" r:id="rId11"/>
    <p:sldId id="304" r:id="rId12"/>
    <p:sldId id="262" r:id="rId13"/>
    <p:sldId id="280" r:id="rId14"/>
    <p:sldId id="306" r:id="rId15"/>
    <p:sldId id="303" r:id="rId16"/>
    <p:sldId id="305" r:id="rId17"/>
    <p:sldId id="295" r:id="rId18"/>
    <p:sldId id="300" r:id="rId19"/>
    <p:sldId id="301" r:id="rId20"/>
    <p:sldId id="294" r:id="rId21"/>
    <p:sldId id="307" r:id="rId22"/>
    <p:sldId id="285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91650" autoAdjust="0"/>
  </p:normalViewPr>
  <p:slideViewPr>
    <p:cSldViewPr>
      <p:cViewPr>
        <p:scale>
          <a:sx n="100" d="100"/>
          <a:sy n="100" d="100"/>
        </p:scale>
        <p:origin x="-2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FB24-B8E6-47B6-AF1C-3FF6B5A16A31}" type="datetimeFigureOut">
              <a:rPr lang="es-VE" smtClean="0"/>
              <a:pPr/>
              <a:t>26-01-2015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E5624-6160-4A0D-AE52-1E2D26756CBF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92996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E5624-6160-4A0D-AE52-1E2D26756CBF}" type="slidenum">
              <a:rPr lang="es-VE" smtClean="0"/>
              <a:pPr/>
              <a:t>1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58EE-E19B-45C5-A85F-82E756D7CD03}" type="datetimeFigureOut">
              <a:rPr lang="es-ES" smtClean="0"/>
              <a:pPr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5E90-48A1-450A-9464-03C990911FB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2971800"/>
            <a:ext cx="9144000" cy="13716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1026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65715" cy="67603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52400" y="838200"/>
            <a:ext cx="421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Escuela de ingeniería informática</a:t>
            </a:r>
          </a:p>
          <a:p>
            <a:r>
              <a:rPr lang="es-VE" dirty="0" smtClean="0"/>
              <a:t>Presentación del Trabajo Especial de Grado</a:t>
            </a:r>
            <a:endParaRPr lang="es-VE" dirty="0"/>
          </a:p>
        </p:txBody>
      </p:sp>
      <p:sp>
        <p:nvSpPr>
          <p:cNvPr id="7" name="6 Rectángulo"/>
          <p:cNvSpPr/>
          <p:nvPr/>
        </p:nvSpPr>
        <p:spPr>
          <a:xfrm>
            <a:off x="228600" y="2971801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800" dirty="0" smtClean="0"/>
              <a:t>Diseño e implementación de un algoritmo Proporcional-Integral-Derivativo para la estabilización de </a:t>
            </a:r>
            <a:r>
              <a:rPr lang="es-VE" sz="2800" smtClean="0"/>
              <a:t>un cuadricóptero</a:t>
            </a:r>
            <a:endParaRPr lang="es-VE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0" y="6211669"/>
            <a:ext cx="294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Luis Felipe </a:t>
            </a:r>
            <a:r>
              <a:rPr lang="es-VE" dirty="0" err="1" smtClean="0"/>
              <a:t>Vicens</a:t>
            </a:r>
            <a:r>
              <a:rPr lang="es-VE" dirty="0" smtClean="0"/>
              <a:t> </a:t>
            </a:r>
            <a:r>
              <a:rPr lang="es-VE" dirty="0" err="1" smtClean="0"/>
              <a:t>Gonzalez</a:t>
            </a:r>
            <a:endParaRPr lang="es-VE" dirty="0" smtClean="0"/>
          </a:p>
          <a:p>
            <a:r>
              <a:rPr lang="es-VE" dirty="0" err="1" smtClean="0"/>
              <a:t>Yoshua</a:t>
            </a:r>
            <a:r>
              <a:rPr lang="es-VE" dirty="0" smtClean="0"/>
              <a:t> Alfredo Nava </a:t>
            </a:r>
            <a:r>
              <a:rPr lang="es-VE" dirty="0" err="1" smtClean="0"/>
              <a:t>Chocrón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890644" y="6488668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Enero 2015</a:t>
            </a:r>
            <a:endParaRPr lang="es-V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Electrónica.</a:t>
            </a:r>
          </a:p>
          <a:p>
            <a:pPr lvl="1"/>
            <a:r>
              <a:rPr lang="es-VE" dirty="0" smtClean="0"/>
              <a:t>Circuito de alimentación y control de motores.</a:t>
            </a:r>
          </a:p>
          <a:p>
            <a:pPr lvl="1"/>
            <a:r>
              <a:rPr lang="es-VE" dirty="0" smtClean="0"/>
              <a:t>Circuito de lógica y comunicación.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10" name="0 Imagen" descr="DSC_0161.JPG"/>
          <p:cNvPicPr/>
          <p:nvPr/>
        </p:nvPicPr>
        <p:blipFill>
          <a:blip r:embed="rId4" cstate="print"/>
          <a:srcRect l="3643" t="11616" r="42679" b="12074"/>
          <a:stretch>
            <a:fillRect/>
          </a:stretch>
        </p:blipFill>
        <p:spPr>
          <a:xfrm>
            <a:off x="1143000" y="3352800"/>
            <a:ext cx="2438400" cy="2667000"/>
          </a:xfrm>
          <a:prstGeom prst="rect">
            <a:avLst/>
          </a:prstGeom>
        </p:spPr>
      </p:pic>
      <p:pic>
        <p:nvPicPr>
          <p:cNvPr id="11" name="10 Imagen" descr="C:\Users\Yoshua\Documents\GitHub\TesisCuadricoptero\Fotos\DSC_0248.JPG"/>
          <p:cNvPicPr/>
          <p:nvPr/>
        </p:nvPicPr>
        <p:blipFill>
          <a:blip r:embed="rId5" cstate="print"/>
          <a:srcRect l="22743" t="25680" r="30584" b="10574"/>
          <a:stretch>
            <a:fillRect/>
          </a:stretch>
        </p:blipFill>
        <p:spPr bwMode="auto">
          <a:xfrm>
            <a:off x="4800600" y="3352800"/>
            <a:ext cx="3125542" cy="23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Diseño e implementación del cuadricóptero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Autofit/>
          </a:bodyPr>
          <a:lstStyle/>
          <a:p>
            <a:r>
              <a:rPr lang="es-VE" sz="2800" dirty="0" smtClean="0"/>
              <a:t>Instrumentación.</a:t>
            </a:r>
          </a:p>
          <a:p>
            <a:pPr lvl="1"/>
            <a:r>
              <a:rPr lang="es-VE" dirty="0" smtClean="0"/>
              <a:t>Algoritmos de estimación de posición y velocidad angular.</a:t>
            </a:r>
          </a:p>
          <a:p>
            <a:pPr lvl="1"/>
            <a:r>
              <a:rPr lang="es-VE" dirty="0" smtClean="0"/>
              <a:t>Algoritmos de estimación de posición y velocidad lineal en el eje z (altura y tasa de cambio de altura)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Interfaces de comando remoto y telemetría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800" dirty="0" smtClean="0"/>
              <a:t>Módulos utilizados y configuración.</a:t>
            </a:r>
          </a:p>
          <a:p>
            <a:r>
              <a:rPr lang="es-VE" sz="2800" dirty="0" smtClean="0"/>
              <a:t>Codificación y estructura de los paquetes.</a:t>
            </a:r>
          </a:p>
          <a:p>
            <a:r>
              <a:rPr lang="es-VE" sz="2800" dirty="0" smtClean="0"/>
              <a:t>Mensajes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Encendido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Estado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Telemetría 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smtClean="0"/>
              <a:t>Comando de movimiento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VE" sz="2400" dirty="0" err="1" smtClean="0"/>
              <a:t>Acknowledge</a:t>
            </a:r>
            <a:r>
              <a:rPr lang="es-VE" sz="2400" dirty="0" smtClean="0"/>
              <a:t> o acuse de recibo</a:t>
            </a:r>
          </a:p>
          <a:p>
            <a:r>
              <a:rPr lang="es-VE" sz="2800" dirty="0" smtClean="0"/>
              <a:t>Rendimiento obtenido.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Adaptación del modelo dinámico de [Kivrak, 2006].</a:t>
            </a:r>
          </a:p>
          <a:p>
            <a:r>
              <a:rPr lang="es-VE" sz="2400" dirty="0" err="1" smtClean="0"/>
              <a:t>Linealización</a:t>
            </a:r>
            <a:r>
              <a:rPr lang="es-VE" sz="2400" dirty="0" smtClean="0"/>
              <a:t> del modelo. Simulación en lazo abierto.</a:t>
            </a:r>
          </a:p>
          <a:p>
            <a:r>
              <a:rPr lang="es-VE" sz="2400" dirty="0" smtClean="0"/>
              <a:t>Arquitecturas de control propuestas e implementación final.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pic>
        <p:nvPicPr>
          <p:cNvPr id="2051" name="Picture 3" descr="C:\Users\lfvicens\Documents\GitHub\TesisCuadricoptero\Documento\Diagramas\SistemasDeContr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124200"/>
            <a:ext cx="5163532" cy="2660630"/>
          </a:xfrm>
          <a:prstGeom prst="rect">
            <a:avLst/>
          </a:prstGeom>
          <a:noFill/>
        </p:spPr>
      </p:pic>
      <p:pic>
        <p:nvPicPr>
          <p:cNvPr id="2052" name="Picture 4" descr="C:\Users\lfvicens\Documents\GitHub\TesisCuadricoptero\Documento\Diagramas\SistemasDeControl_Implementad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276600"/>
            <a:ext cx="5439506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Algoritmo de control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400" dirty="0" smtClean="0"/>
              <a:t>Simulación de los sistemas de control.</a:t>
            </a:r>
          </a:p>
          <a:p>
            <a:r>
              <a:rPr lang="es-VE" sz="2400" dirty="0" smtClean="0"/>
              <a:t>Implementación de los sistemas de control</a:t>
            </a:r>
            <a:r>
              <a:rPr lang="es-VE" sz="2800" dirty="0" smtClean="0"/>
              <a:t>. </a:t>
            </a:r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0 Imagen" descr="Captura_rqt_graph.png"/>
          <p:cNvPicPr/>
          <p:nvPr/>
        </p:nvPicPr>
        <p:blipFill>
          <a:blip r:embed="rId2" cstate="print"/>
          <a:srcRect l="909" t="44411" r="909" b="29607"/>
          <a:stretch>
            <a:fillRect/>
          </a:stretch>
        </p:blipFill>
        <p:spPr>
          <a:xfrm>
            <a:off x="533400" y="4495800"/>
            <a:ext cx="8229600" cy="14478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Estación de control en Robot </a:t>
            </a:r>
            <a:r>
              <a:rPr lang="es-VE" sz="2700" dirty="0" err="1" smtClean="0"/>
              <a:t>Operating</a:t>
            </a:r>
            <a:r>
              <a:rPr lang="es-VE" sz="2700" dirty="0" smtClean="0"/>
              <a:t> </a:t>
            </a:r>
            <a:r>
              <a:rPr lang="es-VE" sz="2700" dirty="0" err="1" smtClean="0"/>
              <a:t>System</a:t>
            </a:r>
            <a:r>
              <a:rPr lang="es-VE" sz="2700" dirty="0" smtClean="0"/>
              <a:t> (ROS). Nodos para:</a:t>
            </a:r>
          </a:p>
          <a:p>
            <a:pPr lvl="1"/>
            <a:r>
              <a:rPr lang="es-VE" sz="2400" dirty="0" smtClean="0"/>
              <a:t>Comunicación serial.</a:t>
            </a:r>
          </a:p>
          <a:p>
            <a:pPr lvl="1"/>
            <a:r>
              <a:rPr lang="es-VE" sz="2400" dirty="0" smtClean="0"/>
              <a:t>Comando remoto.</a:t>
            </a:r>
          </a:p>
          <a:p>
            <a:pPr lvl="1"/>
            <a:r>
              <a:rPr lang="es-VE" sz="2400" dirty="0" smtClean="0"/>
              <a:t>Almacenamiento de datos recibidos por telemetría.</a:t>
            </a:r>
          </a:p>
          <a:p>
            <a:pPr lvl="1"/>
            <a:r>
              <a:rPr lang="es-VE" sz="2400" dirty="0" smtClean="0"/>
              <a:t>Visualización de datos. Apoyo sobre paquetes nativos de ROS.</a:t>
            </a:r>
          </a:p>
          <a:p>
            <a:pPr lvl="1"/>
            <a:endParaRPr lang="es-VE" sz="2400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Plataformas de pruebas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sz="2700" dirty="0" smtClean="0"/>
              <a:t>Scripts para análisis de datos de los sensores mediante transformada rápida de Fourier.</a:t>
            </a:r>
          </a:p>
          <a:p>
            <a:r>
              <a:rPr lang="es-VE" sz="2700" dirty="0" smtClean="0"/>
              <a:t>Estrategias para la realización de pruebas:</a:t>
            </a:r>
          </a:p>
          <a:p>
            <a:pPr lvl="1"/>
            <a:r>
              <a:rPr lang="es-VE" sz="2400" dirty="0" smtClean="0"/>
              <a:t>Montaje para pruebas en los ejes de Pitch y Roll.</a:t>
            </a:r>
          </a:p>
          <a:p>
            <a:pPr lvl="1"/>
            <a:r>
              <a:rPr lang="es-VE" sz="2400" dirty="0" smtClean="0"/>
              <a:t>Montaje para pruebas en vuelo restringido</a:t>
            </a:r>
            <a:r>
              <a:rPr lang="es-VE" dirty="0" smtClean="0"/>
              <a:t>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b="1" dirty="0" smtClean="0"/>
              <a:t>Conclusiones </a:t>
            </a:r>
            <a:r>
              <a:rPr lang="es-VE" b="1" dirty="0" smtClean="0"/>
              <a:t>y Recomendaciones</a:t>
            </a:r>
            <a:r>
              <a:rPr lang="es-VE" b="1" dirty="0" smtClean="0"/>
              <a:t>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s-VE" dirty="0" smtClean="0"/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s-VE" dirty="0" smtClean="0"/>
              <a:t>Conclusiones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Metodología.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Tarjeta controladora </a:t>
            </a:r>
            <a:r>
              <a:rPr lang="es-VE" dirty="0" err="1" smtClean="0"/>
              <a:t>Arduino</a:t>
            </a:r>
            <a:r>
              <a:rPr lang="es-VE" dirty="0" smtClean="0"/>
              <a:t> Nano.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Desarrollo incremental de circuitos de potencia.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Efectos de las </a:t>
            </a:r>
            <a:r>
              <a:rPr lang="es-VE" dirty="0" err="1" smtClean="0"/>
              <a:t>propelas</a:t>
            </a:r>
            <a:r>
              <a:rPr lang="es-VE" dirty="0" smtClean="0"/>
              <a:t> blandas.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en simulación.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Comprobación parcial de la hipótesis de [</a:t>
            </a:r>
            <a:r>
              <a:rPr lang="es-VE" dirty="0" err="1" smtClean="0"/>
              <a:t>Nadales</a:t>
            </a:r>
            <a:r>
              <a:rPr lang="es-VE" dirty="0" smtClean="0"/>
              <a:t>, 2009] al ser implementadas en el cuadricóptero.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Variables críticas en la transmisión de datos.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Conclusiones y recomendaciones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r>
              <a:rPr lang="es-VE" dirty="0" smtClean="0"/>
              <a:t>Recomendaciones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Chasis que limite generación y propagación de vibraciones mecánicas.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Comunicación entre unidades de control con las interfaces de comando remoto y telemetría.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diseño circuito de lógica, sensores y comunicación.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de estimación de posición angular para vuelo acrobático.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Complemento estimación de posición angular </a:t>
            </a:r>
            <a:r>
              <a:rPr lang="es-VE" dirty="0" err="1" smtClean="0"/>
              <a:t>Yaw</a:t>
            </a:r>
            <a:r>
              <a:rPr lang="es-VE" dirty="0" smtClean="0"/>
              <a:t> con magnetómetro.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Control de velocidad independiente para motores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Restricción de movimiento para la realización de pruebas.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Mejora algoritmo estimación de posición y velocidad lineal en el eje z.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VE" dirty="0" smtClean="0"/>
              <a:t>Uso de tecnología de punta para investigación avanzada.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/>
              <a:t>Planteamiento del problema.</a:t>
            </a:r>
          </a:p>
          <a:p>
            <a:r>
              <a:rPr lang="es-VE" dirty="0" smtClean="0"/>
              <a:t>Metodología.</a:t>
            </a:r>
          </a:p>
          <a:p>
            <a:r>
              <a:rPr lang="es-VE" dirty="0" smtClean="0"/>
              <a:t>Resultados.</a:t>
            </a:r>
          </a:p>
          <a:p>
            <a:r>
              <a:rPr lang="es-VE" dirty="0" smtClean="0"/>
              <a:t>Conclusiones </a:t>
            </a:r>
            <a:r>
              <a:rPr lang="es-VE" dirty="0" smtClean="0"/>
              <a:t>y Recomendaciones</a:t>
            </a:r>
            <a:r>
              <a:rPr lang="es-VE" dirty="0" smtClean="0"/>
              <a:t>.</a:t>
            </a:r>
          </a:p>
          <a:p>
            <a:r>
              <a:rPr lang="es-VE" dirty="0" smtClean="0"/>
              <a:t>Demostración</a:t>
            </a:r>
            <a:r>
              <a:rPr lang="es-VE" dirty="0" smtClean="0"/>
              <a:t>.</a:t>
            </a:r>
            <a:endParaRPr lang="es-VE" dirty="0" smtClean="0"/>
          </a:p>
          <a:p>
            <a:r>
              <a:rPr lang="es-VE" dirty="0" smtClean="0"/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y Recomendaciones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s-VE" b="1" dirty="0" smtClean="0"/>
              <a:t>Demostración</a:t>
            </a:r>
            <a:r>
              <a:rPr lang="es-VE" b="1" dirty="0" smtClean="0"/>
              <a:t>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y Recomendaciones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Demostración.</a:t>
            </a:r>
          </a:p>
          <a:p>
            <a:r>
              <a:rPr lang="es-VE" b="1" dirty="0" smtClean="0"/>
              <a:t>Preguntas.</a:t>
            </a:r>
            <a:endParaRPr lang="es-VE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5908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VE" dirty="0" smtClean="0"/>
              <a:t>Fin de la presentación</a:t>
            </a: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97930" y="5257800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Muchas gracias por su atención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b="1" dirty="0" smtClean="0"/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y Recomendaciones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Planteamiento del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endParaRPr lang="es-VE" sz="2800" dirty="0" smtClean="0"/>
          </a:p>
          <a:p>
            <a:r>
              <a:rPr lang="es-VE" sz="2800" dirty="0" smtClean="0"/>
              <a:t>Recientes investigaciones con cuadricópteros.</a:t>
            </a:r>
          </a:p>
          <a:p>
            <a:r>
              <a:rPr lang="es-VE" sz="2800" dirty="0" smtClean="0"/>
              <a:t>Diseño bajo costo, mercado venezolano.</a:t>
            </a:r>
          </a:p>
          <a:p>
            <a:r>
              <a:rPr lang="es-VE" sz="2800" dirty="0" smtClean="0"/>
              <a:t>Unidad de control basada en </a:t>
            </a:r>
            <a:r>
              <a:rPr lang="es-VE" sz="2800" dirty="0" err="1" smtClean="0"/>
              <a:t>Arduino</a:t>
            </a:r>
            <a:r>
              <a:rPr lang="es-VE" sz="2800" dirty="0" smtClean="0"/>
              <a:t>.</a:t>
            </a:r>
          </a:p>
          <a:p>
            <a:r>
              <a:rPr lang="es-VE" sz="2800" dirty="0" smtClean="0"/>
              <a:t>Anteriores desarrollos enfocados a mecánica y electrónica. Necesidad de desarrollar sistemas de control para plataformas de bajo costo</a:t>
            </a:r>
          </a:p>
          <a:p>
            <a:endParaRPr lang="es-VE" sz="2800" dirty="0" smtClean="0"/>
          </a:p>
          <a:p>
            <a:endParaRPr lang="es-VE" sz="2800" dirty="0" smtClean="0"/>
          </a:p>
          <a:p>
            <a:endParaRPr lang="es-VE" sz="2800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 general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 anchor="ctr"/>
          <a:lstStyle/>
          <a:p>
            <a:pPr>
              <a:buNone/>
            </a:pPr>
            <a:r>
              <a:rPr lang="es-VE" dirty="0" smtClean="0"/>
              <a:t>		Diseñar e implementar un algoritmo Proporcional-Integral-Derivativo que permita estabilizar la posición angular y altura de un </a:t>
            </a:r>
            <a:r>
              <a:rPr lang="es-VE" dirty="0" err="1" smtClean="0"/>
              <a:t>cuadricóptero</a:t>
            </a:r>
            <a:r>
              <a:rPr lang="es-VE" dirty="0" smtClean="0"/>
              <a:t> desarrollado sobre la plataforma </a:t>
            </a:r>
            <a:r>
              <a:rPr lang="es-VE" dirty="0" err="1" smtClean="0"/>
              <a:t>Arduino</a:t>
            </a:r>
            <a:r>
              <a:rPr lang="es-VE" dirty="0" smtClean="0"/>
              <a:t>.</a:t>
            </a:r>
            <a:endParaRPr lang="en-US" dirty="0" smtClean="0"/>
          </a:p>
          <a:p>
            <a:pPr>
              <a:buNone/>
            </a:pPr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Objetivos específicos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/>
          </a:bodyPr>
          <a:lstStyle/>
          <a:p>
            <a:pPr algn="just"/>
            <a:r>
              <a:rPr lang="es-VE" dirty="0" smtClean="0"/>
              <a:t>Diseñar e implementar cuadricóptero, con unidad de control basada en </a:t>
            </a:r>
            <a:r>
              <a:rPr lang="es-VE" dirty="0" err="1" smtClean="0"/>
              <a:t>Arduino</a:t>
            </a:r>
            <a:endParaRPr lang="es-VE" dirty="0" smtClean="0"/>
          </a:p>
          <a:p>
            <a:pPr algn="just"/>
            <a:r>
              <a:rPr lang="es-VE" dirty="0" smtClean="0"/>
              <a:t>Diseñar e implementar interfaz de comando remoto.</a:t>
            </a:r>
          </a:p>
          <a:p>
            <a:pPr algn="just"/>
            <a:r>
              <a:rPr lang="es-VE" dirty="0" smtClean="0"/>
              <a:t>Diseñar e implementar interfaz de telemetría.</a:t>
            </a:r>
          </a:p>
          <a:p>
            <a:pPr algn="just"/>
            <a:r>
              <a:rPr lang="es-VE" dirty="0" smtClean="0"/>
              <a:t>Diseñar e implementar algoritmo de control PID.</a:t>
            </a:r>
          </a:p>
          <a:p>
            <a:pPr algn="just"/>
            <a:r>
              <a:rPr lang="es-VE" dirty="0" smtClean="0"/>
              <a:t>Diseñar e implementar plataforma de pruebas en tiempo real.</a:t>
            </a:r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b="1" dirty="0" smtClean="0"/>
              <a:t>Metodología.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y Recomendaciones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http://lib.znate.ru/pars_docs/refs/284/283587/283587_html_m5d533f6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5146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Metodología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s-VE" dirty="0" smtClean="0"/>
              <a:t>Descripción general.</a:t>
            </a:r>
          </a:p>
          <a:p>
            <a:r>
              <a:rPr lang="es-VE" dirty="0" smtClean="0"/>
              <a:t>Justificación.  </a:t>
            </a:r>
            <a:endParaRPr lang="es-VE" dirty="0"/>
          </a:p>
          <a:p>
            <a:endParaRPr lang="es-VE" dirty="0" smtClean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28600"/>
            <a:ext cx="9144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Agenda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Planteamiento del problema.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Metodología.</a:t>
            </a:r>
          </a:p>
          <a:p>
            <a:r>
              <a:rPr lang="es-VE" b="1" dirty="0" smtClean="0"/>
              <a:t>Resultados.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Conclusiones 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y Recomendaciones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Demostración</a:t>
            </a:r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s-V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VE" dirty="0" smtClean="0">
                <a:solidFill>
                  <a:schemeClr val="bg1">
                    <a:lumMod val="65000"/>
                  </a:schemeClr>
                </a:solidFill>
              </a:rPr>
              <a:t>Preguntas.</a:t>
            </a:r>
          </a:p>
          <a:p>
            <a:endParaRPr lang="es-VE" dirty="0" smtClean="0"/>
          </a:p>
          <a:p>
            <a:endParaRPr lang="es-VE" dirty="0"/>
          </a:p>
        </p:txBody>
      </p:sp>
      <p:pic>
        <p:nvPicPr>
          <p:cNvPr id="4" name="Picture 2" descr="http://runrun.es/wp-content/uploads/2013/03/logo-uc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9885" y="6481673"/>
            <a:ext cx="1817915" cy="37632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0" y="6488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900" dirty="0" smtClean="0"/>
              <a:t>Luis Felipe </a:t>
            </a:r>
            <a:r>
              <a:rPr lang="es-VE" sz="900" dirty="0" err="1" smtClean="0"/>
              <a:t>Vicens</a:t>
            </a:r>
            <a:r>
              <a:rPr lang="es-VE" sz="900" dirty="0" smtClean="0"/>
              <a:t> </a:t>
            </a:r>
            <a:r>
              <a:rPr lang="es-VE" sz="900" dirty="0" err="1" smtClean="0"/>
              <a:t>Gonzalez</a:t>
            </a:r>
            <a:endParaRPr lang="es-VE" sz="900" dirty="0" smtClean="0"/>
          </a:p>
          <a:p>
            <a:r>
              <a:rPr lang="es-VE" sz="900" dirty="0" err="1" smtClean="0"/>
              <a:t>Yoshua</a:t>
            </a:r>
            <a:r>
              <a:rPr lang="es-VE" sz="900" dirty="0" smtClean="0"/>
              <a:t> Alfredo Nava </a:t>
            </a:r>
            <a:r>
              <a:rPr lang="es-VE" sz="900" dirty="0" err="1" smtClean="0"/>
              <a:t>Chocrón</a:t>
            </a:r>
            <a:endParaRPr lang="es-VE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8865" t="58609" r="29345" b="40202"/>
          <a:stretch>
            <a:fillRect/>
          </a:stretch>
        </p:blipFill>
        <p:spPr bwMode="auto">
          <a:xfrm>
            <a:off x="1" y="6248400"/>
            <a:ext cx="9144000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81200" y="6627168"/>
            <a:ext cx="4572000" cy="2308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algn="ctr"/>
            <a:r>
              <a:rPr lang="es-VE" sz="900" dirty="0" smtClean="0"/>
              <a:t>Estabilización de un cuadricóptero mediante un algoritmo Proporcional-Integral-Derivativo</a:t>
            </a:r>
            <a:endParaRPr lang="es-VE" sz="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976</Words>
  <Application>Microsoft Office PowerPoint</Application>
  <PresentationFormat>Presentación en pantalla (4:3)</PresentationFormat>
  <Paragraphs>197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Agenda</vt:lpstr>
      <vt:lpstr>Agenda</vt:lpstr>
      <vt:lpstr>Planteamiento del problema</vt:lpstr>
      <vt:lpstr>Objetivo general</vt:lpstr>
      <vt:lpstr>Objetivos específicos</vt:lpstr>
      <vt:lpstr>Agenda</vt:lpstr>
      <vt:lpstr>Metodología</vt:lpstr>
      <vt:lpstr>Agenda</vt:lpstr>
      <vt:lpstr>Diseño e implementación del cuadricóptero</vt:lpstr>
      <vt:lpstr>Diseño e implementación del cuadricóptero</vt:lpstr>
      <vt:lpstr>Interfaces de comando remoto y telemetría</vt:lpstr>
      <vt:lpstr>Algoritmo de control</vt:lpstr>
      <vt:lpstr>Algoritmo de control</vt:lpstr>
      <vt:lpstr>Plataformas de pruebas</vt:lpstr>
      <vt:lpstr>Plataformas de pruebas</vt:lpstr>
      <vt:lpstr>Agenda</vt:lpstr>
      <vt:lpstr>Conclusiones y recomendaciones</vt:lpstr>
      <vt:lpstr>Conclusiones y recomendaciones</vt:lpstr>
      <vt:lpstr>Agenda</vt:lpstr>
      <vt:lpstr>Agenda</vt:lpstr>
      <vt:lpstr>Fin de la presentación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vicens</dc:creator>
  <cp:lastModifiedBy>Yoshua Nava</cp:lastModifiedBy>
  <cp:revision>88</cp:revision>
  <dcterms:created xsi:type="dcterms:W3CDTF">2014-12-09T00:11:13Z</dcterms:created>
  <dcterms:modified xsi:type="dcterms:W3CDTF">2015-01-26T20:07:26Z</dcterms:modified>
</cp:coreProperties>
</file>