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t>08/12/2014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t>08/12/2014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t>08/12/2014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t>08/12/2014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t>08/12/2014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t>08/12/2014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t>08/12/2014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t>08/12/2014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t>08/12/2014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t>08/12/2014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t>08/12/2014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858EE-E19B-45C5-A85F-82E756D7CD03}" type="datetimeFigureOut">
              <a:rPr lang="es-ES" smtClean="0"/>
              <a:t>08/12/2014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15E90-48A1-450A-9464-03C990911FB5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0" y="2971800"/>
            <a:ext cx="9144000" cy="10668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026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3265715" cy="67603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152400" y="838200"/>
            <a:ext cx="421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Escuela de ingeniería informática</a:t>
            </a:r>
          </a:p>
          <a:p>
            <a:r>
              <a:rPr lang="es-VE" dirty="0" smtClean="0"/>
              <a:t>Presentación del Trabajo Especial de Grado</a:t>
            </a:r>
            <a:endParaRPr lang="es-VE" dirty="0"/>
          </a:p>
        </p:txBody>
      </p:sp>
      <p:sp>
        <p:nvSpPr>
          <p:cNvPr id="7" name="6 Rectángulo"/>
          <p:cNvSpPr/>
          <p:nvPr/>
        </p:nvSpPr>
        <p:spPr>
          <a:xfrm>
            <a:off x="228600" y="2971801"/>
            <a:ext cx="853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2800" dirty="0"/>
              <a:t>Estabilización de un </a:t>
            </a:r>
            <a:r>
              <a:rPr lang="es-VE" sz="2800" dirty="0" smtClean="0"/>
              <a:t>cuadricóptero </a:t>
            </a:r>
            <a:r>
              <a:rPr lang="es-VE" sz="2800" dirty="0"/>
              <a:t>mediante un algoritmo Proporcional-Integral-Derivativo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0" y="6211669"/>
            <a:ext cx="2949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Luis Felipe </a:t>
            </a:r>
            <a:r>
              <a:rPr lang="es-VE" dirty="0" err="1" smtClean="0"/>
              <a:t>Vicens</a:t>
            </a:r>
            <a:r>
              <a:rPr lang="es-VE" dirty="0" smtClean="0"/>
              <a:t> </a:t>
            </a:r>
            <a:r>
              <a:rPr lang="es-VE" dirty="0" err="1" smtClean="0"/>
              <a:t>Gonzalez</a:t>
            </a:r>
            <a:endParaRPr lang="es-VE" dirty="0" smtClean="0"/>
          </a:p>
          <a:p>
            <a:r>
              <a:rPr lang="es-VE" dirty="0" err="1" smtClean="0"/>
              <a:t>Yoshua</a:t>
            </a:r>
            <a:r>
              <a:rPr lang="es-VE" dirty="0" smtClean="0"/>
              <a:t> Alfredo Nava </a:t>
            </a:r>
            <a:r>
              <a:rPr lang="es-VE" dirty="0" err="1" smtClean="0"/>
              <a:t>Chocrón</a:t>
            </a:r>
            <a:endParaRPr lang="es-VE" dirty="0"/>
          </a:p>
        </p:txBody>
      </p:sp>
      <p:sp>
        <p:nvSpPr>
          <p:cNvPr id="9" name="8 CuadroTexto"/>
          <p:cNvSpPr txBox="1"/>
          <p:nvPr/>
        </p:nvSpPr>
        <p:spPr>
          <a:xfrm>
            <a:off x="7890644" y="6488668"/>
            <a:ext cx="125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Enero 2015</a:t>
            </a:r>
            <a:endParaRPr lang="es-V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/>
          <a:lstStyle/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44</Words>
  <Application>Microsoft Office PowerPoint</Application>
  <PresentationFormat>Presentación en pantalla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luis vicens</dc:creator>
  <cp:lastModifiedBy>luis vicens</cp:lastModifiedBy>
  <cp:revision>5</cp:revision>
  <dcterms:created xsi:type="dcterms:W3CDTF">2014-12-09T00:11:13Z</dcterms:created>
  <dcterms:modified xsi:type="dcterms:W3CDTF">2014-12-09T01:00:59Z</dcterms:modified>
</cp:coreProperties>
</file>