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87640"/>
            <a:ext cx="8100720" cy="1104120"/>
          </a:xfrm>
          <a:prstGeom prst="rect">
            <a:avLst/>
          </a:prstGeom>
        </p:spPr>
        <p:txBody>
          <a:bodyPr lIns="0" rIns="0" tIns="0" bIns="0" anchor="ctr"/>
          <a:p>
            <a:pPr algn="ctr"/>
            <a:endParaRPr b="0" lang="en-US" sz="5190" spc="-1" strike="noStrike">
              <a:solidFill>
                <a:srgbClr val="000000"/>
              </a:solidFill>
              <a:uFill>
                <a:solidFill>
                  <a:srgbClr val="ffffff"/>
                </a:solidFill>
              </a:uFill>
              <a:latin typeface="Times New Roman"/>
            </a:endParaRPr>
          </a:p>
        </p:txBody>
      </p:sp>
      <p:sp>
        <p:nvSpPr>
          <p:cNvPr id="26" name="PlaceHolder 2"/>
          <p:cNvSpPr>
            <a:spLocks noGrp="1"/>
          </p:cNvSpPr>
          <p:nvPr>
            <p:ph type="body"/>
          </p:nvPr>
        </p:nvSpPr>
        <p:spPr>
          <a:xfrm>
            <a:off x="504000" y="1823760"/>
            <a:ext cx="907272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27" name="PlaceHolder 3"/>
          <p:cNvSpPr>
            <a:spLocks noGrp="1"/>
          </p:cNvSpPr>
          <p:nvPr>
            <p:ph type="body"/>
          </p:nvPr>
        </p:nvSpPr>
        <p:spPr>
          <a:xfrm>
            <a:off x="504000" y="4113720"/>
            <a:ext cx="907272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87640"/>
            <a:ext cx="8100720" cy="1104120"/>
          </a:xfrm>
          <a:prstGeom prst="rect">
            <a:avLst/>
          </a:prstGeom>
        </p:spPr>
        <p:txBody>
          <a:bodyPr lIns="0" rIns="0" tIns="0" bIns="0" anchor="ctr"/>
          <a:p>
            <a:pPr algn="ctr"/>
            <a:endParaRPr b="0" lang="en-US" sz="5190" spc="-1" strike="noStrike">
              <a:solidFill>
                <a:srgbClr val="000000"/>
              </a:solidFill>
              <a:uFill>
                <a:solidFill>
                  <a:srgbClr val="ffffff"/>
                </a:solidFill>
              </a:uFill>
              <a:latin typeface="Times New Roman"/>
            </a:endParaRPr>
          </a:p>
        </p:txBody>
      </p:sp>
      <p:sp>
        <p:nvSpPr>
          <p:cNvPr id="29" name="PlaceHolder 2"/>
          <p:cNvSpPr>
            <a:spLocks noGrp="1"/>
          </p:cNvSpPr>
          <p:nvPr>
            <p:ph type="body"/>
          </p:nvPr>
        </p:nvSpPr>
        <p:spPr>
          <a:xfrm>
            <a:off x="504000" y="1823760"/>
            <a:ext cx="442728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30" name="PlaceHolder 3"/>
          <p:cNvSpPr>
            <a:spLocks noGrp="1"/>
          </p:cNvSpPr>
          <p:nvPr>
            <p:ph type="body"/>
          </p:nvPr>
        </p:nvSpPr>
        <p:spPr>
          <a:xfrm>
            <a:off x="5153040" y="1823760"/>
            <a:ext cx="442728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31" name="PlaceHolder 4"/>
          <p:cNvSpPr>
            <a:spLocks noGrp="1"/>
          </p:cNvSpPr>
          <p:nvPr>
            <p:ph type="body"/>
          </p:nvPr>
        </p:nvSpPr>
        <p:spPr>
          <a:xfrm>
            <a:off x="5153040" y="4113720"/>
            <a:ext cx="442728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32" name="PlaceHolder 5"/>
          <p:cNvSpPr>
            <a:spLocks noGrp="1"/>
          </p:cNvSpPr>
          <p:nvPr>
            <p:ph type="body"/>
          </p:nvPr>
        </p:nvSpPr>
        <p:spPr>
          <a:xfrm>
            <a:off x="504000" y="4113720"/>
            <a:ext cx="442728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87640"/>
            <a:ext cx="8100720" cy="1104120"/>
          </a:xfrm>
          <a:prstGeom prst="rect">
            <a:avLst/>
          </a:prstGeom>
        </p:spPr>
        <p:txBody>
          <a:bodyPr lIns="0" rIns="0" tIns="0" bIns="0" anchor="ctr"/>
          <a:p>
            <a:pPr algn="ctr"/>
            <a:endParaRPr b="0" lang="en-US" sz="5190" spc="-1" strike="noStrike">
              <a:solidFill>
                <a:srgbClr val="000000"/>
              </a:solidFill>
              <a:uFill>
                <a:solidFill>
                  <a:srgbClr val="ffffff"/>
                </a:solidFill>
              </a:uFill>
              <a:latin typeface="Times New Roman"/>
            </a:endParaRPr>
          </a:p>
        </p:txBody>
      </p:sp>
      <p:sp>
        <p:nvSpPr>
          <p:cNvPr id="34" name="PlaceHolder 2"/>
          <p:cNvSpPr>
            <a:spLocks noGrp="1"/>
          </p:cNvSpPr>
          <p:nvPr>
            <p:ph type="body"/>
          </p:nvPr>
        </p:nvSpPr>
        <p:spPr>
          <a:xfrm>
            <a:off x="504000" y="1823760"/>
            <a:ext cx="9072720" cy="43840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35" name="PlaceHolder 3"/>
          <p:cNvSpPr>
            <a:spLocks noGrp="1"/>
          </p:cNvSpPr>
          <p:nvPr>
            <p:ph type="body"/>
          </p:nvPr>
        </p:nvSpPr>
        <p:spPr>
          <a:xfrm>
            <a:off x="504000" y="1823760"/>
            <a:ext cx="9072720" cy="43840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pic>
        <p:nvPicPr>
          <p:cNvPr id="36" name="" descr=""/>
          <p:cNvPicPr/>
          <p:nvPr/>
        </p:nvPicPr>
        <p:blipFill>
          <a:blip r:embed="rId2"/>
          <a:stretch/>
        </p:blipFill>
        <p:spPr>
          <a:xfrm>
            <a:off x="2292840" y="1823760"/>
            <a:ext cx="5494680" cy="4384080"/>
          </a:xfrm>
          <a:prstGeom prst="rect">
            <a:avLst/>
          </a:prstGeom>
          <a:ln>
            <a:noFill/>
          </a:ln>
        </p:spPr>
      </p:pic>
      <p:pic>
        <p:nvPicPr>
          <p:cNvPr id="37" name="" descr=""/>
          <p:cNvPicPr/>
          <p:nvPr/>
        </p:nvPicPr>
        <p:blipFill>
          <a:blip r:embed="rId3"/>
          <a:stretch/>
        </p:blipFill>
        <p:spPr>
          <a:xfrm>
            <a:off x="2292840" y="182376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87640"/>
            <a:ext cx="8100720" cy="1104120"/>
          </a:xfrm>
          <a:prstGeom prst="rect">
            <a:avLst/>
          </a:prstGeom>
        </p:spPr>
        <p:txBody>
          <a:bodyPr lIns="0" rIns="0" tIns="0" bIns="0" anchor="ctr"/>
          <a:p>
            <a:pPr algn="ctr"/>
            <a:endParaRPr b="0" lang="en-US" sz="5190" spc="-1" strike="noStrike">
              <a:solidFill>
                <a:srgbClr val="000000"/>
              </a:solidFill>
              <a:uFill>
                <a:solidFill>
                  <a:srgbClr val="ffffff"/>
                </a:solidFill>
              </a:uFill>
              <a:latin typeface="Times New Roman"/>
            </a:endParaRPr>
          </a:p>
        </p:txBody>
      </p:sp>
      <p:sp>
        <p:nvSpPr>
          <p:cNvPr id="44" name="PlaceHolder 2"/>
          <p:cNvSpPr>
            <a:spLocks noGrp="1"/>
          </p:cNvSpPr>
          <p:nvPr>
            <p:ph type="subTitle"/>
          </p:nvPr>
        </p:nvSpPr>
        <p:spPr>
          <a:xfrm>
            <a:off x="504000" y="1823760"/>
            <a:ext cx="907272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87640"/>
            <a:ext cx="8100720" cy="1104120"/>
          </a:xfrm>
          <a:prstGeom prst="rect">
            <a:avLst/>
          </a:prstGeom>
        </p:spPr>
        <p:txBody>
          <a:bodyPr lIns="0" rIns="0" tIns="0" bIns="0" anchor="ctr"/>
          <a:p>
            <a:pPr algn="ctr"/>
            <a:endParaRPr b="0" lang="en-US" sz="5190" spc="-1" strike="noStrike">
              <a:solidFill>
                <a:srgbClr val="000000"/>
              </a:solidFill>
              <a:uFill>
                <a:solidFill>
                  <a:srgbClr val="ffffff"/>
                </a:solidFill>
              </a:uFill>
              <a:latin typeface="Times New Roman"/>
            </a:endParaRPr>
          </a:p>
        </p:txBody>
      </p:sp>
      <p:sp>
        <p:nvSpPr>
          <p:cNvPr id="46" name="PlaceHolder 2"/>
          <p:cNvSpPr>
            <a:spLocks noGrp="1"/>
          </p:cNvSpPr>
          <p:nvPr>
            <p:ph type="body"/>
          </p:nvPr>
        </p:nvSpPr>
        <p:spPr>
          <a:xfrm>
            <a:off x="504000" y="1823760"/>
            <a:ext cx="9072720" cy="43840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87640"/>
            <a:ext cx="8100720" cy="1104120"/>
          </a:xfrm>
          <a:prstGeom prst="rect">
            <a:avLst/>
          </a:prstGeom>
        </p:spPr>
        <p:txBody>
          <a:bodyPr lIns="0" rIns="0" tIns="0" bIns="0" anchor="ctr"/>
          <a:p>
            <a:pPr algn="ctr"/>
            <a:endParaRPr b="0" lang="en-US" sz="5190" spc="-1" strike="noStrike">
              <a:solidFill>
                <a:srgbClr val="000000"/>
              </a:solidFill>
              <a:uFill>
                <a:solidFill>
                  <a:srgbClr val="ffffff"/>
                </a:solidFill>
              </a:uFill>
              <a:latin typeface="Times New Roman"/>
            </a:endParaRPr>
          </a:p>
        </p:txBody>
      </p:sp>
      <p:sp>
        <p:nvSpPr>
          <p:cNvPr id="48" name="PlaceHolder 2"/>
          <p:cNvSpPr>
            <a:spLocks noGrp="1"/>
          </p:cNvSpPr>
          <p:nvPr>
            <p:ph type="body"/>
          </p:nvPr>
        </p:nvSpPr>
        <p:spPr>
          <a:xfrm>
            <a:off x="504000" y="1823760"/>
            <a:ext cx="4427280" cy="43840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49" name="PlaceHolder 3"/>
          <p:cNvSpPr>
            <a:spLocks noGrp="1"/>
          </p:cNvSpPr>
          <p:nvPr>
            <p:ph type="body"/>
          </p:nvPr>
        </p:nvSpPr>
        <p:spPr>
          <a:xfrm>
            <a:off x="5153040" y="1823760"/>
            <a:ext cx="4427280" cy="43840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87640"/>
            <a:ext cx="8100720" cy="1104120"/>
          </a:xfrm>
          <a:prstGeom prst="rect">
            <a:avLst/>
          </a:prstGeom>
        </p:spPr>
        <p:txBody>
          <a:bodyPr lIns="0" rIns="0" tIns="0" bIns="0" anchor="ctr"/>
          <a:p>
            <a:pPr algn="ctr"/>
            <a:endParaRPr b="0" lang="en-US" sz="5190" spc="-1" strike="noStrike">
              <a:solidFill>
                <a:srgbClr val="000000"/>
              </a:solidFill>
              <a:uFill>
                <a:solidFill>
                  <a:srgbClr val="ffffff"/>
                </a:solidFill>
              </a:uFill>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287640"/>
            <a:ext cx="8100720" cy="51192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87640"/>
            <a:ext cx="8100720" cy="1104120"/>
          </a:xfrm>
          <a:prstGeom prst="rect">
            <a:avLst/>
          </a:prstGeom>
        </p:spPr>
        <p:txBody>
          <a:bodyPr lIns="0" rIns="0" tIns="0" bIns="0" anchor="ctr"/>
          <a:p>
            <a:pPr algn="ctr"/>
            <a:endParaRPr b="0" lang="en-US" sz="5190" spc="-1" strike="noStrike">
              <a:solidFill>
                <a:srgbClr val="000000"/>
              </a:solidFill>
              <a:uFill>
                <a:solidFill>
                  <a:srgbClr val="ffffff"/>
                </a:solidFill>
              </a:uFill>
              <a:latin typeface="Times New Roman"/>
            </a:endParaRPr>
          </a:p>
        </p:txBody>
      </p:sp>
      <p:sp>
        <p:nvSpPr>
          <p:cNvPr id="53" name="PlaceHolder 2"/>
          <p:cNvSpPr>
            <a:spLocks noGrp="1"/>
          </p:cNvSpPr>
          <p:nvPr>
            <p:ph type="body"/>
          </p:nvPr>
        </p:nvSpPr>
        <p:spPr>
          <a:xfrm>
            <a:off x="504000" y="1823760"/>
            <a:ext cx="442728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54" name="PlaceHolder 3"/>
          <p:cNvSpPr>
            <a:spLocks noGrp="1"/>
          </p:cNvSpPr>
          <p:nvPr>
            <p:ph type="body"/>
          </p:nvPr>
        </p:nvSpPr>
        <p:spPr>
          <a:xfrm>
            <a:off x="504000" y="4113720"/>
            <a:ext cx="442728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55" name="PlaceHolder 4"/>
          <p:cNvSpPr>
            <a:spLocks noGrp="1"/>
          </p:cNvSpPr>
          <p:nvPr>
            <p:ph type="body"/>
          </p:nvPr>
        </p:nvSpPr>
        <p:spPr>
          <a:xfrm>
            <a:off x="5153040" y="1823760"/>
            <a:ext cx="4427280" cy="43840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87640"/>
            <a:ext cx="8100720" cy="1104120"/>
          </a:xfrm>
          <a:prstGeom prst="rect">
            <a:avLst/>
          </a:prstGeom>
        </p:spPr>
        <p:txBody>
          <a:bodyPr lIns="0" rIns="0" tIns="0" bIns="0" anchor="ctr"/>
          <a:p>
            <a:pPr algn="ctr"/>
            <a:endParaRPr b="0" lang="en-US" sz="5190" spc="-1" strike="noStrike">
              <a:solidFill>
                <a:srgbClr val="000000"/>
              </a:solidFill>
              <a:uFill>
                <a:solidFill>
                  <a:srgbClr val="ffffff"/>
                </a:solidFill>
              </a:uFill>
              <a:latin typeface="Times New Roman"/>
            </a:endParaRPr>
          </a:p>
        </p:txBody>
      </p:sp>
      <p:sp>
        <p:nvSpPr>
          <p:cNvPr id="5" name="PlaceHolder 2"/>
          <p:cNvSpPr>
            <a:spLocks noGrp="1"/>
          </p:cNvSpPr>
          <p:nvPr>
            <p:ph type="subTitle"/>
          </p:nvPr>
        </p:nvSpPr>
        <p:spPr>
          <a:xfrm>
            <a:off x="504000" y="1823760"/>
            <a:ext cx="907272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87640"/>
            <a:ext cx="8100720" cy="1104120"/>
          </a:xfrm>
          <a:prstGeom prst="rect">
            <a:avLst/>
          </a:prstGeom>
        </p:spPr>
        <p:txBody>
          <a:bodyPr lIns="0" rIns="0" tIns="0" bIns="0" anchor="ctr"/>
          <a:p>
            <a:pPr algn="ctr"/>
            <a:endParaRPr b="0" lang="en-US" sz="5190" spc="-1" strike="noStrike">
              <a:solidFill>
                <a:srgbClr val="000000"/>
              </a:solidFill>
              <a:uFill>
                <a:solidFill>
                  <a:srgbClr val="ffffff"/>
                </a:solidFill>
              </a:uFill>
              <a:latin typeface="Times New Roman"/>
            </a:endParaRPr>
          </a:p>
        </p:txBody>
      </p:sp>
      <p:sp>
        <p:nvSpPr>
          <p:cNvPr id="57" name="PlaceHolder 2"/>
          <p:cNvSpPr>
            <a:spLocks noGrp="1"/>
          </p:cNvSpPr>
          <p:nvPr>
            <p:ph type="body"/>
          </p:nvPr>
        </p:nvSpPr>
        <p:spPr>
          <a:xfrm>
            <a:off x="504000" y="1823760"/>
            <a:ext cx="4427280" cy="43840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58" name="PlaceHolder 3"/>
          <p:cNvSpPr>
            <a:spLocks noGrp="1"/>
          </p:cNvSpPr>
          <p:nvPr>
            <p:ph type="body"/>
          </p:nvPr>
        </p:nvSpPr>
        <p:spPr>
          <a:xfrm>
            <a:off x="5153040" y="1823760"/>
            <a:ext cx="442728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59" name="PlaceHolder 4"/>
          <p:cNvSpPr>
            <a:spLocks noGrp="1"/>
          </p:cNvSpPr>
          <p:nvPr>
            <p:ph type="body"/>
          </p:nvPr>
        </p:nvSpPr>
        <p:spPr>
          <a:xfrm>
            <a:off x="5153040" y="4113720"/>
            <a:ext cx="442728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87640"/>
            <a:ext cx="8100720" cy="1104120"/>
          </a:xfrm>
          <a:prstGeom prst="rect">
            <a:avLst/>
          </a:prstGeom>
        </p:spPr>
        <p:txBody>
          <a:bodyPr lIns="0" rIns="0" tIns="0" bIns="0" anchor="ctr"/>
          <a:p>
            <a:pPr algn="ctr"/>
            <a:endParaRPr b="0" lang="en-US" sz="5190" spc="-1" strike="noStrike">
              <a:solidFill>
                <a:srgbClr val="000000"/>
              </a:solidFill>
              <a:uFill>
                <a:solidFill>
                  <a:srgbClr val="ffffff"/>
                </a:solidFill>
              </a:uFill>
              <a:latin typeface="Times New Roman"/>
            </a:endParaRPr>
          </a:p>
        </p:txBody>
      </p:sp>
      <p:sp>
        <p:nvSpPr>
          <p:cNvPr id="61" name="PlaceHolder 2"/>
          <p:cNvSpPr>
            <a:spLocks noGrp="1"/>
          </p:cNvSpPr>
          <p:nvPr>
            <p:ph type="body"/>
          </p:nvPr>
        </p:nvSpPr>
        <p:spPr>
          <a:xfrm>
            <a:off x="504000" y="1823760"/>
            <a:ext cx="442728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62" name="PlaceHolder 3"/>
          <p:cNvSpPr>
            <a:spLocks noGrp="1"/>
          </p:cNvSpPr>
          <p:nvPr>
            <p:ph type="body"/>
          </p:nvPr>
        </p:nvSpPr>
        <p:spPr>
          <a:xfrm>
            <a:off x="5153040" y="1823760"/>
            <a:ext cx="442728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63" name="PlaceHolder 4"/>
          <p:cNvSpPr>
            <a:spLocks noGrp="1"/>
          </p:cNvSpPr>
          <p:nvPr>
            <p:ph type="body"/>
          </p:nvPr>
        </p:nvSpPr>
        <p:spPr>
          <a:xfrm>
            <a:off x="504000" y="4113720"/>
            <a:ext cx="907272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87640"/>
            <a:ext cx="8100720" cy="1104120"/>
          </a:xfrm>
          <a:prstGeom prst="rect">
            <a:avLst/>
          </a:prstGeom>
        </p:spPr>
        <p:txBody>
          <a:bodyPr lIns="0" rIns="0" tIns="0" bIns="0" anchor="ctr"/>
          <a:p>
            <a:pPr algn="ctr"/>
            <a:endParaRPr b="0" lang="en-US" sz="5190" spc="-1" strike="noStrike">
              <a:solidFill>
                <a:srgbClr val="000000"/>
              </a:solidFill>
              <a:uFill>
                <a:solidFill>
                  <a:srgbClr val="ffffff"/>
                </a:solidFill>
              </a:uFill>
              <a:latin typeface="Times New Roman"/>
            </a:endParaRPr>
          </a:p>
        </p:txBody>
      </p:sp>
      <p:sp>
        <p:nvSpPr>
          <p:cNvPr id="65" name="PlaceHolder 2"/>
          <p:cNvSpPr>
            <a:spLocks noGrp="1"/>
          </p:cNvSpPr>
          <p:nvPr>
            <p:ph type="body"/>
          </p:nvPr>
        </p:nvSpPr>
        <p:spPr>
          <a:xfrm>
            <a:off x="504000" y="1823760"/>
            <a:ext cx="907272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66" name="PlaceHolder 3"/>
          <p:cNvSpPr>
            <a:spLocks noGrp="1"/>
          </p:cNvSpPr>
          <p:nvPr>
            <p:ph type="body"/>
          </p:nvPr>
        </p:nvSpPr>
        <p:spPr>
          <a:xfrm>
            <a:off x="504000" y="4113720"/>
            <a:ext cx="907272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87640"/>
            <a:ext cx="8100720" cy="1104120"/>
          </a:xfrm>
          <a:prstGeom prst="rect">
            <a:avLst/>
          </a:prstGeom>
        </p:spPr>
        <p:txBody>
          <a:bodyPr lIns="0" rIns="0" tIns="0" bIns="0" anchor="ctr"/>
          <a:p>
            <a:pPr algn="ctr"/>
            <a:endParaRPr b="0" lang="en-US" sz="5190" spc="-1" strike="noStrike">
              <a:solidFill>
                <a:srgbClr val="000000"/>
              </a:solidFill>
              <a:uFill>
                <a:solidFill>
                  <a:srgbClr val="ffffff"/>
                </a:solidFill>
              </a:uFill>
              <a:latin typeface="Times New Roman"/>
            </a:endParaRPr>
          </a:p>
        </p:txBody>
      </p:sp>
      <p:sp>
        <p:nvSpPr>
          <p:cNvPr id="68" name="PlaceHolder 2"/>
          <p:cNvSpPr>
            <a:spLocks noGrp="1"/>
          </p:cNvSpPr>
          <p:nvPr>
            <p:ph type="body"/>
          </p:nvPr>
        </p:nvSpPr>
        <p:spPr>
          <a:xfrm>
            <a:off x="504000" y="1823760"/>
            <a:ext cx="442728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69" name="PlaceHolder 3"/>
          <p:cNvSpPr>
            <a:spLocks noGrp="1"/>
          </p:cNvSpPr>
          <p:nvPr>
            <p:ph type="body"/>
          </p:nvPr>
        </p:nvSpPr>
        <p:spPr>
          <a:xfrm>
            <a:off x="5153040" y="1823760"/>
            <a:ext cx="442728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70" name="PlaceHolder 4"/>
          <p:cNvSpPr>
            <a:spLocks noGrp="1"/>
          </p:cNvSpPr>
          <p:nvPr>
            <p:ph type="body"/>
          </p:nvPr>
        </p:nvSpPr>
        <p:spPr>
          <a:xfrm>
            <a:off x="5153040" y="4113720"/>
            <a:ext cx="442728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71" name="PlaceHolder 5"/>
          <p:cNvSpPr>
            <a:spLocks noGrp="1"/>
          </p:cNvSpPr>
          <p:nvPr>
            <p:ph type="body"/>
          </p:nvPr>
        </p:nvSpPr>
        <p:spPr>
          <a:xfrm>
            <a:off x="504000" y="4113720"/>
            <a:ext cx="442728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87640"/>
            <a:ext cx="8100720" cy="1104120"/>
          </a:xfrm>
          <a:prstGeom prst="rect">
            <a:avLst/>
          </a:prstGeom>
        </p:spPr>
        <p:txBody>
          <a:bodyPr lIns="0" rIns="0" tIns="0" bIns="0" anchor="ctr"/>
          <a:p>
            <a:pPr algn="ctr"/>
            <a:endParaRPr b="0" lang="en-US" sz="5190" spc="-1" strike="noStrike">
              <a:solidFill>
                <a:srgbClr val="000000"/>
              </a:solidFill>
              <a:uFill>
                <a:solidFill>
                  <a:srgbClr val="ffffff"/>
                </a:solidFill>
              </a:uFill>
              <a:latin typeface="Times New Roman"/>
            </a:endParaRPr>
          </a:p>
        </p:txBody>
      </p:sp>
      <p:sp>
        <p:nvSpPr>
          <p:cNvPr id="73" name="PlaceHolder 2"/>
          <p:cNvSpPr>
            <a:spLocks noGrp="1"/>
          </p:cNvSpPr>
          <p:nvPr>
            <p:ph type="body"/>
          </p:nvPr>
        </p:nvSpPr>
        <p:spPr>
          <a:xfrm>
            <a:off x="504000" y="1823760"/>
            <a:ext cx="9072720" cy="43840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74" name="PlaceHolder 3"/>
          <p:cNvSpPr>
            <a:spLocks noGrp="1"/>
          </p:cNvSpPr>
          <p:nvPr>
            <p:ph type="body"/>
          </p:nvPr>
        </p:nvSpPr>
        <p:spPr>
          <a:xfrm>
            <a:off x="504000" y="1823760"/>
            <a:ext cx="9072720" cy="43840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pic>
        <p:nvPicPr>
          <p:cNvPr id="75" name="" descr=""/>
          <p:cNvPicPr/>
          <p:nvPr/>
        </p:nvPicPr>
        <p:blipFill>
          <a:blip r:embed="rId2"/>
          <a:stretch/>
        </p:blipFill>
        <p:spPr>
          <a:xfrm>
            <a:off x="2292840" y="1823760"/>
            <a:ext cx="5494680" cy="4384080"/>
          </a:xfrm>
          <a:prstGeom prst="rect">
            <a:avLst/>
          </a:prstGeom>
          <a:ln>
            <a:noFill/>
          </a:ln>
        </p:spPr>
      </p:pic>
      <p:pic>
        <p:nvPicPr>
          <p:cNvPr id="76" name="" descr=""/>
          <p:cNvPicPr/>
          <p:nvPr/>
        </p:nvPicPr>
        <p:blipFill>
          <a:blip r:embed="rId3"/>
          <a:stretch/>
        </p:blipFill>
        <p:spPr>
          <a:xfrm>
            <a:off x="2292840" y="182376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87640"/>
            <a:ext cx="8100720" cy="1104120"/>
          </a:xfrm>
          <a:prstGeom prst="rect">
            <a:avLst/>
          </a:prstGeom>
        </p:spPr>
        <p:txBody>
          <a:bodyPr lIns="0" rIns="0" tIns="0" bIns="0" anchor="ctr"/>
          <a:p>
            <a:pPr algn="ctr"/>
            <a:endParaRPr b="0" lang="en-US" sz="5190" spc="-1" strike="noStrike">
              <a:solidFill>
                <a:srgbClr val="000000"/>
              </a:solidFill>
              <a:uFill>
                <a:solidFill>
                  <a:srgbClr val="ffffff"/>
                </a:solidFill>
              </a:uFill>
              <a:latin typeface="Times New Roman"/>
            </a:endParaRPr>
          </a:p>
        </p:txBody>
      </p:sp>
      <p:sp>
        <p:nvSpPr>
          <p:cNvPr id="7" name="PlaceHolder 2"/>
          <p:cNvSpPr>
            <a:spLocks noGrp="1"/>
          </p:cNvSpPr>
          <p:nvPr>
            <p:ph type="body"/>
          </p:nvPr>
        </p:nvSpPr>
        <p:spPr>
          <a:xfrm>
            <a:off x="504000" y="1823760"/>
            <a:ext cx="9072720" cy="43840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87640"/>
            <a:ext cx="8100720" cy="1104120"/>
          </a:xfrm>
          <a:prstGeom prst="rect">
            <a:avLst/>
          </a:prstGeom>
        </p:spPr>
        <p:txBody>
          <a:bodyPr lIns="0" rIns="0" tIns="0" bIns="0" anchor="ctr"/>
          <a:p>
            <a:pPr algn="ctr"/>
            <a:endParaRPr b="0" lang="en-US" sz="5190" spc="-1" strike="noStrike">
              <a:solidFill>
                <a:srgbClr val="000000"/>
              </a:solidFill>
              <a:uFill>
                <a:solidFill>
                  <a:srgbClr val="ffffff"/>
                </a:solidFill>
              </a:uFill>
              <a:latin typeface="Times New Roman"/>
            </a:endParaRPr>
          </a:p>
        </p:txBody>
      </p:sp>
      <p:sp>
        <p:nvSpPr>
          <p:cNvPr id="9" name="PlaceHolder 2"/>
          <p:cNvSpPr>
            <a:spLocks noGrp="1"/>
          </p:cNvSpPr>
          <p:nvPr>
            <p:ph type="body"/>
          </p:nvPr>
        </p:nvSpPr>
        <p:spPr>
          <a:xfrm>
            <a:off x="504000" y="1823760"/>
            <a:ext cx="4427280" cy="43840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10" name="PlaceHolder 3"/>
          <p:cNvSpPr>
            <a:spLocks noGrp="1"/>
          </p:cNvSpPr>
          <p:nvPr>
            <p:ph type="body"/>
          </p:nvPr>
        </p:nvSpPr>
        <p:spPr>
          <a:xfrm>
            <a:off x="5153040" y="1823760"/>
            <a:ext cx="4427280" cy="43840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87640"/>
            <a:ext cx="8100720" cy="1104120"/>
          </a:xfrm>
          <a:prstGeom prst="rect">
            <a:avLst/>
          </a:prstGeom>
        </p:spPr>
        <p:txBody>
          <a:bodyPr lIns="0" rIns="0" tIns="0" bIns="0" anchor="ctr"/>
          <a:p>
            <a:pPr algn="ctr"/>
            <a:endParaRPr b="0" lang="en-US" sz="5190" spc="-1" strike="noStrike">
              <a:solidFill>
                <a:srgbClr val="000000"/>
              </a:solidFill>
              <a:uFill>
                <a:solidFill>
                  <a:srgbClr val="ffffff"/>
                </a:solidFill>
              </a:u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287640"/>
            <a:ext cx="8100720" cy="51192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87640"/>
            <a:ext cx="8100720" cy="1104120"/>
          </a:xfrm>
          <a:prstGeom prst="rect">
            <a:avLst/>
          </a:prstGeom>
        </p:spPr>
        <p:txBody>
          <a:bodyPr lIns="0" rIns="0" tIns="0" bIns="0" anchor="ctr"/>
          <a:p>
            <a:pPr algn="ctr"/>
            <a:endParaRPr b="0" lang="en-US" sz="5190" spc="-1" strike="noStrike">
              <a:solidFill>
                <a:srgbClr val="000000"/>
              </a:solidFill>
              <a:uFill>
                <a:solidFill>
                  <a:srgbClr val="ffffff"/>
                </a:solidFill>
              </a:uFill>
              <a:latin typeface="Times New Roman"/>
            </a:endParaRPr>
          </a:p>
        </p:txBody>
      </p:sp>
      <p:sp>
        <p:nvSpPr>
          <p:cNvPr id="14" name="PlaceHolder 2"/>
          <p:cNvSpPr>
            <a:spLocks noGrp="1"/>
          </p:cNvSpPr>
          <p:nvPr>
            <p:ph type="body"/>
          </p:nvPr>
        </p:nvSpPr>
        <p:spPr>
          <a:xfrm>
            <a:off x="504000" y="1823760"/>
            <a:ext cx="442728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15" name="PlaceHolder 3"/>
          <p:cNvSpPr>
            <a:spLocks noGrp="1"/>
          </p:cNvSpPr>
          <p:nvPr>
            <p:ph type="body"/>
          </p:nvPr>
        </p:nvSpPr>
        <p:spPr>
          <a:xfrm>
            <a:off x="504000" y="4113720"/>
            <a:ext cx="442728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16" name="PlaceHolder 4"/>
          <p:cNvSpPr>
            <a:spLocks noGrp="1"/>
          </p:cNvSpPr>
          <p:nvPr>
            <p:ph type="body"/>
          </p:nvPr>
        </p:nvSpPr>
        <p:spPr>
          <a:xfrm>
            <a:off x="5153040" y="1823760"/>
            <a:ext cx="4427280" cy="43840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87640"/>
            <a:ext cx="8100720" cy="1104120"/>
          </a:xfrm>
          <a:prstGeom prst="rect">
            <a:avLst/>
          </a:prstGeom>
        </p:spPr>
        <p:txBody>
          <a:bodyPr lIns="0" rIns="0" tIns="0" bIns="0" anchor="ctr"/>
          <a:p>
            <a:pPr algn="ctr"/>
            <a:endParaRPr b="0" lang="en-US" sz="5190" spc="-1" strike="noStrike">
              <a:solidFill>
                <a:srgbClr val="000000"/>
              </a:solidFill>
              <a:uFill>
                <a:solidFill>
                  <a:srgbClr val="ffffff"/>
                </a:solidFill>
              </a:uFill>
              <a:latin typeface="Times New Roman"/>
            </a:endParaRPr>
          </a:p>
        </p:txBody>
      </p:sp>
      <p:sp>
        <p:nvSpPr>
          <p:cNvPr id="18" name="PlaceHolder 2"/>
          <p:cNvSpPr>
            <a:spLocks noGrp="1"/>
          </p:cNvSpPr>
          <p:nvPr>
            <p:ph type="body"/>
          </p:nvPr>
        </p:nvSpPr>
        <p:spPr>
          <a:xfrm>
            <a:off x="504000" y="1823760"/>
            <a:ext cx="4427280" cy="43840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19" name="PlaceHolder 3"/>
          <p:cNvSpPr>
            <a:spLocks noGrp="1"/>
          </p:cNvSpPr>
          <p:nvPr>
            <p:ph type="body"/>
          </p:nvPr>
        </p:nvSpPr>
        <p:spPr>
          <a:xfrm>
            <a:off x="5153040" y="1823760"/>
            <a:ext cx="442728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20" name="PlaceHolder 4"/>
          <p:cNvSpPr>
            <a:spLocks noGrp="1"/>
          </p:cNvSpPr>
          <p:nvPr>
            <p:ph type="body"/>
          </p:nvPr>
        </p:nvSpPr>
        <p:spPr>
          <a:xfrm>
            <a:off x="5153040" y="4113720"/>
            <a:ext cx="442728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87640"/>
            <a:ext cx="8100720" cy="1104120"/>
          </a:xfrm>
          <a:prstGeom prst="rect">
            <a:avLst/>
          </a:prstGeom>
        </p:spPr>
        <p:txBody>
          <a:bodyPr lIns="0" rIns="0" tIns="0" bIns="0" anchor="ctr"/>
          <a:p>
            <a:pPr algn="ctr"/>
            <a:endParaRPr b="0" lang="en-US" sz="5190" spc="-1" strike="noStrike">
              <a:solidFill>
                <a:srgbClr val="000000"/>
              </a:solidFill>
              <a:uFill>
                <a:solidFill>
                  <a:srgbClr val="ffffff"/>
                </a:solidFill>
              </a:uFill>
              <a:latin typeface="Times New Roman"/>
            </a:endParaRPr>
          </a:p>
        </p:txBody>
      </p:sp>
      <p:sp>
        <p:nvSpPr>
          <p:cNvPr id="22" name="PlaceHolder 2"/>
          <p:cNvSpPr>
            <a:spLocks noGrp="1"/>
          </p:cNvSpPr>
          <p:nvPr>
            <p:ph type="body"/>
          </p:nvPr>
        </p:nvSpPr>
        <p:spPr>
          <a:xfrm>
            <a:off x="504000" y="1823760"/>
            <a:ext cx="442728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23" name="PlaceHolder 3"/>
          <p:cNvSpPr>
            <a:spLocks noGrp="1"/>
          </p:cNvSpPr>
          <p:nvPr>
            <p:ph type="body"/>
          </p:nvPr>
        </p:nvSpPr>
        <p:spPr>
          <a:xfrm>
            <a:off x="5153040" y="1823760"/>
            <a:ext cx="442728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
        <p:nvSpPr>
          <p:cNvPr id="24" name="PlaceHolder 4"/>
          <p:cNvSpPr>
            <a:spLocks noGrp="1"/>
          </p:cNvSpPr>
          <p:nvPr>
            <p:ph type="body"/>
          </p:nvPr>
        </p:nvSpPr>
        <p:spPr>
          <a:xfrm>
            <a:off x="504000" y="4113720"/>
            <a:ext cx="9072720" cy="2090880"/>
          </a:xfrm>
          <a:prstGeom prst="rect">
            <a:avLst/>
          </a:prstGeom>
        </p:spPr>
        <p:txBody>
          <a:bodyPr lIns="0" rIns="0" tIns="0" bIns="0"/>
          <a:p>
            <a:endParaRPr b="0" lang="en-US" sz="4270" spc="-1" strike="noStrike">
              <a:solidFill>
                <a:srgbClr val="000000"/>
              </a:solidFill>
              <a:uFill>
                <a:solidFill>
                  <a:srgbClr val="ffffff"/>
                </a:solidFill>
              </a:u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280" cy="43840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
        <p:nvSpPr>
          <p:cNvPr id="2" name="CustomShape 3"/>
          <p:cNvSpPr/>
          <p:nvPr/>
        </p:nvSpPr>
        <p:spPr>
          <a:xfrm>
            <a:off x="4023360" y="7132320"/>
            <a:ext cx="6057360" cy="423000"/>
          </a:xfrm>
          <a:prstGeom prst="rect">
            <a:avLst/>
          </a:prstGeom>
          <a:solidFill>
            <a:srgbClr val="729fcf"/>
          </a:solidFill>
          <a:ln>
            <a:noFill/>
          </a:ln>
        </p:spPr>
        <p:style>
          <a:lnRef idx="0"/>
          <a:fillRef idx="0"/>
          <a:effectRef idx="0"/>
          <a:fontRef idx="minor"/>
        </p:style>
      </p:sp>
      <p:sp>
        <p:nvSpPr>
          <p:cNvPr id="3" name="TextShape 4"/>
          <p:cNvSpPr txBox="1"/>
          <p:nvPr/>
        </p:nvSpPr>
        <p:spPr>
          <a:xfrm>
            <a:off x="4633560" y="7157160"/>
            <a:ext cx="5394960" cy="346320"/>
          </a:xfrm>
          <a:prstGeom prst="rect">
            <a:avLst/>
          </a:prstGeom>
          <a:noFill/>
          <a:ln>
            <a:noFill/>
          </a:ln>
        </p:spPr>
        <p:txBody>
          <a:bodyPr lIns="90000" rIns="90000" tIns="45000" bIns="45000"/>
          <a:p>
            <a:pPr algn="r"/>
            <a:r>
              <a:rPr b="0" lang="en-US" sz="1800" spc="-1" strike="noStrike">
                <a:solidFill>
                  <a:srgbClr val="000000"/>
                </a:solidFill>
                <a:uFill>
                  <a:solidFill>
                    <a:srgbClr val="ffffff"/>
                  </a:solidFill>
                </a:uFill>
                <a:latin typeface="Arial"/>
              </a:rPr>
              <a:t>MKWU UNAIR Pendidikan Agama Islam 2018</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4023360" y="7132320"/>
            <a:ext cx="6057360" cy="423000"/>
          </a:xfrm>
          <a:prstGeom prst="rect">
            <a:avLst/>
          </a:prstGeom>
          <a:solidFill>
            <a:srgbClr val="729fcf"/>
          </a:solidFill>
          <a:ln>
            <a:noFill/>
          </a:ln>
        </p:spPr>
        <p:style>
          <a:lnRef idx="0"/>
          <a:fillRef idx="0"/>
          <a:effectRef idx="0"/>
          <a:fontRef idx="minor"/>
        </p:style>
      </p:sp>
      <p:pic>
        <p:nvPicPr>
          <p:cNvPr id="39" name="" descr=""/>
          <p:cNvPicPr/>
          <p:nvPr/>
        </p:nvPicPr>
        <p:blipFill>
          <a:blip r:embed="rId2"/>
          <a:stretch/>
        </p:blipFill>
        <p:spPr>
          <a:xfrm>
            <a:off x="0" y="0"/>
            <a:ext cx="10080360" cy="7555320"/>
          </a:xfrm>
          <a:prstGeom prst="rect">
            <a:avLst/>
          </a:prstGeom>
          <a:ln>
            <a:noFill/>
          </a:ln>
        </p:spPr>
      </p:pic>
      <p:sp>
        <p:nvSpPr>
          <p:cNvPr id="40" name="PlaceHolder 2"/>
          <p:cNvSpPr>
            <a:spLocks noGrp="1"/>
          </p:cNvSpPr>
          <p:nvPr>
            <p:ph type="title"/>
          </p:nvPr>
        </p:nvSpPr>
        <p:spPr>
          <a:xfrm>
            <a:off x="504000" y="287640"/>
            <a:ext cx="8100720" cy="1104120"/>
          </a:xfrm>
          <a:prstGeom prst="rect">
            <a:avLst/>
          </a:prstGeom>
        </p:spPr>
        <p:txBody>
          <a:bodyPr lIns="0" rIns="0" tIns="0" bIns="0" anchor="ctr"/>
          <a:p>
            <a:pPr algn="ctr"/>
            <a:r>
              <a:rPr b="0" lang="en-US" sz="5190" spc="-1" strike="noStrike">
                <a:solidFill>
                  <a:srgbClr val="000000"/>
                </a:solidFill>
                <a:uFill>
                  <a:solidFill>
                    <a:srgbClr val="ffffff"/>
                  </a:solidFill>
                </a:uFill>
                <a:latin typeface="Times New Roman"/>
              </a:rPr>
              <a:t>Click to edit the title text format</a:t>
            </a:r>
            <a:endParaRPr b="0" lang="en-US" sz="5190" spc="-1" strike="noStrike">
              <a:solidFill>
                <a:srgbClr val="000000"/>
              </a:solidFill>
              <a:uFill>
                <a:solidFill>
                  <a:srgbClr val="ffffff"/>
                </a:solidFill>
              </a:uFill>
              <a:latin typeface="Times New Roman"/>
            </a:endParaRPr>
          </a:p>
        </p:txBody>
      </p:sp>
      <p:sp>
        <p:nvSpPr>
          <p:cNvPr id="41" name="PlaceHolder 3"/>
          <p:cNvSpPr>
            <a:spLocks noGrp="1"/>
          </p:cNvSpPr>
          <p:nvPr>
            <p:ph type="body"/>
          </p:nvPr>
        </p:nvSpPr>
        <p:spPr>
          <a:xfrm>
            <a:off x="504000" y="1823760"/>
            <a:ext cx="9072720" cy="4384080"/>
          </a:xfrm>
          <a:prstGeom prst="rect">
            <a:avLst/>
          </a:prstGeom>
        </p:spPr>
        <p:txBody>
          <a:bodyPr lIns="0" rIns="0" tIns="0" bIns="0"/>
          <a:p>
            <a:pPr marL="432000" indent="-324000">
              <a:buClr>
                <a:srgbClr val="000000"/>
              </a:buClr>
              <a:buSzPct val="45000"/>
              <a:buFont typeface="Wingdings" charset="2"/>
              <a:buChar char=""/>
            </a:pPr>
            <a:r>
              <a:rPr b="0" lang="en-US" sz="4270" spc="-1" strike="noStrike">
                <a:solidFill>
                  <a:srgbClr val="000000"/>
                </a:solidFill>
                <a:uFill>
                  <a:solidFill>
                    <a:srgbClr val="ffffff"/>
                  </a:solidFill>
                </a:uFill>
                <a:latin typeface="Times New Roman"/>
              </a:rPr>
              <a:t>Click to edit the outline text format</a:t>
            </a:r>
            <a:endParaRPr b="0" lang="en-US" sz="4270" spc="-1" strike="noStrike">
              <a:solidFill>
                <a:srgbClr val="000000"/>
              </a:solidFill>
              <a:uFill>
                <a:solidFill>
                  <a:srgbClr val="ffffff"/>
                </a:solidFill>
              </a:uFill>
              <a:latin typeface="Times New Roman"/>
            </a:endParaRPr>
          </a:p>
          <a:p>
            <a:pPr lvl="1" marL="864000" indent="-324000">
              <a:buClr>
                <a:srgbClr val="000000"/>
              </a:buClr>
              <a:buSzPct val="75000"/>
              <a:buFont typeface="Symbol" charset="2"/>
              <a:buChar char=""/>
            </a:pPr>
            <a:r>
              <a:rPr b="0" lang="en-US" sz="3729" spc="-1" strike="noStrike">
                <a:solidFill>
                  <a:srgbClr val="000000"/>
                </a:solidFill>
                <a:uFill>
                  <a:solidFill>
                    <a:srgbClr val="ffffff"/>
                  </a:solidFill>
                </a:uFill>
                <a:latin typeface="Times New Roman"/>
              </a:rPr>
              <a:t>Second Outline Level</a:t>
            </a:r>
            <a:endParaRPr b="0" lang="en-US" sz="3729" spc="-1" strike="noStrike">
              <a:solidFill>
                <a:srgbClr val="000000"/>
              </a:solidFill>
              <a:uFill>
                <a:solidFill>
                  <a:srgbClr val="ffffff"/>
                </a:solidFill>
              </a:uFill>
              <a:latin typeface="Times New Roman"/>
            </a:endParaRPr>
          </a:p>
          <a:p>
            <a:pPr lvl="2" marL="1296000" indent="-288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Third Outline Level</a:t>
            </a:r>
            <a:endParaRPr b="0" lang="en-US" sz="3200" spc="-1" strike="noStrike">
              <a:solidFill>
                <a:srgbClr val="000000"/>
              </a:solidFill>
              <a:uFill>
                <a:solidFill>
                  <a:srgbClr val="ffffff"/>
                </a:solidFill>
              </a:uFill>
              <a:latin typeface="Times New Roman"/>
            </a:endParaRPr>
          </a:p>
          <a:p>
            <a:pPr lvl="3" marL="1728000" indent="-216000">
              <a:buClr>
                <a:srgbClr val="000000"/>
              </a:buClr>
              <a:buSzPct val="75000"/>
              <a:buFont typeface="Symbol" charset="2"/>
              <a:buChar char=""/>
            </a:pPr>
            <a:r>
              <a:rPr b="0" lang="en-US" sz="2660" spc="-1" strike="noStrike">
                <a:solidFill>
                  <a:srgbClr val="000000"/>
                </a:solidFill>
                <a:uFill>
                  <a:solidFill>
                    <a:srgbClr val="ffffff"/>
                  </a:solidFill>
                </a:uFill>
                <a:latin typeface="Times New Roman"/>
              </a:rPr>
              <a:t>Fourth Outline Level</a:t>
            </a:r>
            <a:endParaRPr b="0" lang="en-US" sz="2660" spc="-1" strike="noStrike">
              <a:solidFill>
                <a:srgbClr val="000000"/>
              </a:solidFill>
              <a:uFill>
                <a:solidFill>
                  <a:srgbClr val="ffffff"/>
                </a:solidFill>
              </a:uFill>
              <a:latin typeface="Times New Roman"/>
            </a:endParaRPr>
          </a:p>
          <a:p>
            <a:pPr lvl="4" marL="2160000" indent="-216000">
              <a:buClr>
                <a:srgbClr val="000000"/>
              </a:buClr>
              <a:buSzPct val="45000"/>
              <a:buFont typeface="Wingdings" charset="2"/>
              <a:buChar char=""/>
            </a:pPr>
            <a:r>
              <a:rPr b="0" lang="en-US" sz="2660" spc="-1" strike="noStrike">
                <a:solidFill>
                  <a:srgbClr val="000000"/>
                </a:solidFill>
                <a:uFill>
                  <a:solidFill>
                    <a:srgbClr val="ffffff"/>
                  </a:solidFill>
                </a:uFill>
                <a:latin typeface="Times New Roman"/>
              </a:rPr>
              <a:t>Fifth Outline Level</a:t>
            </a:r>
            <a:endParaRPr b="0" lang="en-US" sz="2660" spc="-1" strike="noStrike">
              <a:solidFill>
                <a:srgbClr val="000000"/>
              </a:solidFill>
              <a:uFill>
                <a:solidFill>
                  <a:srgbClr val="ffffff"/>
                </a:solidFill>
              </a:uFill>
              <a:latin typeface="Times New Roman"/>
            </a:endParaRPr>
          </a:p>
          <a:p>
            <a:pPr lvl="5" marL="2592000" indent="-216000">
              <a:buClr>
                <a:srgbClr val="000000"/>
              </a:buClr>
              <a:buSzPct val="45000"/>
              <a:buFont typeface="Wingdings" charset="2"/>
              <a:buChar char=""/>
            </a:pPr>
            <a:r>
              <a:rPr b="0" lang="en-US" sz="2660" spc="-1" strike="noStrike">
                <a:solidFill>
                  <a:srgbClr val="000000"/>
                </a:solidFill>
                <a:uFill>
                  <a:solidFill>
                    <a:srgbClr val="ffffff"/>
                  </a:solidFill>
                </a:uFill>
                <a:latin typeface="Times New Roman"/>
              </a:rPr>
              <a:t>Sixth Outline Level</a:t>
            </a:r>
            <a:endParaRPr b="0" lang="en-US" sz="2660" spc="-1" strike="noStrike">
              <a:solidFill>
                <a:srgbClr val="000000"/>
              </a:solidFill>
              <a:uFill>
                <a:solidFill>
                  <a:srgbClr val="ffffff"/>
                </a:solidFill>
              </a:uFill>
              <a:latin typeface="Times New Roman"/>
            </a:endParaRPr>
          </a:p>
          <a:p>
            <a:pPr lvl="6" marL="3024000" indent="-216000">
              <a:buClr>
                <a:srgbClr val="000000"/>
              </a:buClr>
              <a:buSzPct val="45000"/>
              <a:buFont typeface="Wingdings" charset="2"/>
              <a:buChar char=""/>
            </a:pPr>
            <a:r>
              <a:rPr b="0" lang="en-US" sz="2660" spc="-1" strike="noStrike">
                <a:solidFill>
                  <a:srgbClr val="000000"/>
                </a:solidFill>
                <a:uFill>
                  <a:solidFill>
                    <a:srgbClr val="ffffff"/>
                  </a:solidFill>
                </a:uFill>
                <a:latin typeface="Times New Roman"/>
              </a:rPr>
              <a:t>Seventh Outline Level</a:t>
            </a:r>
            <a:endParaRPr b="0" lang="en-US" sz="2660" spc="-1" strike="noStrike">
              <a:solidFill>
                <a:srgbClr val="000000"/>
              </a:solidFill>
              <a:uFill>
                <a:solidFill>
                  <a:srgbClr val="ffffff"/>
                </a:solidFill>
              </a:uFill>
              <a:latin typeface="Times New Roman"/>
            </a:endParaRPr>
          </a:p>
        </p:txBody>
      </p:sp>
      <p:sp>
        <p:nvSpPr>
          <p:cNvPr id="42" name="TextShape 4"/>
          <p:cNvSpPr txBox="1"/>
          <p:nvPr/>
        </p:nvSpPr>
        <p:spPr>
          <a:xfrm>
            <a:off x="4633560" y="7157160"/>
            <a:ext cx="5394960" cy="346320"/>
          </a:xfrm>
          <a:prstGeom prst="rect">
            <a:avLst/>
          </a:prstGeom>
          <a:noFill/>
          <a:ln>
            <a:noFill/>
          </a:ln>
        </p:spPr>
        <p:txBody>
          <a:bodyPr lIns="90000" rIns="90000" tIns="45000" bIns="45000"/>
          <a:p>
            <a:pPr algn="r"/>
            <a:r>
              <a:rPr b="0" lang="en-US" sz="1800" spc="-1" strike="noStrike">
                <a:solidFill>
                  <a:srgbClr val="000000"/>
                </a:solidFill>
                <a:uFill>
                  <a:solidFill>
                    <a:srgbClr val="ffffff"/>
                  </a:solidFill>
                </a:uFill>
                <a:latin typeface="Arial"/>
              </a:rPr>
              <a:t>MKWU UNAIR Pendidikan Agama Islam 2018</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621000" y="2035440"/>
            <a:ext cx="9071280" cy="187488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rPr>
              <a:t>MENGAPA DAN BAGAIMANA PAI DIAJARKAN DI PERGURUAN TINGGI?</a:t>
            </a:r>
            <a:endParaRPr b="0" lang="en-US" sz="1800" spc="-1" strike="noStrike">
              <a:solidFill>
                <a:srgbClr val="000000"/>
              </a:solidFill>
              <a:uFill>
                <a:solidFill>
                  <a:srgbClr val="ffffff"/>
                </a:solidFill>
              </a:uFill>
              <a:latin typeface="Arial"/>
            </a:endParaRPr>
          </a:p>
        </p:txBody>
      </p:sp>
      <p:sp>
        <p:nvSpPr>
          <p:cNvPr id="78" name="CustomShape 2"/>
          <p:cNvSpPr/>
          <p:nvPr/>
        </p:nvSpPr>
        <p:spPr>
          <a:xfrm>
            <a:off x="548640" y="4206600"/>
            <a:ext cx="9071280" cy="2011320"/>
          </a:xfrm>
          <a:prstGeom prst="rect">
            <a:avLst/>
          </a:prstGeom>
          <a:noFill/>
          <a:ln>
            <a:noFill/>
          </a:ln>
        </p:spPr>
        <p:style>
          <a:lnRef idx="0"/>
          <a:fillRef idx="0"/>
          <a:effectRef idx="0"/>
          <a:fontRef idx="minor"/>
        </p:style>
        <p:txBody>
          <a:bodyPr lIns="0" rIns="0" tIns="0" bIns="0" anchor="ctr"/>
          <a:p>
            <a:pPr algn="ctr">
              <a:lnSpc>
                <a:spcPct val="100000"/>
              </a:lnSpc>
            </a:pPr>
            <a:r>
              <a:rPr b="0" lang="en-US" sz="2000" spc="-1" strike="noStrike">
                <a:solidFill>
                  <a:srgbClr val="000000"/>
                </a:solidFill>
                <a:uFill>
                  <a:solidFill>
                    <a:srgbClr val="ffffff"/>
                  </a:solidFill>
                </a:uFill>
                <a:latin typeface="Arial"/>
              </a:rPr>
              <a:t>Setelah mengkaji bab ini mahasiswa mampu menunjukkan sikap positif terhadap Pendidikan Agama Islam (PAI); menjelaskan dan menyampaikan argumen akademik dan/atau profesional mengenai tujuan dan fungsi Pendidikan Agama Islam sebagai komponen mata kuliah wajib umum pada program diploma dan sarjana. (KD 2.1; 3.1; dan 4.1) </a:t>
            </a:r>
            <a:endParaRPr b="0" lang="en-US" sz="1800" spc="-1" strike="noStrike">
              <a:solidFill>
                <a:srgbClr val="000000"/>
              </a:solidFill>
              <a:uFill>
                <a:solidFill>
                  <a:srgbClr val="ffffff"/>
                </a:solidFill>
              </a:uFill>
              <a:latin typeface="Arial"/>
            </a:endParaRPr>
          </a:p>
        </p:txBody>
      </p:sp>
    </p:spTree>
  </p:cSld>
  <p:transition spd="med">
    <p:randomBar dir="vert"/>
  </p:transition>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nodeType="clickEffect" fill="hold" presetClass="entr" presetID="1">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nodeType="clickEffect" fill="hold" presetClass="entr" presetID="4" presetSubtype="16">
                                  <p:stCondLst>
                                    <p:cond delay="0"/>
                                  </p:stCondLst>
                                  <p:childTnLst>
                                    <p:set>
                                      <p:cBhvr>
                                        <p:cTn id="10" dur="1" fill="hold">
                                          <p:stCondLst>
                                            <p:cond delay="0"/>
                                          </p:stCondLst>
                                        </p:cTn>
                                        <p:tgtEl>
                                          <p:spTgt spid="78"/>
                                        </p:tgtEl>
                                        <p:attrNameLst>
                                          <p:attrName>style.visibility</p:attrName>
                                        </p:attrNameLst>
                                      </p:cBhvr>
                                      <p:to>
                                        <p:strVal val="visible"/>
                                      </p:to>
                                    </p:set>
                                    <p:animEffect filter="box(in)" transition="out">
                                      <p:cBhvr additive="repl">
                                        <p:cTn id="11" dur="500"/>
                                        <p:tgtEl>
                                          <p:spTgt spid="7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731520" y="2651760"/>
            <a:ext cx="8778240" cy="26496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1" lang="en-US" sz="2000" spc="-1" strike="noStrike">
                <a:solidFill>
                  <a:srgbClr val="006699"/>
                </a:solidFill>
                <a:uFill>
                  <a:solidFill>
                    <a:srgbClr val="ffffff"/>
                  </a:solidFill>
                </a:uFill>
                <a:latin typeface="Arial"/>
              </a:rPr>
              <a:t>Dakwah Islam terlihat sangat massif kembali pada dekade 90-an setelah beberapa dekade sebelumnya mengalami pelambatan</a:t>
            </a:r>
            <a:r>
              <a:rPr b="1" lang="en-US" sz="2000" spc="-1" strike="noStrike">
                <a:solidFill>
                  <a:srgbClr val="000000"/>
                </a:solidFill>
                <a:uFill>
                  <a:solidFill>
                    <a:srgbClr val="ffffff"/>
                  </a:solidFill>
                </a:uFill>
                <a:latin typeface="Arial"/>
              </a:rPr>
              <a:t>. </a:t>
            </a:r>
            <a:endParaRPr b="1" lang="en-US"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US" sz="2000" spc="-1" strike="noStrike">
                <a:solidFill>
                  <a:srgbClr val="990099"/>
                </a:solidFill>
                <a:uFill>
                  <a:solidFill>
                    <a:srgbClr val="ffffff"/>
                  </a:solidFill>
                </a:uFill>
                <a:latin typeface="Arial"/>
              </a:rPr>
              <a:t>Perubahan ini bermula dari “revolusi” pembelajaran agama melalui tutorial agama di kampus, pesantren kilat, berdirinya masjid-masjid, Taman Pendidikan Al-Quran (TPA), pembudayaan jilbab, berdirinya sekolah-sekolah Islam berkelas, serta mem-bludak-nya jamaah haji.</a:t>
            </a:r>
            <a:r>
              <a:rPr b="1" lang="en-US" sz="2000" spc="-1" strike="noStrike">
                <a:solidFill>
                  <a:srgbClr val="000000"/>
                </a:solidFill>
                <a:uFill>
                  <a:solidFill>
                    <a:srgbClr val="ffffff"/>
                  </a:solidFill>
                </a:uFill>
                <a:latin typeface="Arial"/>
              </a:rPr>
              <a:t> </a:t>
            </a:r>
            <a:endParaRPr b="1" lang="en-US"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US" sz="2000" spc="-1" strike="noStrike">
                <a:solidFill>
                  <a:srgbClr val="006600"/>
                </a:solidFill>
                <a:uFill>
                  <a:solidFill>
                    <a:srgbClr val="ffffff"/>
                  </a:solidFill>
                </a:uFill>
                <a:latin typeface="Arial"/>
              </a:rPr>
              <a:t>Menyongsong perkembangan ini, agar kampus tidak menjadi pendidikan </a:t>
            </a:r>
            <a:r>
              <a:rPr b="1" lang="en-US" sz="2000" spc="-1" strike="noStrike">
                <a:solidFill>
                  <a:srgbClr val="cc00cc"/>
                </a:solidFill>
                <a:uFill>
                  <a:solidFill>
                    <a:srgbClr val="ffffff"/>
                  </a:solidFill>
                </a:uFill>
                <a:latin typeface="Arial"/>
              </a:rPr>
              <a:t>di atas awan</a:t>
            </a:r>
            <a:r>
              <a:rPr b="1" lang="en-US" sz="2000" spc="-1" strike="noStrike">
                <a:solidFill>
                  <a:srgbClr val="006600"/>
                </a:solidFill>
                <a:uFill>
                  <a:solidFill>
                    <a:srgbClr val="ffffff"/>
                  </a:solidFill>
                </a:uFill>
                <a:latin typeface="Arial"/>
              </a:rPr>
              <a:t> yang tidak bersentuhan dengan realitas masyarakat di sekitarnya, maka tuntutan penyelenggaraan PAI di PT mutlak dibutuhkan dan terus berbenah menjadi yang lebih baik. </a:t>
            </a:r>
            <a:endParaRPr b="1" lang="en-US" sz="2000" spc="-1" strike="noStrike">
              <a:solidFill>
                <a:srgbClr val="000000"/>
              </a:solidFill>
              <a:uFill>
                <a:solidFill>
                  <a:srgbClr val="ffffff"/>
                </a:solidFill>
              </a:uFill>
              <a:latin typeface="Arial"/>
            </a:endParaRPr>
          </a:p>
        </p:txBody>
      </p:sp>
      <p:sp>
        <p:nvSpPr>
          <p:cNvPr id="109" name="CustomShape 2"/>
          <p:cNvSpPr/>
          <p:nvPr/>
        </p:nvSpPr>
        <p:spPr>
          <a:xfrm>
            <a:off x="365760" y="1920240"/>
            <a:ext cx="4663440" cy="516600"/>
          </a:xfrm>
          <a:prstGeom prst="rect">
            <a:avLst/>
          </a:prstGeom>
          <a:noFill/>
          <a:ln>
            <a:noFill/>
          </a:ln>
        </p:spPr>
        <p:style>
          <a:lnRef idx="0"/>
          <a:fillRef idx="0"/>
          <a:effectRef idx="0"/>
          <a:fontRef idx="minor"/>
        </p:style>
        <p:txBody>
          <a:bodyPr lIns="0" rIns="0" tIns="0" bIns="0"/>
          <a:p>
            <a:r>
              <a:rPr b="1" lang="en-US" sz="2800" spc="-1" strike="noStrike">
                <a:solidFill>
                  <a:srgbClr val="800000"/>
                </a:solidFill>
                <a:uFill>
                  <a:solidFill>
                    <a:srgbClr val="ffffff"/>
                  </a:solidFill>
                </a:uFill>
                <a:latin typeface="Arial"/>
              </a:rPr>
              <a:t>Landasan Sosial Budaya</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205" dur="indefinite" restart="never" nodeType="tmRoot">
          <p:childTnLst>
            <p:seq>
              <p:cTn id="206" nodeType="mainSeq">
                <p:childTnLst>
                  <p:par>
                    <p:cTn id="207" fill="freeze">
                      <p:stCondLst>
                        <p:cond delay="indefinite"/>
                      </p:stCondLst>
                      <p:childTnLst>
                        <p:par>
                          <p:cTn id="208" fill="freeze">
                            <p:stCondLst>
                              <p:cond delay="0"/>
                            </p:stCondLst>
                            <p:childTnLst>
                              <p:par>
                                <p:cTn id="209" nodeType="clickEffect" fill="hold" presetClass="entr" presetID="12" presetSubtype="4">
                                  <p:stCondLst>
                                    <p:cond delay="0"/>
                                  </p:stCondLst>
                                  <p:childTnLst>
                                    <p:set>
                                      <p:cBhvr>
                                        <p:cTn id="210" dur="1" fill="hold">
                                          <p:stCondLst>
                                            <p:cond delay="0"/>
                                          </p:stCondLst>
                                        </p:cTn>
                                        <p:tgtEl>
                                          <p:spTgt spid="108">
                                            <p:txEl>
                                              <p:pRg st="0" end="120"/>
                                            </p:txEl>
                                          </p:spTgt>
                                        </p:tgtEl>
                                        <p:attrNameLst>
                                          <p:attrName>style.visibility</p:attrName>
                                        </p:attrNameLst>
                                      </p:cBhvr>
                                      <p:to>
                                        <p:strVal val="visible"/>
                                      </p:to>
                                    </p:set>
                                    <p:animEffect filter="slide(fromBottom)" transition="in">
                                      <p:cBhvr additive="repl">
                                        <p:cTn id="211" dur="500"/>
                                        <p:tgtEl>
                                          <p:spTgt spid="108">
                                            <p:txEl>
                                              <p:pRg st="0" end="120"/>
                                            </p:txEl>
                                          </p:spTgt>
                                        </p:tgtEl>
                                      </p:cBhvr>
                                    </p:animEffect>
                                  </p:childTnLst>
                                </p:cTn>
                              </p:par>
                            </p:childTnLst>
                          </p:cTn>
                        </p:par>
                      </p:childTnLst>
                    </p:cTn>
                  </p:par>
                  <p:par>
                    <p:cTn id="212" fill="freeze">
                      <p:stCondLst>
                        <p:cond delay="indefinite"/>
                      </p:stCondLst>
                      <p:childTnLst>
                        <p:par>
                          <p:cTn id="213" fill="freeze">
                            <p:stCondLst>
                              <p:cond delay="0"/>
                            </p:stCondLst>
                            <p:childTnLst>
                              <p:par>
                                <p:cTn id="214" nodeType="clickEffect" fill="hold" presetClass="entr" presetID="12" presetSubtype="4">
                                  <p:stCondLst>
                                    <p:cond delay="0"/>
                                  </p:stCondLst>
                                  <p:childTnLst>
                                    <p:set>
                                      <p:cBhvr>
                                        <p:cTn id="215" dur="1" fill="hold">
                                          <p:stCondLst>
                                            <p:cond delay="0"/>
                                          </p:stCondLst>
                                        </p:cTn>
                                        <p:tgtEl>
                                          <p:spTgt spid="108">
                                            <p:txEl>
                                              <p:pRg st="120" end="385"/>
                                            </p:txEl>
                                          </p:spTgt>
                                        </p:tgtEl>
                                        <p:attrNameLst>
                                          <p:attrName>style.visibility</p:attrName>
                                        </p:attrNameLst>
                                      </p:cBhvr>
                                      <p:to>
                                        <p:strVal val="visible"/>
                                      </p:to>
                                    </p:set>
                                    <p:animEffect filter="slide(fromBottom)" transition="in">
                                      <p:cBhvr additive="repl">
                                        <p:cTn id="216" dur="500"/>
                                        <p:tgtEl>
                                          <p:spTgt spid="108">
                                            <p:txEl>
                                              <p:pRg st="120" end="385"/>
                                            </p:txEl>
                                          </p:spTgt>
                                        </p:tgtEl>
                                      </p:cBhvr>
                                    </p:animEffect>
                                  </p:childTnLst>
                                </p:cTn>
                              </p:par>
                            </p:childTnLst>
                          </p:cTn>
                        </p:par>
                      </p:childTnLst>
                    </p:cTn>
                  </p:par>
                  <p:par>
                    <p:cTn id="217" fill="freeze">
                      <p:stCondLst>
                        <p:cond delay="indefinite"/>
                      </p:stCondLst>
                      <p:childTnLst>
                        <p:par>
                          <p:cTn id="218" fill="freeze">
                            <p:stCondLst>
                              <p:cond delay="0"/>
                            </p:stCondLst>
                            <p:childTnLst>
                              <p:par>
                                <p:cTn id="219" nodeType="clickEffect" fill="hold" presetClass="entr" presetID="12" presetSubtype="4">
                                  <p:stCondLst>
                                    <p:cond delay="0"/>
                                  </p:stCondLst>
                                  <p:childTnLst>
                                    <p:set>
                                      <p:cBhvr>
                                        <p:cTn id="220" dur="1" fill="hold">
                                          <p:stCondLst>
                                            <p:cond delay="0"/>
                                          </p:stCondLst>
                                        </p:cTn>
                                        <p:tgtEl>
                                          <p:spTgt spid="108">
                                            <p:txEl>
                                              <p:pRg st="385" end="633"/>
                                            </p:txEl>
                                          </p:spTgt>
                                        </p:tgtEl>
                                        <p:attrNameLst>
                                          <p:attrName>style.visibility</p:attrName>
                                        </p:attrNameLst>
                                      </p:cBhvr>
                                      <p:to>
                                        <p:strVal val="visible"/>
                                      </p:to>
                                    </p:set>
                                    <p:animEffect filter="slide(fromBottom)" transition="in">
                                      <p:cBhvr additive="repl">
                                        <p:cTn id="221" dur="500"/>
                                        <p:tgtEl>
                                          <p:spTgt spid="108">
                                            <p:txEl>
                                              <p:pRg st="385" end="63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920600" y="2635200"/>
            <a:ext cx="7772040" cy="1113840"/>
          </a:xfrm>
          <a:prstGeom prst="rect">
            <a:avLst/>
          </a:prstGeom>
          <a:noFill/>
          <a:ln>
            <a:noFill/>
          </a:ln>
        </p:spPr>
        <p:style>
          <a:lnRef idx="0"/>
          <a:fillRef idx="0"/>
          <a:effectRef idx="0"/>
          <a:fontRef idx="minor"/>
        </p:style>
        <p:txBody>
          <a:bodyPr lIns="90000" rIns="90000" tIns="45000" bIns="45000"/>
          <a:p>
            <a:r>
              <a:rPr b="0" lang="en-US" sz="1800" spc="-1" strike="noStrike">
                <a:solidFill>
                  <a:srgbClr val="990099"/>
                </a:solidFill>
                <a:uFill>
                  <a:solidFill>
                    <a:srgbClr val="ffffff"/>
                  </a:solidFill>
                </a:uFill>
                <a:latin typeface="Arial"/>
              </a:rPr>
              <a:t>Secara historis bangsa Indonesia memiliki dua sistem pendidikan, yakni </a:t>
            </a:r>
            <a:r>
              <a:rPr b="0" lang="en-US" sz="1800" spc="-1" strike="noStrike">
                <a:solidFill>
                  <a:srgbClr val="006600"/>
                </a:solidFill>
                <a:uFill>
                  <a:solidFill>
                    <a:srgbClr val="ffffff"/>
                  </a:solidFill>
                </a:uFill>
                <a:latin typeface="Arial"/>
              </a:rPr>
              <a:t>pesantren</a:t>
            </a:r>
            <a:r>
              <a:rPr b="0" lang="en-US" sz="1800" spc="-1" strike="noStrike">
                <a:solidFill>
                  <a:srgbClr val="990099"/>
                </a:solidFill>
                <a:uFill>
                  <a:solidFill>
                    <a:srgbClr val="ffffff"/>
                  </a:solidFill>
                </a:uFill>
                <a:latin typeface="Arial"/>
              </a:rPr>
              <a:t> dan </a:t>
            </a:r>
            <a:r>
              <a:rPr b="0" lang="en-US" sz="1800" spc="-1" strike="noStrike">
                <a:solidFill>
                  <a:srgbClr val="006600"/>
                </a:solidFill>
                <a:uFill>
                  <a:solidFill>
                    <a:srgbClr val="ffffff"/>
                  </a:solidFill>
                </a:uFill>
                <a:latin typeface="Arial"/>
              </a:rPr>
              <a:t>sekolah</a:t>
            </a:r>
            <a:r>
              <a:rPr b="0" lang="en-US" sz="1800" spc="-1" strike="noStrike">
                <a:solidFill>
                  <a:srgbClr val="990099"/>
                </a:solidFill>
                <a:uFill>
                  <a:solidFill>
                    <a:srgbClr val="ffffff"/>
                  </a:solidFill>
                </a:uFill>
                <a:latin typeface="Arial"/>
              </a:rPr>
              <a:t>. Pesantren merupakan model </a:t>
            </a:r>
            <a:r>
              <a:rPr b="0" lang="en-US" sz="1800" spc="-1" strike="noStrike">
                <a:solidFill>
                  <a:srgbClr val="006600"/>
                </a:solidFill>
                <a:uFill>
                  <a:solidFill>
                    <a:srgbClr val="ffffff"/>
                  </a:solidFill>
                </a:uFill>
                <a:latin typeface="Arial"/>
              </a:rPr>
              <a:t>pendidikan asli bangsa Indonesia</a:t>
            </a:r>
            <a:r>
              <a:rPr b="0" lang="en-US" sz="1800" spc="-1" strike="noStrike">
                <a:solidFill>
                  <a:srgbClr val="990099"/>
                </a:solidFill>
                <a:uFill>
                  <a:solidFill>
                    <a:srgbClr val="ffffff"/>
                  </a:solidFill>
                </a:uFill>
                <a:latin typeface="Arial"/>
              </a:rPr>
              <a:t>, sedangkan sekolah merupakan model pendidikan yang diadopsi dari penjajah Belanda.</a:t>
            </a:r>
            <a:endParaRPr b="0" lang="en-US" sz="1800" spc="-1" strike="noStrike">
              <a:solidFill>
                <a:srgbClr val="990099"/>
              </a:solidFill>
              <a:uFill>
                <a:solidFill>
                  <a:srgbClr val="ffffff"/>
                </a:solidFill>
              </a:uFill>
              <a:latin typeface="Arial"/>
            </a:endParaRPr>
          </a:p>
        </p:txBody>
      </p:sp>
      <p:sp>
        <p:nvSpPr>
          <p:cNvPr id="111" name="CustomShape 2"/>
          <p:cNvSpPr/>
          <p:nvPr/>
        </p:nvSpPr>
        <p:spPr>
          <a:xfrm>
            <a:off x="366120" y="4023360"/>
            <a:ext cx="7497720" cy="16257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66cc"/>
                </a:solidFill>
                <a:uFill>
                  <a:solidFill>
                    <a:srgbClr val="ffffff"/>
                  </a:solidFill>
                </a:uFill>
                <a:latin typeface="Arial"/>
              </a:rPr>
              <a:t>Belajar dari pengalaman sejarah, para kiai yang memiliki pesantren mendirikan sekolah dan perguruan tinggi dalam lingkungan pondok pesantren. Adapun para ulama yang tidak memiliki pondok pesantren mendirikan madrasah dan sekolah-sekolah Islam.</a:t>
            </a:r>
            <a:endParaRPr b="0" lang="en-US" sz="1800" spc="-1" strike="noStrike">
              <a:solidFill>
                <a:srgbClr val="0066cc"/>
              </a:solidFill>
              <a:uFill>
                <a:solidFill>
                  <a:srgbClr val="ffffff"/>
                </a:solidFill>
              </a:uFill>
              <a:latin typeface="Arial"/>
            </a:endParaRPr>
          </a:p>
        </p:txBody>
      </p:sp>
      <p:sp>
        <p:nvSpPr>
          <p:cNvPr id="112" name="CustomShape 3"/>
          <p:cNvSpPr/>
          <p:nvPr/>
        </p:nvSpPr>
        <p:spPr>
          <a:xfrm>
            <a:off x="1985760" y="5394960"/>
            <a:ext cx="7772040" cy="1661760"/>
          </a:xfrm>
          <a:prstGeom prst="rect">
            <a:avLst/>
          </a:prstGeom>
          <a:noFill/>
          <a:ln>
            <a:noFill/>
          </a:ln>
        </p:spPr>
        <p:style>
          <a:lnRef idx="0"/>
          <a:fillRef idx="0"/>
          <a:effectRef idx="0"/>
          <a:fontRef idx="minor"/>
        </p:style>
        <p:txBody>
          <a:bodyPr lIns="90000" rIns="90000" tIns="45000" bIns="45000"/>
          <a:p>
            <a:r>
              <a:rPr b="0" lang="en-US" sz="1800" spc="-1" strike="noStrike">
                <a:solidFill>
                  <a:srgbClr val="990099"/>
                </a:solidFill>
                <a:uFill>
                  <a:solidFill>
                    <a:srgbClr val="ffffff"/>
                  </a:solidFill>
                </a:uFill>
                <a:latin typeface="Arial"/>
              </a:rPr>
              <a:t>Saat Indonesia merdeka, sekolah dan perguruan tinggi kolonial menjadi milik pemerintah. Atas dasar kekhawatiran terhadap keberagamaan dan moralitas bangsa, para ulama dan tokoh- tokoh pendidik muslim mengusulkan agar Pendidikan Agama Islam dijadikan bagian dari kurikulum sekolah dan perguruan tinggi.</a:t>
            </a:r>
            <a:endParaRPr b="0" lang="en-US" sz="1800" spc="-1" strike="noStrike">
              <a:solidFill>
                <a:srgbClr val="990099"/>
              </a:solidFill>
              <a:uFill>
                <a:solidFill>
                  <a:srgbClr val="ffffff"/>
                </a:solidFill>
              </a:uFill>
              <a:latin typeface="Arial"/>
            </a:endParaRPr>
          </a:p>
        </p:txBody>
      </p:sp>
      <p:sp>
        <p:nvSpPr>
          <p:cNvPr id="113" name="CustomShape 4"/>
          <p:cNvSpPr/>
          <p:nvPr/>
        </p:nvSpPr>
        <p:spPr>
          <a:xfrm>
            <a:off x="365760" y="1920240"/>
            <a:ext cx="4663440" cy="516600"/>
          </a:xfrm>
          <a:prstGeom prst="rect">
            <a:avLst/>
          </a:prstGeom>
          <a:noFill/>
          <a:ln>
            <a:noFill/>
          </a:ln>
        </p:spPr>
        <p:style>
          <a:lnRef idx="0"/>
          <a:fillRef idx="0"/>
          <a:effectRef idx="0"/>
          <a:fontRef idx="minor"/>
        </p:style>
        <p:txBody>
          <a:bodyPr lIns="0" rIns="0" tIns="0" bIns="0"/>
          <a:p>
            <a:r>
              <a:rPr b="1" lang="en-US" sz="2800" spc="-1" strike="noStrike">
                <a:solidFill>
                  <a:srgbClr val="800000"/>
                </a:solidFill>
                <a:uFill>
                  <a:solidFill>
                    <a:srgbClr val="ffffff"/>
                  </a:solidFill>
                </a:uFill>
                <a:latin typeface="Arial"/>
              </a:rPr>
              <a:t>Landasan Historis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222" dur="indefinite" restart="never" nodeType="tmRoot">
          <p:childTnLst>
            <p:seq>
              <p:cTn id="223" nodeType="mainSeq">
                <p:childTnLst>
                  <p:par>
                    <p:cTn id="224" fill="freeze">
                      <p:stCondLst>
                        <p:cond delay="indefinite"/>
                      </p:stCondLst>
                      <p:childTnLst>
                        <p:par>
                          <p:cTn id="225" fill="freeze">
                            <p:stCondLst>
                              <p:cond delay="0"/>
                            </p:stCondLst>
                            <p:childTnLst>
                              <p:par>
                                <p:cTn id="226" nodeType="clickEffect" fill="hold" presetClass="entr" presetID="12" presetSubtype="4">
                                  <p:stCondLst>
                                    <p:cond delay="0"/>
                                  </p:stCondLst>
                                  <p:childTnLst>
                                    <p:set>
                                      <p:cBhvr>
                                        <p:cTn id="227" dur="1" fill="hold">
                                          <p:stCondLst>
                                            <p:cond delay="0"/>
                                          </p:stCondLst>
                                        </p:cTn>
                                        <p:tgtEl>
                                          <p:spTgt spid="110"/>
                                        </p:tgtEl>
                                        <p:attrNameLst>
                                          <p:attrName>style.visibility</p:attrName>
                                        </p:attrNameLst>
                                      </p:cBhvr>
                                      <p:to>
                                        <p:strVal val="visible"/>
                                      </p:to>
                                    </p:set>
                                    <p:animEffect filter="slide(fromBottom)" transition="in">
                                      <p:cBhvr additive="repl">
                                        <p:cTn id="228" dur="500"/>
                                        <p:tgtEl>
                                          <p:spTgt spid="110"/>
                                        </p:tgtEl>
                                      </p:cBhvr>
                                    </p:animEffect>
                                  </p:childTnLst>
                                </p:cTn>
                              </p:par>
                            </p:childTnLst>
                          </p:cTn>
                        </p:par>
                      </p:childTnLst>
                    </p:cTn>
                  </p:par>
                  <p:par>
                    <p:cTn id="229" fill="freeze">
                      <p:stCondLst>
                        <p:cond delay="indefinite"/>
                      </p:stCondLst>
                      <p:childTnLst>
                        <p:par>
                          <p:cTn id="230" fill="freeze">
                            <p:stCondLst>
                              <p:cond delay="0"/>
                            </p:stCondLst>
                            <p:childTnLst>
                              <p:par>
                                <p:cTn id="231" nodeType="clickEffect" fill="hold" presetClass="entr" presetID="12" presetSubtype="4">
                                  <p:stCondLst>
                                    <p:cond delay="0"/>
                                  </p:stCondLst>
                                  <p:childTnLst>
                                    <p:set>
                                      <p:cBhvr>
                                        <p:cTn id="232" dur="1" fill="hold">
                                          <p:stCondLst>
                                            <p:cond delay="0"/>
                                          </p:stCondLst>
                                        </p:cTn>
                                        <p:tgtEl>
                                          <p:spTgt spid="111"/>
                                        </p:tgtEl>
                                        <p:attrNameLst>
                                          <p:attrName>style.visibility</p:attrName>
                                        </p:attrNameLst>
                                      </p:cBhvr>
                                      <p:to>
                                        <p:strVal val="visible"/>
                                      </p:to>
                                    </p:set>
                                    <p:animEffect filter="slide(fromBottom)" transition="in">
                                      <p:cBhvr additive="repl">
                                        <p:cTn id="233" dur="500"/>
                                        <p:tgtEl>
                                          <p:spTgt spid="111"/>
                                        </p:tgtEl>
                                      </p:cBhvr>
                                    </p:animEffect>
                                  </p:childTnLst>
                                </p:cTn>
                              </p:par>
                            </p:childTnLst>
                          </p:cTn>
                        </p:par>
                      </p:childTnLst>
                    </p:cTn>
                  </p:par>
                  <p:par>
                    <p:cTn id="234" fill="freeze">
                      <p:stCondLst>
                        <p:cond delay="indefinite"/>
                      </p:stCondLst>
                      <p:childTnLst>
                        <p:par>
                          <p:cTn id="235" fill="freeze">
                            <p:stCondLst>
                              <p:cond delay="0"/>
                            </p:stCondLst>
                            <p:childTnLst>
                              <p:par>
                                <p:cTn id="236" nodeType="clickEffect" fill="hold" presetClass="entr" presetID="12" presetSubtype="4">
                                  <p:stCondLst>
                                    <p:cond delay="0"/>
                                  </p:stCondLst>
                                  <p:childTnLst>
                                    <p:set>
                                      <p:cBhvr>
                                        <p:cTn id="237" dur="1" fill="hold">
                                          <p:stCondLst>
                                            <p:cond delay="0"/>
                                          </p:stCondLst>
                                        </p:cTn>
                                        <p:tgtEl>
                                          <p:spTgt spid="112"/>
                                        </p:tgtEl>
                                        <p:attrNameLst>
                                          <p:attrName>style.visibility</p:attrName>
                                        </p:attrNameLst>
                                      </p:cBhvr>
                                      <p:to>
                                        <p:strVal val="visible"/>
                                      </p:to>
                                    </p:set>
                                    <p:animEffect filter="slide(fromBottom)" transition="in">
                                      <p:cBhvr additive="repl">
                                        <p:cTn id="238" dur="500"/>
                                        <p:tgtEl>
                                          <p:spTgt spid="11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005840" y="3108960"/>
            <a:ext cx="8046360" cy="1369800"/>
          </a:xfrm>
          <a:prstGeom prst="rect">
            <a:avLst/>
          </a:prstGeom>
          <a:noFill/>
          <a:ln>
            <a:noFill/>
          </a:ln>
        </p:spPr>
        <p:style>
          <a:lnRef idx="0"/>
          <a:fillRef idx="0"/>
          <a:effectRef idx="0"/>
          <a:fontRef idx="minor"/>
        </p:style>
        <p:txBody>
          <a:bodyPr lIns="90000" rIns="90000" tIns="45000" bIns="45000"/>
          <a:p>
            <a:pPr algn="ctr"/>
            <a:r>
              <a:rPr b="1" lang="en-US" sz="2200" spc="-1" strike="noStrike">
                <a:solidFill>
                  <a:srgbClr val="006600"/>
                </a:solidFill>
                <a:uFill>
                  <a:solidFill>
                    <a:srgbClr val="ffffff"/>
                  </a:solidFill>
                </a:uFill>
                <a:latin typeface="Arial"/>
              </a:rPr>
              <a:t>Eksistensi mata kuliah PAI di PT (dan mata pelajaran PAI di sekolah) memiliki landasan filosofis dan yuridis yang sangat kuat. Landasan filosofis PAI berpijak pada Pancasila, terutama sila pertama, yakni Ketuhanan Yang Maha Esa. Adapun secara yuridis berpijak pada ketentuan perundang- undangan yang berlaku.</a:t>
            </a:r>
            <a:endParaRPr b="1" lang="en-US" sz="2200" spc="-1" strike="noStrike">
              <a:solidFill>
                <a:srgbClr val="006600"/>
              </a:solidFill>
              <a:uFill>
                <a:solidFill>
                  <a:srgbClr val="ffffff"/>
                </a:solidFill>
              </a:uFill>
              <a:latin typeface="Arial"/>
            </a:endParaRPr>
          </a:p>
        </p:txBody>
      </p:sp>
      <p:sp>
        <p:nvSpPr>
          <p:cNvPr id="115" name="CustomShape 2"/>
          <p:cNvSpPr/>
          <p:nvPr/>
        </p:nvSpPr>
        <p:spPr>
          <a:xfrm>
            <a:off x="365760" y="1920240"/>
            <a:ext cx="4663440" cy="516600"/>
          </a:xfrm>
          <a:prstGeom prst="rect">
            <a:avLst/>
          </a:prstGeom>
          <a:noFill/>
          <a:ln>
            <a:noFill/>
          </a:ln>
        </p:spPr>
        <p:style>
          <a:lnRef idx="0"/>
          <a:fillRef idx="0"/>
          <a:effectRef idx="0"/>
          <a:fontRef idx="minor"/>
        </p:style>
        <p:txBody>
          <a:bodyPr lIns="0" rIns="0" tIns="0" bIns="0"/>
          <a:p>
            <a:r>
              <a:rPr b="1" lang="en-US" sz="2800" spc="-1" strike="noStrike">
                <a:solidFill>
                  <a:srgbClr val="800000"/>
                </a:solidFill>
                <a:uFill>
                  <a:solidFill>
                    <a:srgbClr val="ffffff"/>
                  </a:solidFill>
                </a:uFill>
                <a:latin typeface="Arial"/>
              </a:rPr>
              <a:t>Landasan Yuridis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239" dur="indefinite" restart="never" nodeType="tmRoot">
          <p:childTnLst>
            <p:seq>
              <p:cTn id="240" nodeType="mainSeq">
                <p:childTnLst>
                  <p:par>
                    <p:cTn id="241" fill="freeze">
                      <p:stCondLst>
                        <p:cond delay="indefinite"/>
                      </p:stCondLst>
                      <p:childTnLst>
                        <p:par>
                          <p:cTn id="242" fill="freeze">
                            <p:stCondLst>
                              <p:cond delay="0"/>
                            </p:stCondLst>
                            <p:childTnLst>
                              <p:par>
                                <p:cTn id="243" nodeType="clickEffect" fill="hold" presetClass="entr" presetID="12" presetSubtype="4">
                                  <p:stCondLst>
                                    <p:cond delay="0"/>
                                  </p:stCondLst>
                                  <p:childTnLst>
                                    <p:set>
                                      <p:cBhvr>
                                        <p:cTn id="244" dur="1" fill="hold">
                                          <p:stCondLst>
                                            <p:cond delay="0"/>
                                          </p:stCondLst>
                                        </p:cTn>
                                        <p:tgtEl>
                                          <p:spTgt spid="114"/>
                                        </p:tgtEl>
                                        <p:attrNameLst>
                                          <p:attrName>style.visibility</p:attrName>
                                        </p:attrNameLst>
                                      </p:cBhvr>
                                      <p:to>
                                        <p:strVal val="visible"/>
                                      </p:to>
                                    </p:set>
                                    <p:animEffect filter="slide(fromBottom)" transition="in">
                                      <p:cBhvr additive="repl">
                                        <p:cTn id="245" dur="500"/>
                                        <p:tgtEl>
                                          <p:spTgt spid="11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rPr>
              <a:t>Metode Pembelajaran PAI di PT</a:t>
            </a:r>
            <a:endParaRPr b="0" lang="en-US" sz="1800" spc="-1" strike="noStrike">
              <a:solidFill>
                <a:srgbClr val="000000"/>
              </a:solidFill>
              <a:uFill>
                <a:solidFill>
                  <a:srgbClr val="ffffff"/>
                </a:solidFill>
              </a:uFill>
              <a:latin typeface="Arial"/>
            </a:endParaRPr>
          </a:p>
        </p:txBody>
      </p:sp>
      <p:sp>
        <p:nvSpPr>
          <p:cNvPr id="117" name="CustomShape 2"/>
          <p:cNvSpPr/>
          <p:nvPr/>
        </p:nvSpPr>
        <p:spPr>
          <a:xfrm rot="1438200">
            <a:off x="524160" y="4858200"/>
            <a:ext cx="5120280" cy="516600"/>
          </a:xfrm>
          <a:prstGeom prst="rect">
            <a:avLst/>
          </a:prstGeom>
          <a:noFill/>
          <a:ln>
            <a:noFill/>
          </a:ln>
        </p:spPr>
        <p:style>
          <a:lnRef idx="0"/>
          <a:fillRef idx="0"/>
          <a:effectRef idx="0"/>
          <a:fontRef idx="minor"/>
        </p:style>
        <p:txBody>
          <a:bodyPr lIns="0" rIns="0" tIns="0" bIns="0"/>
          <a:p>
            <a:r>
              <a:rPr b="1" lang="en-US" sz="2600" spc="-1" strike="noStrike">
                <a:solidFill>
                  <a:srgbClr val="990099"/>
                </a:solidFill>
                <a:uFill>
                  <a:solidFill>
                    <a:srgbClr val="ffffff"/>
                  </a:solidFill>
                </a:uFill>
                <a:latin typeface="Cambria"/>
                <a:ea typeface="Arial"/>
              </a:rPr>
              <a:t>Berbasis Subtansi Materi</a:t>
            </a:r>
            <a:endParaRPr b="0" lang="en-US" sz="1800" spc="-1" strike="noStrike">
              <a:solidFill>
                <a:srgbClr val="990099"/>
              </a:solidFill>
              <a:uFill>
                <a:solidFill>
                  <a:srgbClr val="ffffff"/>
                </a:solidFill>
              </a:uFill>
              <a:latin typeface="Arial"/>
            </a:endParaRPr>
          </a:p>
        </p:txBody>
      </p:sp>
      <p:sp>
        <p:nvSpPr>
          <p:cNvPr id="118" name="CustomShape 3"/>
          <p:cNvSpPr/>
          <p:nvPr/>
        </p:nvSpPr>
        <p:spPr>
          <a:xfrm rot="19863000">
            <a:off x="5533560" y="4420800"/>
            <a:ext cx="3519000" cy="516600"/>
          </a:xfrm>
          <a:prstGeom prst="rect">
            <a:avLst/>
          </a:prstGeom>
          <a:noFill/>
          <a:ln>
            <a:noFill/>
          </a:ln>
        </p:spPr>
        <p:style>
          <a:lnRef idx="0"/>
          <a:fillRef idx="0"/>
          <a:effectRef idx="0"/>
          <a:fontRef idx="minor"/>
        </p:style>
        <p:txBody>
          <a:bodyPr lIns="0" rIns="0" tIns="0" bIns="0"/>
          <a:p>
            <a:r>
              <a:rPr b="1" lang="en-US" sz="2600" spc="-1" strike="noStrike">
                <a:solidFill>
                  <a:srgbClr val="006600"/>
                </a:solidFill>
                <a:uFill>
                  <a:solidFill>
                    <a:srgbClr val="ffffff"/>
                  </a:solidFill>
                </a:uFill>
                <a:latin typeface="Cambria"/>
                <a:ea typeface="Arial"/>
              </a:rPr>
              <a:t>Berbasis Proses</a:t>
            </a:r>
            <a:endParaRPr b="0" lang="en-US" sz="1800" spc="-1" strike="noStrike">
              <a:solidFill>
                <a:srgbClr val="006600"/>
              </a:solidFill>
              <a:uFill>
                <a:solidFill>
                  <a:srgbClr val="ffffff"/>
                </a:solidFill>
              </a:uFill>
              <a:latin typeface="Arial"/>
            </a:endParaRPr>
          </a:p>
        </p:txBody>
      </p:sp>
      <p:sp>
        <p:nvSpPr>
          <p:cNvPr id="119" name="CustomShape 4"/>
          <p:cNvSpPr/>
          <p:nvPr/>
        </p:nvSpPr>
        <p:spPr>
          <a:xfrm rot="10792200">
            <a:off x="3386160" y="2008440"/>
            <a:ext cx="2651760" cy="2926080"/>
          </a:xfrm>
          <a:custGeom>
            <a:avLst/>
            <a:gdLst/>
            <a:ahLst/>
            <a:rect l="l" t="t" r="r" b="b"/>
            <a:pathLst>
              <a:path w="787" h="799">
                <a:moveTo>
                  <a:pt x="439" y="12"/>
                </a:moveTo>
                <a:lnTo>
                  <a:pt x="535" y="102"/>
                </a:lnTo>
                <a:lnTo>
                  <a:pt x="391" y="246"/>
                </a:lnTo>
                <a:lnTo>
                  <a:pt x="252" y="108"/>
                </a:lnTo>
                <a:lnTo>
                  <a:pt x="349" y="12"/>
                </a:lnTo>
                <a:lnTo>
                  <a:pt x="0" y="0"/>
                </a:lnTo>
                <a:lnTo>
                  <a:pt x="12" y="348"/>
                </a:lnTo>
                <a:lnTo>
                  <a:pt x="108" y="258"/>
                </a:lnTo>
                <a:lnTo>
                  <a:pt x="282" y="433"/>
                </a:lnTo>
                <a:lnTo>
                  <a:pt x="282" y="799"/>
                </a:lnTo>
                <a:lnTo>
                  <a:pt x="511" y="799"/>
                </a:lnTo>
                <a:lnTo>
                  <a:pt x="511" y="427"/>
                </a:lnTo>
                <a:lnTo>
                  <a:pt x="685" y="252"/>
                </a:lnTo>
                <a:lnTo>
                  <a:pt x="781" y="348"/>
                </a:lnTo>
                <a:lnTo>
                  <a:pt x="787" y="0"/>
                </a:lnTo>
                <a:lnTo>
                  <a:pt x="439" y="12"/>
                </a:lnTo>
                <a:close/>
              </a:path>
            </a:pathLst>
          </a:custGeom>
          <a:solidFill>
            <a:srgbClr val="729fcf"/>
          </a:solidFill>
          <a:ln>
            <a:solidFill>
              <a:srgbClr val="3465a4"/>
            </a:solidFill>
          </a:ln>
        </p:spPr>
        <p:style>
          <a:lnRef idx="0"/>
          <a:fillRef idx="0"/>
          <a:effectRef idx="0"/>
          <a:fontRef idx="minor"/>
        </p:style>
      </p:sp>
    </p:spTree>
  </p:cSld>
  <p:transition spd="med">
    <p:wheel spokes="1"/>
  </p:transition>
  <p:timing>
    <p:tnLst>
      <p:par>
        <p:cTn id="246" dur="indefinite" restart="never" nodeType="tmRoot">
          <p:childTnLst>
            <p:seq>
              <p:cTn id="247" nodeType="mainSeq">
                <p:childTnLst>
                  <p:par>
                    <p:cTn id="248" fill="freeze">
                      <p:stCondLst>
                        <p:cond delay="indefinite"/>
                      </p:stCondLst>
                      <p:childTnLst>
                        <p:par>
                          <p:cTn id="249" fill="freeze">
                            <p:stCondLst>
                              <p:cond delay="0"/>
                            </p:stCondLst>
                            <p:childTnLst>
                              <p:par>
                                <p:cTn id="250" nodeType="clickEffect" fill="hold" presetClass="entr" presetID="12" presetSubtype="1">
                                  <p:stCondLst>
                                    <p:cond delay="0"/>
                                  </p:stCondLst>
                                  <p:childTnLst>
                                    <p:set>
                                      <p:cBhvr>
                                        <p:cTn id="251" dur="2" fill="hold">
                                          <p:stCondLst>
                                            <p:cond delay="0"/>
                                          </p:stCondLst>
                                        </p:cTn>
                                        <p:tgtEl>
                                          <p:spTgt spid="119"/>
                                        </p:tgtEl>
                                        <p:attrNameLst>
                                          <p:attrName>style.visibility</p:attrName>
                                        </p:attrNameLst>
                                      </p:cBhvr>
                                      <p:to>
                                        <p:strVal val="visible"/>
                                      </p:to>
                                    </p:set>
                                    <p:animEffect filter="slide(fromTop)" transition="in">
                                      <p:cBhvr additive="repl">
                                        <p:cTn id="252" dur="1000"/>
                                        <p:tgtEl>
                                          <p:spTgt spid="119"/>
                                        </p:tgtEl>
                                      </p:cBhvr>
                                    </p:animEffect>
                                  </p:childTnLst>
                                </p:cTn>
                              </p:par>
                            </p:childTnLst>
                          </p:cTn>
                        </p:par>
                        <p:par>
                          <p:cTn id="253" fill="freeze">
                            <p:stCondLst>
                              <p:cond delay="1000"/>
                            </p:stCondLst>
                            <p:childTnLst>
                              <p:par>
                                <p:cTn id="254" nodeType="afterEffect" fill="hold" presetClass="entr" presetID="12" presetSubtype="1">
                                  <p:stCondLst>
                                    <p:cond delay="0"/>
                                  </p:stCondLst>
                                  <p:childTnLst>
                                    <p:set>
                                      <p:cBhvr>
                                        <p:cTn id="255" dur="1" fill="hold">
                                          <p:stCondLst>
                                            <p:cond delay="0"/>
                                          </p:stCondLst>
                                        </p:cTn>
                                        <p:tgtEl>
                                          <p:spTgt spid="117"/>
                                        </p:tgtEl>
                                        <p:attrNameLst>
                                          <p:attrName>style.visibility</p:attrName>
                                        </p:attrNameLst>
                                      </p:cBhvr>
                                      <p:to>
                                        <p:strVal val="visible"/>
                                      </p:to>
                                    </p:set>
                                    <p:animEffect filter="slide(fromTop)" transition="in">
                                      <p:cBhvr additive="repl">
                                        <p:cTn id="256" dur="500"/>
                                        <p:tgtEl>
                                          <p:spTgt spid="117"/>
                                        </p:tgtEl>
                                      </p:cBhvr>
                                    </p:animEffect>
                                  </p:childTnLst>
                                </p:cTn>
                              </p:par>
                            </p:childTnLst>
                          </p:cTn>
                        </p:par>
                        <p:par>
                          <p:cTn id="257" fill="freeze">
                            <p:stCondLst>
                              <p:cond delay="1500"/>
                            </p:stCondLst>
                            <p:childTnLst>
                              <p:par>
                                <p:cTn id="258" nodeType="afterEffect" fill="hold" presetClass="entr" presetID="12" presetSubtype="4">
                                  <p:stCondLst>
                                    <p:cond delay="0"/>
                                  </p:stCondLst>
                                  <p:childTnLst>
                                    <p:set>
                                      <p:cBhvr>
                                        <p:cTn id="259" dur="1" fill="hold">
                                          <p:stCondLst>
                                            <p:cond delay="0"/>
                                          </p:stCondLst>
                                        </p:cTn>
                                        <p:tgtEl>
                                          <p:spTgt spid="118"/>
                                        </p:tgtEl>
                                        <p:attrNameLst>
                                          <p:attrName>style.visibility</p:attrName>
                                        </p:attrNameLst>
                                      </p:cBhvr>
                                      <p:to>
                                        <p:strVal val="visible"/>
                                      </p:to>
                                    </p:set>
                                    <p:animEffect filter="slide(fromBottom)" transition="in">
                                      <p:cBhvr additive="repl">
                                        <p:cTn id="260" dur="500"/>
                                        <p:tgtEl>
                                          <p:spTgt spid="11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640080" y="640080"/>
            <a:ext cx="4663440" cy="516600"/>
          </a:xfrm>
          <a:prstGeom prst="rect">
            <a:avLst/>
          </a:prstGeom>
          <a:noFill/>
          <a:ln>
            <a:noFill/>
          </a:ln>
        </p:spPr>
        <p:style>
          <a:lnRef idx="0"/>
          <a:fillRef idx="0"/>
          <a:effectRef idx="0"/>
          <a:fontRef idx="minor"/>
        </p:style>
        <p:txBody>
          <a:bodyPr lIns="0" rIns="0" tIns="0" bIns="0"/>
          <a:p>
            <a:r>
              <a:rPr b="1" lang="en-US" sz="2800" spc="-1" strike="noStrike">
                <a:solidFill>
                  <a:srgbClr val="800000"/>
                </a:solidFill>
                <a:uFill>
                  <a:solidFill>
                    <a:srgbClr val="ffffff"/>
                  </a:solidFill>
                </a:uFill>
                <a:latin typeface="Arial"/>
              </a:rPr>
              <a:t>Berbasis Subtansi Materi</a:t>
            </a:r>
            <a:endParaRPr b="0" lang="en-US" sz="1800" spc="-1" strike="noStrike">
              <a:solidFill>
                <a:srgbClr val="000000"/>
              </a:solidFill>
              <a:uFill>
                <a:solidFill>
                  <a:srgbClr val="ffffff"/>
                </a:solidFill>
              </a:uFill>
              <a:latin typeface="Arial"/>
            </a:endParaRPr>
          </a:p>
        </p:txBody>
      </p:sp>
      <p:sp>
        <p:nvSpPr>
          <p:cNvPr id="121" name="TextShape 2"/>
          <p:cNvSpPr txBox="1"/>
          <p:nvPr/>
        </p:nvSpPr>
        <p:spPr>
          <a:xfrm>
            <a:off x="1645920" y="2318040"/>
            <a:ext cx="6675120" cy="1248120"/>
          </a:xfrm>
          <a:prstGeom prst="rect">
            <a:avLst/>
          </a:prstGeom>
          <a:noFill/>
          <a:ln>
            <a:noFill/>
          </a:ln>
        </p:spPr>
        <p:txBody>
          <a:bodyPr lIns="90000" rIns="90000" tIns="45000" bIns="45000"/>
          <a:p>
            <a:pPr algn="ctr"/>
            <a:r>
              <a:rPr b="1" lang="en-US" sz="2000" spc="-1" strike="noStrike">
                <a:solidFill>
                  <a:srgbClr val="000000"/>
                </a:solidFill>
                <a:uFill>
                  <a:solidFill>
                    <a:srgbClr val="ffffff"/>
                  </a:solidFill>
                </a:uFill>
                <a:latin typeface="Arial"/>
              </a:rPr>
              <a:t>Berbasis subtansi materi berarti menyuguhkan materi pendidikan agama secara luas dan mendalam. Dalam hal ini terdapat tiga pendekatan utama yang dilakukan para pakar pendidikan Islam; </a:t>
            </a:r>
            <a:endParaRPr b="1" lang="en-US" sz="2000" spc="-1" strike="noStrike">
              <a:solidFill>
                <a:srgbClr val="000000"/>
              </a:solidFill>
              <a:uFill>
                <a:solidFill>
                  <a:srgbClr val="ffffff"/>
                </a:solidFill>
              </a:uFill>
              <a:latin typeface="Arial"/>
            </a:endParaRPr>
          </a:p>
        </p:txBody>
      </p:sp>
      <p:sp>
        <p:nvSpPr>
          <p:cNvPr id="122" name="TextShape 3"/>
          <p:cNvSpPr txBox="1"/>
          <p:nvPr/>
        </p:nvSpPr>
        <p:spPr>
          <a:xfrm>
            <a:off x="1371600" y="4206240"/>
            <a:ext cx="8138160" cy="1463040"/>
          </a:xfrm>
          <a:prstGeom prst="rect">
            <a:avLst/>
          </a:prstGeom>
          <a:noFill/>
          <a:ln>
            <a:noFill/>
          </a:ln>
        </p:spPr>
        <p:txBody>
          <a:bodyPr lIns="90000" rIns="90000" tIns="45000" bIns="45000"/>
          <a:p>
            <a:r>
              <a:rPr b="1" lang="en-US" sz="1800" spc="-1" strike="noStrike">
                <a:solidFill>
                  <a:srgbClr val="800000"/>
                </a:solidFill>
                <a:uFill>
                  <a:solidFill>
                    <a:srgbClr val="ffffff"/>
                  </a:solidFill>
                </a:uFill>
                <a:latin typeface="Arial"/>
              </a:rPr>
              <a:t>1. Pendekatan Kajian Al-Quran dan Sejarah Islam</a:t>
            </a:r>
            <a:endParaRPr b="1"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Pengkajian “Al-Quran” berarti mengkaji intisari Al Quran melalui gagasan-gagasan dan ilmu dari para ulama. Pengkajian "Sejarah Islam", yakni pengkajian tentang perkembangan Islam sejak masa Rasulullah Muhammad saw. menyampaikan misinya hingga masa sekarang.</a:t>
            </a:r>
            <a:endParaRPr b="0" lang="en-US" sz="1800" spc="-1" strike="noStrike">
              <a:solidFill>
                <a:srgbClr val="000000"/>
              </a:solidFill>
              <a:uFill>
                <a:solidFill>
                  <a:srgbClr val="ffffff"/>
                </a:solidFill>
              </a:uFill>
              <a:latin typeface="Arial"/>
            </a:endParaRPr>
          </a:p>
        </p:txBody>
      </p:sp>
    </p:spTree>
  </p:cSld>
  <p:transition spd="med">
    <p:wipe dir="u"/>
  </p:transition>
  <p:timing>
    <p:tnLst>
      <p:par>
        <p:cTn id="261" dur="indefinite" restart="never" nodeType="tmRoot">
          <p:childTnLst>
            <p:seq>
              <p:cTn id="262" nodeType="mainSeq">
                <p:childTnLst>
                  <p:par>
                    <p:cTn id="263" fill="freeze">
                      <p:stCondLst>
                        <p:cond delay="indefinite"/>
                      </p:stCondLst>
                      <p:childTnLst>
                        <p:par>
                          <p:cTn id="264" fill="freeze">
                            <p:stCondLst>
                              <p:cond delay="0"/>
                            </p:stCondLst>
                            <p:childTnLst>
                              <p:par>
                                <p:cTn id="265" nodeType="clickEffect" fill="hold" presetClass="entr" presetID="12" presetSubtype="1">
                                  <p:stCondLst>
                                    <p:cond delay="0"/>
                                  </p:stCondLst>
                                  <p:childTnLst>
                                    <p:set>
                                      <p:cBhvr>
                                        <p:cTn id="266" dur="1" fill="hold">
                                          <p:stCondLst>
                                            <p:cond delay="0"/>
                                          </p:stCondLst>
                                        </p:cTn>
                                        <p:tgtEl>
                                          <p:spTgt spid="121">
                                            <p:txEl>
                                              <p:pRg st="0" end="185"/>
                                            </p:txEl>
                                          </p:spTgt>
                                        </p:tgtEl>
                                        <p:attrNameLst>
                                          <p:attrName>style.visibility</p:attrName>
                                        </p:attrNameLst>
                                      </p:cBhvr>
                                      <p:to>
                                        <p:strVal val="visible"/>
                                      </p:to>
                                    </p:set>
                                    <p:animEffect filter="slide(fromTop)" transition="in">
                                      <p:cBhvr additive="repl">
                                        <p:cTn id="267" dur="500"/>
                                        <p:tgtEl>
                                          <p:spTgt spid="121">
                                            <p:txEl>
                                              <p:pRg st="0" end="185"/>
                                            </p:txEl>
                                          </p:spTgt>
                                        </p:tgtEl>
                                      </p:cBhvr>
                                    </p:animEffect>
                                  </p:childTnLst>
                                </p:cTn>
                              </p:par>
                            </p:childTnLst>
                          </p:cTn>
                        </p:par>
                      </p:childTnLst>
                    </p:cTn>
                  </p:par>
                  <p:par>
                    <p:cTn id="268" fill="freeze">
                      <p:stCondLst>
                        <p:cond delay="indefinite"/>
                      </p:stCondLst>
                      <p:childTnLst>
                        <p:par>
                          <p:cTn id="269" fill="freeze">
                            <p:stCondLst>
                              <p:cond delay="0"/>
                            </p:stCondLst>
                            <p:childTnLst>
                              <p:par>
                                <p:cTn id="270" nodeType="clickEffect" fill="hold" presetClass="entr" presetID="12" presetSubtype="4">
                                  <p:stCondLst>
                                    <p:cond delay="0"/>
                                  </p:stCondLst>
                                  <p:childTnLst>
                                    <p:set>
                                      <p:cBhvr>
                                        <p:cTn id="271" dur="1" fill="hold">
                                          <p:stCondLst>
                                            <p:cond delay="0"/>
                                          </p:stCondLst>
                                        </p:cTn>
                                        <p:tgtEl>
                                          <p:spTgt spid="122">
                                            <p:txEl>
                                              <p:pRg st="0" end="48"/>
                                            </p:txEl>
                                          </p:spTgt>
                                        </p:tgtEl>
                                        <p:attrNameLst>
                                          <p:attrName>style.visibility</p:attrName>
                                        </p:attrNameLst>
                                      </p:cBhvr>
                                      <p:to>
                                        <p:strVal val="visible"/>
                                      </p:to>
                                    </p:set>
                                    <p:animEffect filter="slide(fromBottom)" transition="in">
                                      <p:cBhvr additive="repl">
                                        <p:cTn id="272" dur="500"/>
                                        <p:tgtEl>
                                          <p:spTgt spid="122">
                                            <p:txEl>
                                              <p:pRg st="0" end="48"/>
                                            </p:txEl>
                                          </p:spTgt>
                                        </p:tgtEl>
                                      </p:cBhvr>
                                    </p:animEffect>
                                  </p:childTnLst>
                                </p:cTn>
                              </p:par>
                            </p:childTnLst>
                          </p:cTn>
                        </p:par>
                      </p:childTnLst>
                    </p:cTn>
                  </p:par>
                  <p:par>
                    <p:cTn id="273" fill="freeze">
                      <p:stCondLst>
                        <p:cond delay="indefinite"/>
                      </p:stCondLst>
                      <p:childTnLst>
                        <p:par>
                          <p:cTn id="274" fill="freeze">
                            <p:stCondLst>
                              <p:cond delay="0"/>
                            </p:stCondLst>
                            <p:childTnLst>
                              <p:par>
                                <p:cTn id="275" nodeType="clickEffect" fill="hold" presetClass="entr" presetID="12" presetSubtype="4">
                                  <p:stCondLst>
                                    <p:cond delay="0"/>
                                  </p:stCondLst>
                                  <p:childTnLst>
                                    <p:set>
                                      <p:cBhvr>
                                        <p:cTn id="276" dur="1" fill="hold">
                                          <p:stCondLst>
                                            <p:cond delay="0"/>
                                          </p:stCondLst>
                                        </p:cTn>
                                        <p:tgtEl>
                                          <p:spTgt spid="122">
                                            <p:txEl>
                                              <p:pRg st="48" end="306"/>
                                            </p:txEl>
                                          </p:spTgt>
                                        </p:tgtEl>
                                        <p:attrNameLst>
                                          <p:attrName>style.visibility</p:attrName>
                                        </p:attrNameLst>
                                      </p:cBhvr>
                                      <p:to>
                                        <p:strVal val="visible"/>
                                      </p:to>
                                    </p:set>
                                    <p:animEffect filter="slide(fromBottom)" transition="in">
                                      <p:cBhvr additive="repl">
                                        <p:cTn id="277" dur="500"/>
                                        <p:tgtEl>
                                          <p:spTgt spid="122">
                                            <p:txEl>
                                              <p:pRg st="48" end="30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48640" y="4572000"/>
            <a:ext cx="8869680" cy="1645920"/>
          </a:xfrm>
          <a:prstGeom prst="rect">
            <a:avLst/>
          </a:prstGeom>
          <a:solidFill>
            <a:srgbClr val="729fcf"/>
          </a:solidFill>
          <a:ln>
            <a:solidFill>
              <a:srgbClr val="3465a4"/>
            </a:solidFill>
          </a:ln>
        </p:spPr>
        <p:style>
          <a:lnRef idx="0"/>
          <a:fillRef idx="0"/>
          <a:effectRef idx="0"/>
          <a:fontRef idx="minor"/>
        </p:style>
      </p:sp>
      <p:sp>
        <p:nvSpPr>
          <p:cNvPr id="124" name="TextShape 2"/>
          <p:cNvSpPr txBox="1"/>
          <p:nvPr/>
        </p:nvSpPr>
        <p:spPr>
          <a:xfrm>
            <a:off x="548640" y="4663440"/>
            <a:ext cx="8869680" cy="1554480"/>
          </a:xfrm>
          <a:prstGeom prst="rect">
            <a:avLst/>
          </a:prstGeom>
          <a:noFill/>
          <a:ln>
            <a:noFill/>
          </a:ln>
        </p:spPr>
        <p:txBody>
          <a:bodyPr lIns="90000" rIns="90000" tIns="45000" bIns="45000"/>
          <a:p>
            <a:pPr algn="ctr"/>
            <a:r>
              <a:rPr b="1" lang="en-US" sz="2000" spc="-1" strike="noStrike">
                <a:solidFill>
                  <a:srgbClr val="800000"/>
                </a:solidFill>
                <a:uFill>
                  <a:solidFill>
                    <a:srgbClr val="ffffff"/>
                  </a:solidFill>
                </a:uFill>
                <a:latin typeface="Cambria"/>
              </a:rPr>
              <a:t>3. Pendekatan tentang Tujuan Didatangkannya Syariat Islam</a:t>
            </a:r>
            <a:endParaRPr b="1" lang="en-US" sz="1800" spc="-1" strike="noStrike">
              <a:solidFill>
                <a:srgbClr val="000000"/>
              </a:solidFill>
              <a:uFill>
                <a:solidFill>
                  <a:srgbClr val="ffffff"/>
                </a:solidFill>
              </a:uFill>
              <a:latin typeface="Cambria"/>
            </a:endParaRPr>
          </a:p>
          <a:p>
            <a:pPr algn="ctr"/>
            <a:r>
              <a:rPr b="0" lang="en-US" sz="1800" spc="-1" strike="noStrike">
                <a:solidFill>
                  <a:srgbClr val="000000"/>
                </a:solidFill>
                <a:uFill>
                  <a:solidFill>
                    <a:srgbClr val="ffffff"/>
                  </a:solidFill>
                </a:uFill>
                <a:latin typeface="Arial"/>
              </a:rPr>
              <a:t>Metode pembelajaran PAI ini didsarkan pada tujuan didatangkannya syariat Islam (maqāshid asy-syar‟iyah), ada lima, yaitu: </a:t>
            </a:r>
            <a:r>
              <a:rPr b="0" lang="en-US" sz="1800" spc="-1" strike="noStrike">
                <a:solidFill>
                  <a:srgbClr val="800000"/>
                </a:solidFill>
                <a:uFill>
                  <a:solidFill>
                    <a:srgbClr val="ffffff"/>
                  </a:solidFill>
                </a:uFill>
                <a:latin typeface="Arial"/>
              </a:rPr>
              <a:t>(1) menjaga agama</a:t>
            </a:r>
            <a:r>
              <a:rPr b="0" lang="en-US" sz="1800" spc="-1" strike="noStrike">
                <a:solidFill>
                  <a:srgbClr val="000000"/>
                </a:solidFill>
                <a:uFill>
                  <a:solidFill>
                    <a:srgbClr val="ffffff"/>
                  </a:solidFill>
                </a:uFill>
                <a:latin typeface="Arial"/>
              </a:rPr>
              <a:t>, </a:t>
            </a:r>
            <a:r>
              <a:rPr b="0" lang="en-US" sz="1800" spc="-1" strike="noStrike">
                <a:solidFill>
                  <a:srgbClr val="006699"/>
                </a:solidFill>
                <a:uFill>
                  <a:solidFill>
                    <a:srgbClr val="ffffff"/>
                  </a:solidFill>
                </a:uFill>
                <a:latin typeface="Arial"/>
              </a:rPr>
              <a:t>(2) menjaga jiwa</a:t>
            </a:r>
            <a:r>
              <a:rPr b="0" lang="en-US" sz="1800" spc="-1" strike="noStrike">
                <a:solidFill>
                  <a:srgbClr val="000000"/>
                </a:solidFill>
                <a:uFill>
                  <a:solidFill>
                    <a:srgbClr val="ffffff"/>
                  </a:solidFill>
                </a:uFill>
                <a:latin typeface="Arial"/>
              </a:rPr>
              <a:t>, </a:t>
            </a:r>
            <a:r>
              <a:rPr b="0" lang="en-US" sz="1800" spc="-1" strike="noStrike">
                <a:solidFill>
                  <a:srgbClr val="990099"/>
                </a:solidFill>
                <a:uFill>
                  <a:solidFill>
                    <a:srgbClr val="ffffff"/>
                  </a:solidFill>
                </a:uFill>
                <a:latin typeface="Arial"/>
              </a:rPr>
              <a:t>(3) menjaga akal</a:t>
            </a:r>
            <a:r>
              <a:rPr b="0" lang="en-US" sz="1800" spc="-1" strike="noStrike">
                <a:solidFill>
                  <a:srgbClr val="000000"/>
                </a:solidFill>
                <a:uFill>
                  <a:solidFill>
                    <a:srgbClr val="ffffff"/>
                  </a:solidFill>
                </a:uFill>
                <a:latin typeface="Arial"/>
              </a:rPr>
              <a:t>, </a:t>
            </a:r>
            <a:r>
              <a:rPr b="0" lang="en-US" sz="1800" spc="-1" strike="noStrike">
                <a:solidFill>
                  <a:srgbClr val="663300"/>
                </a:solidFill>
                <a:uFill>
                  <a:solidFill>
                    <a:srgbClr val="ffffff"/>
                  </a:solidFill>
                </a:uFill>
                <a:latin typeface="Arial"/>
              </a:rPr>
              <a:t>(4) menjaga keturunan, </a:t>
            </a:r>
            <a:r>
              <a:rPr b="0" lang="en-US" sz="1800" spc="-1" strike="noStrike">
                <a:solidFill>
                  <a:srgbClr val="000000"/>
                </a:solidFill>
                <a:uFill>
                  <a:solidFill>
                    <a:srgbClr val="ffffff"/>
                  </a:solidFill>
                </a:uFill>
                <a:latin typeface="Arial"/>
              </a:rPr>
              <a:t>dan </a:t>
            </a:r>
            <a:r>
              <a:rPr b="0" lang="en-US" sz="1800" spc="-1" strike="noStrike">
                <a:solidFill>
                  <a:srgbClr val="0084d1"/>
                </a:solidFill>
                <a:uFill>
                  <a:solidFill>
                    <a:srgbClr val="ffffff"/>
                  </a:solidFill>
                </a:uFill>
                <a:latin typeface="Arial"/>
              </a:rPr>
              <a:t>(5) menjaga harta</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125" name="CustomShape 3"/>
          <p:cNvSpPr/>
          <p:nvPr/>
        </p:nvSpPr>
        <p:spPr>
          <a:xfrm>
            <a:off x="548640" y="2286000"/>
            <a:ext cx="8869680" cy="1645920"/>
          </a:xfrm>
          <a:prstGeom prst="rect">
            <a:avLst/>
          </a:prstGeom>
          <a:solidFill>
            <a:srgbClr val="729fcf"/>
          </a:solidFill>
          <a:ln>
            <a:solidFill>
              <a:srgbClr val="3465a4"/>
            </a:solidFill>
          </a:ln>
        </p:spPr>
        <p:style>
          <a:lnRef idx="0"/>
          <a:fillRef idx="0"/>
          <a:effectRef idx="0"/>
          <a:fontRef idx="minor"/>
        </p:style>
      </p:sp>
      <p:sp>
        <p:nvSpPr>
          <p:cNvPr id="126" name="CustomShape 4"/>
          <p:cNvSpPr/>
          <p:nvPr/>
        </p:nvSpPr>
        <p:spPr>
          <a:xfrm>
            <a:off x="548640" y="2377440"/>
            <a:ext cx="8869680" cy="1737360"/>
          </a:xfrm>
          <a:prstGeom prst="rect">
            <a:avLst/>
          </a:prstGeom>
          <a:noFill/>
          <a:ln>
            <a:noFill/>
          </a:ln>
        </p:spPr>
        <p:style>
          <a:lnRef idx="0"/>
          <a:fillRef idx="0"/>
          <a:effectRef idx="0"/>
          <a:fontRef idx="minor"/>
        </p:style>
        <p:txBody>
          <a:bodyPr lIns="90000" rIns="90000" tIns="45000" bIns="45000"/>
          <a:p>
            <a:pPr algn="ctr"/>
            <a:r>
              <a:rPr b="1" lang="en-US" sz="2000" spc="-1" strike="noStrike">
                <a:solidFill>
                  <a:srgbClr val="800000"/>
                </a:solidFill>
                <a:uFill>
                  <a:solidFill>
                    <a:srgbClr val="ffffff"/>
                  </a:solidFill>
                </a:uFill>
                <a:latin typeface="Arial"/>
              </a:rPr>
              <a:t>2. Kajian disiplin ilmu / isi</a:t>
            </a:r>
            <a:endParaRPr b="0" lang="en-US" sz="1800" spc="-1" strike="noStrike">
              <a:solidFill>
                <a:srgbClr val="000000"/>
              </a:solidFill>
              <a:uFill>
                <a:solidFill>
                  <a:srgbClr val="ffffff"/>
                </a:solidFill>
              </a:uFill>
              <a:latin typeface="Arial"/>
            </a:endParaRPr>
          </a:p>
          <a:p>
            <a:pPr algn="ctr"/>
            <a:r>
              <a:rPr b="0" lang="en-US" sz="1800" spc="-1" strike="noStrike">
                <a:solidFill>
                  <a:srgbClr val="00000a"/>
                </a:solidFill>
                <a:uFill>
                  <a:solidFill>
                    <a:srgbClr val="ffffff"/>
                  </a:solidFill>
                </a:uFill>
                <a:latin typeface="Cambria"/>
                <a:ea typeface="Arial"/>
              </a:rPr>
              <a:t>Di Indonesia dikenal luas bahwa ajaran Islam terdiri atas tiga disiplin, yaitu: </a:t>
            </a:r>
            <a:endParaRPr b="0" lang="en-US" sz="1800" spc="-1" strike="noStrike">
              <a:solidFill>
                <a:srgbClr val="000000"/>
              </a:solidFill>
              <a:uFill>
                <a:solidFill>
                  <a:srgbClr val="ffffff"/>
                </a:solidFill>
              </a:uFill>
              <a:latin typeface="Arial"/>
            </a:endParaRPr>
          </a:p>
          <a:p>
            <a:pPr algn="ctr"/>
            <a:r>
              <a:rPr b="0" lang="en-US" sz="1800" spc="-1" strike="noStrike">
                <a:solidFill>
                  <a:srgbClr val="800000"/>
                </a:solidFill>
                <a:uFill>
                  <a:solidFill>
                    <a:srgbClr val="ffffff"/>
                  </a:solidFill>
                </a:uFill>
                <a:latin typeface="Cambria"/>
                <a:ea typeface="Arial"/>
              </a:rPr>
              <a:t>akidah, </a:t>
            </a:r>
            <a:endParaRPr b="0" lang="en-US" sz="1800" spc="-1" strike="noStrike">
              <a:solidFill>
                <a:srgbClr val="000000"/>
              </a:solidFill>
              <a:uFill>
                <a:solidFill>
                  <a:srgbClr val="ffffff"/>
                </a:solidFill>
              </a:uFill>
              <a:latin typeface="Arial"/>
            </a:endParaRPr>
          </a:p>
          <a:p>
            <a:pPr algn="ctr"/>
            <a:r>
              <a:rPr b="0" lang="en-US" sz="1800" spc="-1" strike="noStrike">
                <a:solidFill>
                  <a:srgbClr val="006600"/>
                </a:solidFill>
                <a:uFill>
                  <a:solidFill>
                    <a:srgbClr val="ffffff"/>
                  </a:solidFill>
                </a:uFill>
                <a:latin typeface="Cambria"/>
                <a:ea typeface="Arial"/>
              </a:rPr>
              <a:t>syariat</a:t>
            </a:r>
            <a:r>
              <a:rPr b="0" lang="en-US" sz="1800" spc="-1" strike="noStrike">
                <a:solidFill>
                  <a:srgbClr val="00000a"/>
                </a:solidFill>
                <a:uFill>
                  <a:solidFill>
                    <a:srgbClr val="ffffff"/>
                  </a:solidFill>
                </a:uFill>
                <a:latin typeface="Cambria"/>
                <a:ea typeface="Arial"/>
              </a:rPr>
              <a:t>, dan </a:t>
            </a:r>
            <a:endParaRPr b="0" lang="en-US" sz="1800" spc="-1" strike="noStrike">
              <a:solidFill>
                <a:srgbClr val="000000"/>
              </a:solidFill>
              <a:uFill>
                <a:solidFill>
                  <a:srgbClr val="ffffff"/>
                </a:solidFill>
              </a:uFill>
              <a:latin typeface="Arial"/>
            </a:endParaRPr>
          </a:p>
          <a:p>
            <a:pPr algn="ctr"/>
            <a:r>
              <a:rPr b="0" lang="en-US" sz="1800" spc="-1" strike="noStrike">
                <a:solidFill>
                  <a:srgbClr val="006699"/>
                </a:solidFill>
                <a:uFill>
                  <a:solidFill>
                    <a:srgbClr val="ffffff"/>
                  </a:solidFill>
                </a:uFill>
                <a:latin typeface="Cambria"/>
                <a:ea typeface="Arial"/>
              </a:rPr>
              <a:t>akhlak</a:t>
            </a:r>
            <a:r>
              <a:rPr b="0" lang="en-US" sz="1800" spc="-1" strike="noStrike">
                <a:solidFill>
                  <a:srgbClr val="00000a"/>
                </a:solidFill>
                <a:uFill>
                  <a:solidFill>
                    <a:srgbClr val="ffffff"/>
                  </a:solidFill>
                </a:uFill>
                <a:latin typeface="Cambria"/>
                <a:ea typeface="Arial"/>
              </a:rPr>
              <a:t>.</a:t>
            </a:r>
            <a:endParaRPr b="0" lang="en-US" sz="1800" spc="-1" strike="noStrike">
              <a:solidFill>
                <a:srgbClr val="000000"/>
              </a:solidFill>
              <a:uFill>
                <a:solidFill>
                  <a:srgbClr val="ffffff"/>
                </a:solidFill>
              </a:uFill>
              <a:latin typeface="Arial"/>
            </a:endParaRPr>
          </a:p>
        </p:txBody>
      </p:sp>
    </p:spTree>
  </p:cSld>
  <p:transition spd="med">
    <p:pull dir="d"/>
  </p:transition>
  <p:timing>
    <p:tnLst>
      <p:par>
        <p:cTn id="278" dur="indefinite" restart="never" nodeType="tmRoot">
          <p:childTnLst>
            <p:seq>
              <p:cTn id="279" nodeType="mainSeq">
                <p:childTnLst>
                  <p:par>
                    <p:cTn id="280" fill="freeze">
                      <p:stCondLst>
                        <p:cond delay="indefinite"/>
                      </p:stCondLst>
                      <p:childTnLst>
                        <p:par>
                          <p:cTn id="281" fill="freeze">
                            <p:stCondLst>
                              <p:cond delay="0"/>
                            </p:stCondLst>
                            <p:childTnLst>
                              <p:par>
                                <p:cTn id="282" nodeType="clickEffect" fill="hold" presetClass="entr" presetID="12" presetSubtype="1">
                                  <p:stCondLst>
                                    <p:cond delay="0"/>
                                  </p:stCondLst>
                                  <p:childTnLst>
                                    <p:set>
                                      <p:cBhvr>
                                        <p:cTn id="283" dur="1" fill="hold">
                                          <p:stCondLst>
                                            <p:cond delay="0"/>
                                          </p:stCondLst>
                                        </p:cTn>
                                        <p:tgtEl>
                                          <p:spTgt spid="-1"/>
                                        </p:tgtEl>
                                        <p:attrNameLst>
                                          <p:attrName>style.visibility</p:attrName>
                                        </p:attrNameLst>
                                      </p:cBhvr>
                                      <p:to>
                                        <p:strVal val="visible"/>
                                      </p:to>
                                    </p:set>
                                    <p:animEffect filter="slide(fromTop)" transition="in">
                                      <p:cBhvr additive="repl">
                                        <p:cTn id="284" dur="500"/>
                                        <p:tgtEl>
                                          <p:spTgt spid="-1"/>
                                        </p:tgtEl>
                                      </p:cBhvr>
                                    </p:animEffect>
                                  </p:childTnLst>
                                </p:cTn>
                              </p:par>
                            </p:childTnLst>
                          </p:cTn>
                        </p:par>
                      </p:childTnLst>
                    </p:cTn>
                  </p:par>
                  <p:par>
                    <p:cTn id="285" fill="freeze">
                      <p:stCondLst>
                        <p:cond delay="indefinite"/>
                      </p:stCondLst>
                      <p:childTnLst>
                        <p:par>
                          <p:cTn id="286" fill="freeze">
                            <p:stCondLst>
                              <p:cond delay="0"/>
                            </p:stCondLst>
                            <p:childTnLst>
                              <p:par>
                                <p:cTn id="287" nodeType="clickEffect" fill="hold" presetClass="entr" presetID="12" presetSubtype="1">
                                  <p:stCondLst>
                                    <p:cond delay="0"/>
                                  </p:stCondLst>
                                  <p:childTnLst>
                                    <p:set>
                                      <p:cBhvr>
                                        <p:cTn id="288" dur="1" fill="hold">
                                          <p:stCondLst>
                                            <p:cond delay="0"/>
                                          </p:stCondLst>
                                        </p:cTn>
                                        <p:tgtEl>
                                          <p:spTgt spid="-1"/>
                                        </p:tgtEl>
                                        <p:attrNameLst>
                                          <p:attrName>style.visibility</p:attrName>
                                        </p:attrNameLst>
                                      </p:cBhvr>
                                      <p:to>
                                        <p:strVal val="visible"/>
                                      </p:to>
                                    </p:set>
                                    <p:animEffect filter="slide(fromTop)" transition="in">
                                      <p:cBhvr additive="repl">
                                        <p:cTn id="289" dur="5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005840" y="3749040"/>
            <a:ext cx="8320680" cy="1920240"/>
          </a:xfrm>
          <a:prstGeom prst="rect">
            <a:avLst/>
          </a:prstGeom>
          <a:noFill/>
          <a:ln>
            <a:noFill/>
          </a:ln>
        </p:spPr>
        <p:style>
          <a:lnRef idx="0"/>
          <a:fillRef idx="0"/>
          <a:effectRef idx="0"/>
          <a:fontRef idx="minor"/>
        </p:style>
        <p:txBody>
          <a:bodyPr lIns="90000" rIns="90000" tIns="45000" bIns="45000"/>
          <a:p>
            <a:pPr algn="ctr"/>
            <a:r>
              <a:rPr b="1" lang="en-US" sz="1800" spc="-1" strike="noStrike">
                <a:solidFill>
                  <a:srgbClr val="800000"/>
                </a:solidFill>
                <a:uFill>
                  <a:solidFill>
                    <a:srgbClr val="ffffff"/>
                  </a:solidFill>
                </a:uFill>
                <a:latin typeface="Arial"/>
              </a:rPr>
              <a:t>1. Studi Implementasi “Kaidah Lima” (Qawā‟id al-Khams)</a:t>
            </a:r>
            <a:endParaRPr b="0" lang="en-US" sz="1800" spc="-1" strike="noStrike">
              <a:solidFill>
                <a:srgbClr val="000000"/>
              </a:solidFill>
              <a:uFill>
                <a:solidFill>
                  <a:srgbClr val="ffffff"/>
                </a:solidFill>
              </a:uFill>
              <a:latin typeface="Arial"/>
            </a:endParaRPr>
          </a:p>
          <a:p>
            <a:pPr algn="ctr"/>
            <a:r>
              <a:rPr b="0" lang="en-US" sz="1800" spc="-1" strike="noStrike">
                <a:solidFill>
                  <a:srgbClr val="000000"/>
                </a:solidFill>
                <a:uFill>
                  <a:solidFill>
                    <a:srgbClr val="ffffff"/>
                  </a:solidFill>
                </a:uFill>
                <a:latin typeface="Arial"/>
              </a:rPr>
              <a:t>Al-Umūru bi maqāshidiha (segala urusan tergantung kepada tujuannya).</a:t>
            </a:r>
            <a:endParaRPr b="0" lang="en-US" sz="1800" spc="-1" strike="noStrike">
              <a:solidFill>
                <a:srgbClr val="000000"/>
              </a:solidFill>
              <a:uFill>
                <a:solidFill>
                  <a:srgbClr val="ffffff"/>
                </a:solidFill>
              </a:uFill>
              <a:latin typeface="Arial"/>
            </a:endParaRPr>
          </a:p>
          <a:p>
            <a:pPr algn="ctr"/>
            <a:r>
              <a:rPr b="0" lang="en-US" sz="1800" spc="-1" strike="noStrike">
                <a:solidFill>
                  <a:srgbClr val="000000"/>
                </a:solidFill>
                <a:uFill>
                  <a:solidFill>
                    <a:srgbClr val="ffffff"/>
                  </a:solidFill>
                </a:uFill>
                <a:latin typeface="Arial"/>
              </a:rPr>
              <a:t>Al-Yaqīnu lā yuzālu bisy-syak (keyakinan tidak dapat dihapus dengan keraguan). </a:t>
            </a:r>
            <a:endParaRPr b="0" lang="en-US" sz="1800" spc="-1" strike="noStrike">
              <a:solidFill>
                <a:srgbClr val="000000"/>
              </a:solidFill>
              <a:uFill>
                <a:solidFill>
                  <a:srgbClr val="ffffff"/>
                </a:solidFill>
              </a:uFill>
              <a:latin typeface="Arial"/>
            </a:endParaRPr>
          </a:p>
          <a:p>
            <a:pPr algn="ctr"/>
            <a:r>
              <a:rPr b="0" lang="en-US" sz="1800" spc="-1" strike="noStrike">
                <a:solidFill>
                  <a:srgbClr val="000000"/>
                </a:solidFill>
                <a:uFill>
                  <a:solidFill>
                    <a:srgbClr val="ffffff"/>
                  </a:solidFill>
                </a:uFill>
                <a:latin typeface="Arial"/>
              </a:rPr>
              <a:t>Al-Masyaqqatu tajlibut-taysīr (kesukaran itu menarik kemudahan). </a:t>
            </a:r>
            <a:endParaRPr b="0" lang="en-US" sz="1800" spc="-1" strike="noStrike">
              <a:solidFill>
                <a:srgbClr val="000000"/>
              </a:solidFill>
              <a:uFill>
                <a:solidFill>
                  <a:srgbClr val="ffffff"/>
                </a:solidFill>
              </a:uFill>
              <a:latin typeface="Arial"/>
            </a:endParaRPr>
          </a:p>
          <a:p>
            <a:pPr algn="ctr"/>
            <a:r>
              <a:rPr b="0" lang="en-US" sz="1800" spc="-1" strike="noStrike">
                <a:solidFill>
                  <a:srgbClr val="000000"/>
                </a:solidFill>
                <a:uFill>
                  <a:solidFill>
                    <a:srgbClr val="ffffff"/>
                  </a:solidFill>
                </a:uFill>
                <a:latin typeface="Arial"/>
              </a:rPr>
              <a:t>Adh-Dharāru yuzālu (kemudaratan itu harus dilenyapkan / dihilangkan).</a:t>
            </a:r>
            <a:endParaRPr b="0" lang="en-US" sz="1800" spc="-1" strike="noStrike">
              <a:solidFill>
                <a:srgbClr val="000000"/>
              </a:solidFill>
              <a:uFill>
                <a:solidFill>
                  <a:srgbClr val="ffffff"/>
                </a:solidFill>
              </a:uFill>
              <a:latin typeface="Arial"/>
            </a:endParaRPr>
          </a:p>
          <a:p>
            <a:pPr algn="ctr"/>
            <a:r>
              <a:rPr b="0" lang="en-US" sz="1800" spc="-1" strike="noStrike">
                <a:solidFill>
                  <a:srgbClr val="000000"/>
                </a:solidFill>
                <a:uFill>
                  <a:solidFill>
                    <a:srgbClr val="ffffff"/>
                  </a:solidFill>
                </a:uFill>
                <a:latin typeface="Arial"/>
              </a:rPr>
              <a:t>Al-’Âdatu muḫakkamah (adat kebiasaan itu ditetapkan sebagai hukum).</a:t>
            </a:r>
            <a:endParaRPr b="0" lang="en-US" sz="1800" spc="-1" strike="noStrike">
              <a:solidFill>
                <a:srgbClr val="000000"/>
              </a:solidFill>
              <a:uFill>
                <a:solidFill>
                  <a:srgbClr val="ffffff"/>
                </a:solidFill>
              </a:uFill>
              <a:latin typeface="Arial"/>
            </a:endParaRPr>
          </a:p>
        </p:txBody>
      </p:sp>
      <p:sp>
        <p:nvSpPr>
          <p:cNvPr id="128" name="CustomShape 2"/>
          <p:cNvSpPr/>
          <p:nvPr/>
        </p:nvSpPr>
        <p:spPr>
          <a:xfrm>
            <a:off x="1371600" y="5689080"/>
            <a:ext cx="7497720" cy="1351800"/>
          </a:xfrm>
          <a:prstGeom prst="rect">
            <a:avLst/>
          </a:prstGeom>
          <a:noFill/>
          <a:ln>
            <a:noFill/>
          </a:ln>
        </p:spPr>
        <p:style>
          <a:lnRef idx="0"/>
          <a:fillRef idx="0"/>
          <a:effectRef idx="0"/>
          <a:fontRef idx="minor"/>
        </p:style>
        <p:txBody>
          <a:bodyPr lIns="90000" rIns="90000" tIns="45000" bIns="45000"/>
          <a:p>
            <a:pPr algn="ctr"/>
            <a:r>
              <a:rPr b="1" lang="en-US" sz="1800" spc="-1" strike="noStrike">
                <a:solidFill>
                  <a:srgbClr val="800000"/>
                </a:solidFill>
                <a:uFill>
                  <a:solidFill>
                    <a:srgbClr val="ffffff"/>
                  </a:solidFill>
                </a:uFill>
                <a:latin typeface="Arial"/>
              </a:rPr>
              <a:t>2. Metode Tipologi Agama</a:t>
            </a:r>
            <a:endParaRPr b="0" lang="en-US" sz="1800" spc="-1" strike="noStrike">
              <a:solidFill>
                <a:srgbClr val="000000"/>
              </a:solidFill>
              <a:uFill>
                <a:solidFill>
                  <a:srgbClr val="ffffff"/>
                </a:solidFill>
              </a:uFill>
              <a:latin typeface="Arial"/>
            </a:endParaRPr>
          </a:p>
          <a:p>
            <a:pPr algn="ctr"/>
            <a:r>
              <a:rPr b="0" lang="en-US" sz="1800" spc="-1" strike="noStrike">
                <a:solidFill>
                  <a:srgbClr val="000000"/>
                </a:solidFill>
                <a:uFill>
                  <a:solidFill>
                    <a:srgbClr val="ffffff"/>
                  </a:solidFill>
                </a:uFill>
                <a:latin typeface="Arial"/>
              </a:rPr>
              <a:t>Mengidentifikasi aspek-aspek agama</a:t>
            </a:r>
            <a:endParaRPr b="0" lang="en-US" sz="1800" spc="-1" strike="noStrike">
              <a:solidFill>
                <a:srgbClr val="000000"/>
              </a:solidFill>
              <a:uFill>
                <a:solidFill>
                  <a:srgbClr val="ffffff"/>
                </a:solidFill>
              </a:uFill>
              <a:latin typeface="Arial"/>
            </a:endParaRPr>
          </a:p>
          <a:p>
            <a:pPr algn="ctr"/>
            <a:r>
              <a:rPr b="0" lang="en-US" sz="1800" spc="-1" strike="noStrike">
                <a:solidFill>
                  <a:srgbClr val="000000"/>
                </a:solidFill>
                <a:uFill>
                  <a:solidFill>
                    <a:srgbClr val="ffffff"/>
                  </a:solidFill>
                </a:uFill>
                <a:latin typeface="Arial"/>
              </a:rPr>
              <a:t>Membandingkan kelima aspek agama tersebut dengan aspek yang sama dalam agama lain.</a:t>
            </a:r>
            <a:endParaRPr b="0" lang="en-US" sz="1800" spc="-1" strike="noStrike">
              <a:solidFill>
                <a:srgbClr val="000000"/>
              </a:solidFill>
              <a:uFill>
                <a:solidFill>
                  <a:srgbClr val="ffffff"/>
                </a:solidFill>
              </a:uFill>
              <a:latin typeface="Arial"/>
            </a:endParaRPr>
          </a:p>
        </p:txBody>
      </p:sp>
      <p:sp>
        <p:nvSpPr>
          <p:cNvPr id="129" name="CustomShape 3"/>
          <p:cNvSpPr/>
          <p:nvPr/>
        </p:nvSpPr>
        <p:spPr>
          <a:xfrm>
            <a:off x="731880" y="1737360"/>
            <a:ext cx="8686440" cy="1554480"/>
          </a:xfrm>
          <a:prstGeom prst="rect">
            <a:avLst/>
          </a:prstGeom>
          <a:noFill/>
          <a:ln>
            <a:noFill/>
          </a:ln>
        </p:spPr>
        <p:style>
          <a:lnRef idx="0"/>
          <a:fillRef idx="0"/>
          <a:effectRef idx="0"/>
          <a:fontRef idx="minor"/>
        </p:style>
        <p:txBody>
          <a:bodyPr lIns="90000" rIns="90000" tIns="45000" bIns="45000"/>
          <a:p>
            <a:pPr algn="ctr"/>
            <a:r>
              <a:rPr b="1" lang="en-US" sz="1800" spc="-1" strike="noStrike">
                <a:solidFill>
                  <a:srgbClr val="000000"/>
                </a:solidFill>
                <a:uFill>
                  <a:solidFill>
                    <a:srgbClr val="ffffff"/>
                  </a:solidFill>
                </a:uFill>
                <a:latin typeface="Arial"/>
              </a:rPr>
              <a:t>Pembelajaran berbasis proses berarti pembelajaran PAI di PT perlu kaya dengan proses. Mahasiswa tidak perlu dibekali materi keagamaan yang banyak. Tugas utama dosen PAI adalah memberikan keterampilan kepada mahasiswa tentang cara-cara atau pendekatan yang paling tepat untuk memahami dan mengimplementasikan ajaran agama. </a:t>
            </a:r>
            <a:endParaRPr b="1" lang="en-US" sz="1800" spc="-1" strike="noStrike">
              <a:solidFill>
                <a:srgbClr val="000000"/>
              </a:solidFill>
              <a:uFill>
                <a:solidFill>
                  <a:srgbClr val="ffffff"/>
                </a:solidFill>
              </a:uFill>
              <a:latin typeface="Arial"/>
            </a:endParaRPr>
          </a:p>
        </p:txBody>
      </p:sp>
      <p:sp>
        <p:nvSpPr>
          <p:cNvPr id="130" name="CustomShape 4"/>
          <p:cNvSpPr/>
          <p:nvPr/>
        </p:nvSpPr>
        <p:spPr>
          <a:xfrm>
            <a:off x="640080" y="640080"/>
            <a:ext cx="4663440" cy="516600"/>
          </a:xfrm>
          <a:prstGeom prst="rect">
            <a:avLst/>
          </a:prstGeom>
          <a:noFill/>
          <a:ln>
            <a:noFill/>
          </a:ln>
        </p:spPr>
        <p:style>
          <a:lnRef idx="0"/>
          <a:fillRef idx="0"/>
          <a:effectRef idx="0"/>
          <a:fontRef idx="minor"/>
        </p:style>
        <p:txBody>
          <a:bodyPr lIns="0" rIns="0" tIns="0" bIns="0"/>
          <a:p>
            <a:r>
              <a:rPr b="1" lang="en-US" sz="2800" spc="-1" strike="noStrike">
                <a:solidFill>
                  <a:srgbClr val="800000"/>
                </a:solidFill>
                <a:uFill>
                  <a:solidFill>
                    <a:srgbClr val="ffffff"/>
                  </a:solidFill>
                </a:uFill>
                <a:latin typeface="Arial"/>
              </a:rPr>
              <a:t>Berbasis Proses</a:t>
            </a:r>
            <a:endParaRPr b="0" lang="en-US" sz="1800" spc="-1" strike="noStrike">
              <a:solidFill>
                <a:srgbClr val="000000"/>
              </a:solidFill>
              <a:uFill>
                <a:solidFill>
                  <a:srgbClr val="ffffff"/>
                </a:solidFill>
              </a:uFill>
              <a:latin typeface="Arial"/>
            </a:endParaRPr>
          </a:p>
        </p:txBody>
      </p:sp>
    </p:spTree>
  </p:cSld>
  <p:transition spd="med">
    <p:randomBar dir="vert"/>
  </p:transition>
  <p:timing>
    <p:tnLst>
      <p:par>
        <p:cTn id="290" dur="indefinite" restart="never" nodeType="tmRoot">
          <p:childTnLst>
            <p:seq>
              <p:cTn id="291" nodeType="mainSeq">
                <p:childTnLst>
                  <p:par>
                    <p:cTn id="292" fill="freeze">
                      <p:stCondLst>
                        <p:cond delay="indefinite"/>
                      </p:stCondLst>
                      <p:childTnLst>
                        <p:par>
                          <p:cTn id="293" fill="freeze">
                            <p:stCondLst>
                              <p:cond delay="0"/>
                            </p:stCondLst>
                            <p:childTnLst>
                              <p:par>
                                <p:cTn id="294" nodeType="clickEffect" fill="hold" presetClass="entr" presetID="12" presetSubtype="1">
                                  <p:stCondLst>
                                    <p:cond delay="0"/>
                                  </p:stCondLst>
                                  <p:childTnLst>
                                    <p:set>
                                      <p:cBhvr>
                                        <p:cTn id="295" dur="1" fill="hold">
                                          <p:stCondLst>
                                            <p:cond delay="0"/>
                                          </p:stCondLst>
                                        </p:cTn>
                                        <p:tgtEl>
                                          <p:spTgt spid="129"/>
                                        </p:tgtEl>
                                        <p:attrNameLst>
                                          <p:attrName>style.visibility</p:attrName>
                                        </p:attrNameLst>
                                      </p:cBhvr>
                                      <p:to>
                                        <p:strVal val="visible"/>
                                      </p:to>
                                    </p:set>
                                    <p:animEffect filter="slide(fromTop)" transition="in">
                                      <p:cBhvr additive="repl">
                                        <p:cTn id="296" dur="500"/>
                                        <p:tgtEl>
                                          <p:spTgt spid="129"/>
                                        </p:tgtEl>
                                      </p:cBhvr>
                                    </p:animEffect>
                                  </p:childTnLst>
                                </p:cTn>
                              </p:par>
                            </p:childTnLst>
                          </p:cTn>
                        </p:par>
                      </p:childTnLst>
                    </p:cTn>
                  </p:par>
                  <p:par>
                    <p:cTn id="297" fill="freeze">
                      <p:stCondLst>
                        <p:cond delay="indefinite"/>
                      </p:stCondLst>
                      <p:childTnLst>
                        <p:par>
                          <p:cTn id="298" fill="freeze">
                            <p:stCondLst>
                              <p:cond delay="0"/>
                            </p:stCondLst>
                            <p:childTnLst>
                              <p:par>
                                <p:cTn id="299" nodeType="clickEffect" fill="hold" presetClass="entr" presetID="12" presetSubtype="4">
                                  <p:stCondLst>
                                    <p:cond delay="0"/>
                                  </p:stCondLst>
                                  <p:childTnLst>
                                    <p:set>
                                      <p:cBhvr>
                                        <p:cTn id="300" dur="1" fill="hold">
                                          <p:stCondLst>
                                            <p:cond delay="0"/>
                                          </p:stCondLst>
                                        </p:cTn>
                                        <p:tgtEl>
                                          <p:spTgt spid="127"/>
                                        </p:tgtEl>
                                        <p:attrNameLst>
                                          <p:attrName>style.visibility</p:attrName>
                                        </p:attrNameLst>
                                      </p:cBhvr>
                                      <p:to>
                                        <p:strVal val="visible"/>
                                      </p:to>
                                    </p:set>
                                    <p:animEffect filter="slide(fromBottom)" transition="in">
                                      <p:cBhvr additive="repl">
                                        <p:cTn id="301" dur="500"/>
                                        <p:tgtEl>
                                          <p:spTgt spid="127"/>
                                        </p:tgtEl>
                                      </p:cBhvr>
                                    </p:animEffect>
                                  </p:childTnLst>
                                </p:cTn>
                              </p:par>
                            </p:childTnLst>
                          </p:cTn>
                        </p:par>
                      </p:childTnLst>
                    </p:cTn>
                  </p:par>
                  <p:par>
                    <p:cTn id="302" fill="freeze">
                      <p:stCondLst>
                        <p:cond delay="indefinite"/>
                      </p:stCondLst>
                      <p:childTnLst>
                        <p:par>
                          <p:cTn id="303" fill="freeze">
                            <p:stCondLst>
                              <p:cond delay="0"/>
                            </p:stCondLst>
                            <p:childTnLst>
                              <p:par>
                                <p:cTn id="304" nodeType="clickEffect" fill="hold" presetClass="entr" presetID="12" presetSubtype="1">
                                  <p:stCondLst>
                                    <p:cond delay="0"/>
                                  </p:stCondLst>
                                  <p:childTnLst>
                                    <p:set>
                                      <p:cBhvr>
                                        <p:cTn id="305" dur="1" fill="hold">
                                          <p:stCondLst>
                                            <p:cond delay="0"/>
                                          </p:stCondLst>
                                        </p:cTn>
                                        <p:tgtEl>
                                          <p:spTgt spid="128"/>
                                        </p:tgtEl>
                                        <p:attrNameLst>
                                          <p:attrName>style.visibility</p:attrName>
                                        </p:attrNameLst>
                                      </p:cBhvr>
                                      <p:to>
                                        <p:strVal val="visible"/>
                                      </p:to>
                                    </p:set>
                                    <p:animEffect filter="slide(fromTop)" transition="in">
                                      <p:cBhvr additive="repl">
                                        <p:cTn id="306" dur="500"/>
                                        <p:tgtEl>
                                          <p:spTgt spid="12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529920" y="338328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rPr>
              <a:t>tamat</a:t>
            </a:r>
            <a:endParaRPr b="1" lang="en-US" sz="1800" spc="-1" strike="noStrike">
              <a:solidFill>
                <a:srgbClr val="000000"/>
              </a:solidFill>
              <a:uFill>
                <a:solidFill>
                  <a:srgbClr val="ffffff"/>
                </a:solidFill>
              </a:uFill>
              <a:latin typeface="Arial"/>
            </a:endParaRPr>
          </a:p>
        </p:txBody>
      </p:sp>
    </p:spTree>
  </p:cSld>
  <p:timing>
    <p:tnLst>
      <p:par>
        <p:cTn id="307" dur="indefinite" restart="never" nodeType="tmRoot">
          <p:childTnLst>
            <p:seq>
              <p:cTn id="30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rPr>
              <a:t>Refleksi</a:t>
            </a:r>
            <a:endParaRPr b="0" lang="en-US" sz="1800" spc="-1" strike="noStrike">
              <a:solidFill>
                <a:srgbClr val="000000"/>
              </a:solidFill>
              <a:uFill>
                <a:solidFill>
                  <a:srgbClr val="ffffff"/>
                </a:solidFill>
              </a:uFill>
              <a:latin typeface="Arial"/>
            </a:endParaRPr>
          </a:p>
        </p:txBody>
      </p:sp>
      <p:sp>
        <p:nvSpPr>
          <p:cNvPr id="80" name="CustomShape 2"/>
          <p:cNvSpPr/>
          <p:nvPr/>
        </p:nvSpPr>
        <p:spPr>
          <a:xfrm>
            <a:off x="504000" y="201672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2600" spc="-1" strike="noStrike">
                <a:solidFill>
                  <a:srgbClr val="800000"/>
                </a:solidFill>
                <a:uFill>
                  <a:solidFill>
                    <a:srgbClr val="ffffff"/>
                  </a:solidFill>
                </a:uFill>
                <a:latin typeface="Arial"/>
              </a:rPr>
              <a:t>Sebelum tahun 1966, Pendidikan Agama Islam (PAI) di perguruan tinggi (PT) bukan mata kuliah wajib. </a:t>
            </a:r>
            <a:endParaRPr b="0" lang="en-US" sz="26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600" spc="-1" strike="noStrike">
                <a:solidFill>
                  <a:srgbClr val="006666"/>
                </a:solidFill>
                <a:uFill>
                  <a:solidFill>
                    <a:srgbClr val="ffffff"/>
                  </a:solidFill>
                </a:uFill>
                <a:latin typeface="Arial"/>
              </a:rPr>
              <a:t>PAI pernah diajarkan di PT hingga 6 semester (PAI 1, PAI 2, hingga PAI 6). </a:t>
            </a:r>
            <a:endParaRPr b="0" lang="en-US" sz="26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600" spc="-1" strike="noStrike">
                <a:solidFill>
                  <a:srgbClr val="990099"/>
                </a:solidFill>
                <a:uFill>
                  <a:solidFill>
                    <a:srgbClr val="ffffff"/>
                  </a:solidFill>
                </a:uFill>
                <a:latin typeface="Arial"/>
              </a:rPr>
              <a:t>Kemudian mulai tahun 1983 ditetapkan 2 sks pada program D3 dan S1 dengan catatan rektor PT diperbolehkan menambah jumlah sks PAI. </a:t>
            </a:r>
            <a:endParaRPr b="0" lang="en-US" sz="26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600" spc="-1" strike="noStrike">
                <a:solidFill>
                  <a:srgbClr val="669900"/>
                </a:solidFill>
                <a:uFill>
                  <a:solidFill>
                    <a:srgbClr val="ffffff"/>
                  </a:solidFill>
                </a:uFill>
                <a:latin typeface="Arial"/>
              </a:rPr>
              <a:t>Berdasarkan UU No. 12 Tahun 2012 tentang Pendidikan Tinggi, PAI ditetapkan sebagai mata kuliah wajib umum (MKWU-PAI).</a:t>
            </a:r>
            <a:endParaRPr b="0" lang="en-US" sz="2600" spc="-1" strike="noStrike">
              <a:solidFill>
                <a:srgbClr val="000000"/>
              </a:solidFill>
              <a:uFill>
                <a:solidFill>
                  <a:srgbClr val="ffffff"/>
                </a:solidFill>
              </a:uFill>
              <a:latin typeface="Arial"/>
            </a:endParaRPr>
          </a:p>
        </p:txBody>
      </p:sp>
    </p:spTree>
  </p:cSld>
  <p:transition spd="med">
    <p:pull dir="d"/>
  </p:transition>
  <p:timing>
    <p:tnLst>
      <p:par>
        <p:cTn id="12" dur="indefinite" restart="never" nodeType="tmRoot">
          <p:childTnLst>
            <p:seq>
              <p:cTn id="13" nodeType="mainSeq">
                <p:childTnLst>
                  <p:par>
                    <p:cTn id="14" fill="freeze">
                      <p:stCondLst>
                        <p:cond delay="indefinite"/>
                      </p:stCondLst>
                      <p:childTnLst>
                        <p:par>
                          <p:cTn id="15" fill="freeze">
                            <p:stCondLst>
                              <p:cond delay="0"/>
                            </p:stCondLst>
                            <p:childTnLst>
                              <p:par>
                                <p:cTn id="16" nodeType="clickEffect" fill="hold" presetClass="entr" presetID="1">
                                  <p:stCondLst>
                                    <p:cond delay="0"/>
                                  </p:stCondLst>
                                  <p:childTnLst>
                                    <p:set>
                                      <p:cBhvr>
                                        <p:cTn id="17" dur="1" fill="hold">
                                          <p:stCondLst>
                                            <p:cond delay="0"/>
                                          </p:stCondLst>
                                        </p:cTn>
                                        <p:tgtEl>
                                          <p:spTgt spid="80">
                                            <p:txEl>
                                              <p:pRg st="0" end="100"/>
                                            </p:txEl>
                                          </p:spTgt>
                                        </p:tgtEl>
                                        <p:attrNameLst>
                                          <p:attrName>style.visibility</p:attrName>
                                        </p:attrNameLst>
                                      </p:cBhvr>
                                      <p:to>
                                        <p:strVal val="visible"/>
                                      </p:to>
                                    </p:set>
                                  </p:childTnLst>
                                </p:cTn>
                              </p:par>
                            </p:childTnLst>
                          </p:cTn>
                        </p:par>
                      </p:childTnLst>
                    </p:cTn>
                  </p:par>
                  <p:par>
                    <p:cTn id="18" fill="freeze">
                      <p:stCondLst>
                        <p:cond delay="indefinite"/>
                      </p:stCondLst>
                      <p:childTnLst>
                        <p:par>
                          <p:cTn id="19" fill="freeze">
                            <p:stCondLst>
                              <p:cond delay="0"/>
                            </p:stCondLst>
                            <p:childTnLst>
                              <p:par>
                                <p:cTn id="20" nodeType="clickEffect" fill="hold" presetClass="entr" presetID="1">
                                  <p:stCondLst>
                                    <p:cond delay="0"/>
                                  </p:stCondLst>
                                  <p:childTnLst>
                                    <p:set>
                                      <p:cBhvr>
                                        <p:cTn id="21" dur="1" fill="hold">
                                          <p:stCondLst>
                                            <p:cond delay="0"/>
                                          </p:stCondLst>
                                        </p:cTn>
                                        <p:tgtEl>
                                          <p:spTgt spid="80">
                                            <p:txEl>
                                              <p:pRg st="100" end="176"/>
                                            </p:txEl>
                                          </p:spTgt>
                                        </p:tgtEl>
                                        <p:attrNameLst>
                                          <p:attrName>style.visibility</p:attrName>
                                        </p:attrNameLst>
                                      </p:cBhvr>
                                      <p:to>
                                        <p:strVal val="visible"/>
                                      </p:to>
                                    </p:set>
                                  </p:childTnLst>
                                </p:cTn>
                              </p:par>
                            </p:childTnLst>
                          </p:cTn>
                        </p:par>
                      </p:childTnLst>
                    </p:cTn>
                  </p:par>
                  <p:par>
                    <p:cTn id="22" fill="freeze">
                      <p:stCondLst>
                        <p:cond delay="indefinite"/>
                      </p:stCondLst>
                      <p:childTnLst>
                        <p:par>
                          <p:cTn id="23" fill="freeze">
                            <p:stCondLst>
                              <p:cond delay="0"/>
                            </p:stCondLst>
                            <p:childTnLst>
                              <p:par>
                                <p:cTn id="24" nodeType="clickEffect" fill="hold" presetClass="entr" presetID="1">
                                  <p:stCondLst>
                                    <p:cond delay="0"/>
                                  </p:stCondLst>
                                  <p:childTnLst>
                                    <p:set>
                                      <p:cBhvr>
                                        <p:cTn id="25" dur="1" fill="hold">
                                          <p:stCondLst>
                                            <p:cond delay="0"/>
                                          </p:stCondLst>
                                        </p:cTn>
                                        <p:tgtEl>
                                          <p:spTgt spid="80">
                                            <p:txEl>
                                              <p:pRg st="176" end="307"/>
                                            </p:txEl>
                                          </p:spTgt>
                                        </p:tgtEl>
                                        <p:attrNameLst>
                                          <p:attrName>style.visibility</p:attrName>
                                        </p:attrNameLst>
                                      </p:cBhvr>
                                      <p:to>
                                        <p:strVal val="visible"/>
                                      </p:to>
                                    </p:set>
                                  </p:childTnLst>
                                </p:cTn>
                              </p:par>
                            </p:childTnLst>
                          </p:cTn>
                        </p:par>
                      </p:childTnLst>
                    </p:cTn>
                  </p:par>
                  <p:par>
                    <p:cTn id="26" fill="freeze">
                      <p:stCondLst>
                        <p:cond delay="indefinite"/>
                      </p:stCondLst>
                      <p:childTnLst>
                        <p:par>
                          <p:cTn id="27" fill="freeze">
                            <p:stCondLst>
                              <p:cond delay="0"/>
                            </p:stCondLst>
                            <p:childTnLst>
                              <p:par>
                                <p:cTn id="28" nodeType="clickEffect" fill="hold" presetClass="entr" presetID="1">
                                  <p:stCondLst>
                                    <p:cond delay="0"/>
                                  </p:stCondLst>
                                  <p:childTnLst>
                                    <p:set>
                                      <p:cBhvr>
                                        <p:cTn id="29" dur="1" fill="hold">
                                          <p:stCondLst>
                                            <p:cond delay="0"/>
                                          </p:stCondLst>
                                        </p:cTn>
                                        <p:tgtEl>
                                          <p:spTgt spid="80">
                                            <p:txEl>
                                              <p:pRg st="307" end="42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005840" y="2286000"/>
            <a:ext cx="8046360" cy="246888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2400" spc="-1" strike="noStrike">
                <a:solidFill>
                  <a:srgbClr val="0000cc"/>
                </a:solidFill>
                <a:uFill>
                  <a:solidFill>
                    <a:srgbClr val="ffffff"/>
                  </a:solidFill>
                </a:uFill>
                <a:latin typeface="Arial"/>
              </a:rPr>
              <a:t>Mengapa PAI Perlu Diajarkan di Perguruan Tinggi?</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400" spc="-1" strike="noStrike">
                <a:solidFill>
                  <a:srgbClr val="0000cc"/>
                </a:solidFill>
                <a:uFill>
                  <a:solidFill>
                    <a:srgbClr val="ffffff"/>
                  </a:solidFill>
                </a:uFill>
                <a:latin typeface="Arial"/>
              </a:rPr>
              <a:t>Apa landasan filosofi yang menjadi latar belakang pelaksanaan pembelajaran agama Islam di perguruan tinggi?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400" spc="-1" strike="noStrike">
                <a:solidFill>
                  <a:srgbClr val="0000cc"/>
                </a:solidFill>
                <a:uFill>
                  <a:solidFill>
                    <a:srgbClr val="ffffff"/>
                  </a:solidFill>
                </a:uFill>
                <a:latin typeface="Arial"/>
              </a:rPr>
              <a:t>Ke mana arah dan tujuan yang hendak dicapai?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400" spc="-1" strike="noStrike">
                <a:solidFill>
                  <a:srgbClr val="0000cc"/>
                </a:solidFill>
                <a:uFill>
                  <a:solidFill>
                    <a:srgbClr val="ffffff"/>
                  </a:solidFill>
                </a:uFill>
                <a:latin typeface="Arial"/>
              </a:rPr>
              <a:t>Apa kontribusi yang dapat diberikan mahasiswa setelah mengikuti pembelajaran agama Islam?</a:t>
            </a:r>
            <a:endParaRPr b="0" lang="en-US" sz="1800" spc="-1" strike="noStrike">
              <a:solidFill>
                <a:srgbClr val="000000"/>
              </a:solidFill>
              <a:uFill>
                <a:solidFill>
                  <a:srgbClr val="ffffff"/>
                </a:solidFill>
              </a:uFill>
              <a:latin typeface="Arial"/>
            </a:endParaRPr>
          </a:p>
        </p:txBody>
      </p:sp>
      <p:sp>
        <p:nvSpPr>
          <p:cNvPr id="82" name="CustomShape 2"/>
          <p:cNvSpPr/>
          <p:nvPr/>
        </p:nvSpPr>
        <p:spPr>
          <a:xfrm>
            <a:off x="1889280" y="420840"/>
            <a:ext cx="6217560" cy="8226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800" spc="-1" strike="noStrike">
                <a:solidFill>
                  <a:srgbClr val="3333ff"/>
                </a:solidFill>
                <a:uFill>
                  <a:solidFill>
                    <a:srgbClr val="ffffff"/>
                  </a:solidFill>
                </a:uFill>
                <a:latin typeface="Arial"/>
              </a:rPr>
              <a:t>BRAINSTORMING !!!</a:t>
            </a:r>
            <a:endParaRPr b="0" lang="en-US" sz="1800" spc="-1" strike="noStrike">
              <a:solidFill>
                <a:srgbClr val="000000"/>
              </a:solidFill>
              <a:uFill>
                <a:solidFill>
                  <a:srgbClr val="ffffff"/>
                </a:solidFill>
              </a:uFill>
              <a:latin typeface="Arial"/>
            </a:endParaRPr>
          </a:p>
        </p:txBody>
      </p:sp>
      <p:sp>
        <p:nvSpPr>
          <p:cNvPr id="83" name="CustomShape 3"/>
          <p:cNvSpPr/>
          <p:nvPr/>
        </p:nvSpPr>
        <p:spPr>
          <a:xfrm>
            <a:off x="1005840" y="5852160"/>
            <a:ext cx="2285640" cy="657000"/>
          </a:xfrm>
          <a:prstGeom prst="rect">
            <a:avLst/>
          </a:prstGeom>
          <a:noFill/>
          <a:ln>
            <a:noFill/>
          </a:ln>
        </p:spPr>
        <p:style>
          <a:lnRef idx="0"/>
          <a:fillRef idx="0"/>
          <a:effectRef idx="0"/>
          <a:fontRef idx="minor"/>
        </p:style>
        <p:txBody>
          <a:bodyPr lIns="90000" rIns="90000" tIns="45000" bIns="45000"/>
          <a:p>
            <a:r>
              <a:rPr b="1" lang="en-US" sz="4000" spc="-1" strike="noStrike">
                <a:solidFill>
                  <a:srgbClr val="ff0000"/>
                </a:solidFill>
                <a:uFill>
                  <a:solidFill>
                    <a:srgbClr val="ffffff"/>
                  </a:solidFill>
                </a:uFill>
                <a:latin typeface="Arial"/>
              </a:rPr>
              <a:t>STOP !!!</a:t>
            </a:r>
            <a:endParaRPr b="0" lang="en-US" sz="1800" spc="-1" strike="noStrike">
              <a:solidFill>
                <a:srgbClr val="000000"/>
              </a:solidFill>
              <a:uFill>
                <a:solidFill>
                  <a:srgbClr val="ffffff"/>
                </a:solidFill>
              </a:uFill>
              <a:latin typeface="Arial"/>
            </a:endParaRPr>
          </a:p>
        </p:txBody>
      </p:sp>
      <p:sp>
        <p:nvSpPr>
          <p:cNvPr id="84" name="CustomShape 4"/>
          <p:cNvSpPr/>
          <p:nvPr/>
        </p:nvSpPr>
        <p:spPr>
          <a:xfrm>
            <a:off x="4480560" y="5834880"/>
            <a:ext cx="5303160" cy="1224000"/>
          </a:xfrm>
          <a:prstGeom prst="rect">
            <a:avLst/>
          </a:prstGeom>
          <a:noFill/>
          <a:ln>
            <a:noFill/>
          </a:ln>
        </p:spPr>
        <p:style>
          <a:lnRef idx="0"/>
          <a:fillRef idx="0"/>
          <a:effectRef idx="0"/>
          <a:fontRef idx="minor"/>
        </p:style>
        <p:txBody>
          <a:bodyPr lIns="90000" rIns="90000" tIns="45000" bIns="45000"/>
          <a:p>
            <a:r>
              <a:rPr b="1" lang="en-US" sz="4000" spc="-1" strike="noStrike">
                <a:solidFill>
                  <a:srgbClr val="cc0000"/>
                </a:solidFill>
                <a:uFill>
                  <a:solidFill>
                    <a:srgbClr val="ffffff"/>
                  </a:solidFill>
                </a:uFill>
                <a:latin typeface="Arial"/>
              </a:rPr>
              <a:t>JANGAN DIJAWAB!!!</a:t>
            </a:r>
            <a:endParaRPr b="0" lang="en-US" sz="1800" spc="-1" strike="noStrike">
              <a:solidFill>
                <a:srgbClr val="000000"/>
              </a:solidFill>
              <a:uFill>
                <a:solidFill>
                  <a:srgbClr val="ffffff"/>
                </a:solidFill>
              </a:uFill>
              <a:latin typeface="Arial"/>
            </a:endParaRPr>
          </a:p>
        </p:txBody>
      </p:sp>
    </p:spTree>
  </p:cSld>
  <p:transition spd="med">
    <p:wipe dir="u"/>
  </p:transition>
  <p:timing>
    <p:tnLst>
      <p:par>
        <p:cTn id="30" dur="indefinite" restart="never" nodeType="tmRoot">
          <p:childTnLst>
            <p:seq>
              <p:cTn id="31" nodeType="mainSeq">
                <p:childTnLst>
                  <p:par>
                    <p:cTn id="32" fill="freeze">
                      <p:stCondLst>
                        <p:cond delay="indefinite"/>
                      </p:stCondLst>
                      <p:childTnLst>
                        <p:par>
                          <p:cTn id="33" fill="freeze">
                            <p:stCondLst>
                              <p:cond delay="0"/>
                            </p:stCondLst>
                            <p:childTnLst>
                              <p:par>
                                <p:cTn id="34" nodeType="clickEffect" fill="hold" presetClass="entr" presetID="45">
                                  <p:stCondLst>
                                    <p:cond delay="0"/>
                                  </p:stCondLst>
                                  <p:childTnLst>
                                    <p:set>
                                      <p:cBhvr>
                                        <p:cTn id="35" dur="1" fill="hold">
                                          <p:stCondLst>
                                            <p:cond delay="0"/>
                                          </p:stCondLst>
                                        </p:cTn>
                                        <p:tgtEl>
                                          <p:spTgt spid="82"/>
                                        </p:tgtEl>
                                        <p:attrNameLst>
                                          <p:attrName>style.visibility</p:attrName>
                                        </p:attrNameLst>
                                      </p:cBhvr>
                                      <p:to>
                                        <p:strVal val="visible"/>
                                      </p:to>
                                    </p:set>
                                    <p:animEffect filter="fade" transition="in">
                                      <p:cBhvr additive="repl">
                                        <p:cTn id="36" dur="2000"/>
                                        <p:tgtEl>
                                          <p:spTgt spid="82"/>
                                        </p:tgtEl>
                                      </p:cBhvr>
                                    </p:animEffect>
                                    <p:anim calcmode="lin" valueType="num">
                                      <p:cBhvr additive="repl">
                                        <p:cTn id="37" dur="2000" fill="hold"/>
                                        <p:tgtEl>
                                          <p:spTgt spid="82"/>
                                        </p:tgtEl>
                                        <p:attrNameLst>
                                          <p:attrName/>
                                        </p:attrNameLst>
                                      </p:cBhvr>
                                      <p:tavLst>
                                        <p:tav fmla="width*sin(2.5*pi*$)" tm="0">
                                          <p:val>
                                            <p:strVal val="0"/>
                                          </p:val>
                                        </p:tav>
                                        <p:tav fmla="width*sin(2.5*pi*$)" tm="100000">
                                          <p:val>
                                            <p:strVal val="1"/>
                                          </p:val>
                                        </p:tav>
                                      </p:tavLst>
                                    </p:anim>
                                    <p:anim calcmode="lin" valueType="num">
                                      <p:cBhvr additive="repl">
                                        <p:cTn id="38" dur="2000" fill="hold"/>
                                        <p:tgtEl>
                                          <p:spTgt spid="82"/>
                                        </p:tgtEl>
                                        <p:attrNameLst>
                                          <p:attrName/>
                                        </p:attrNameLst>
                                      </p:cBhvr>
                                      <p:tavLst>
                                        <p:tav tm="0">
                                          <p:val>
                                            <p:strVal val="#ppt_h"/>
                                          </p:val>
                                        </p:tav>
                                        <p:tav tm="100000">
                                          <p:val>
                                            <p:strVal val="#ppt_h"/>
                                          </p:val>
                                        </p:tav>
                                      </p:tavLst>
                                    </p:anim>
                                  </p:childTnLst>
                                </p:cTn>
                              </p:par>
                            </p:childTnLst>
                          </p:cTn>
                        </p:par>
                      </p:childTnLst>
                    </p:cTn>
                  </p:par>
                  <p:par>
                    <p:cTn id="39" fill="freeze">
                      <p:stCondLst>
                        <p:cond delay="indefinite"/>
                      </p:stCondLst>
                      <p:childTnLst>
                        <p:par>
                          <p:cTn id="40" fill="freeze">
                            <p:stCondLst>
                              <p:cond delay="0"/>
                            </p:stCondLst>
                            <p:childTnLst>
                              <p:par>
                                <p:cTn id="41" nodeType="clickEffect" fill="hold" presetClass="entr" presetID="2" presetSubtype="4">
                                  <p:stCondLst>
                                    <p:cond delay="0"/>
                                  </p:stCondLst>
                                  <p:childTnLst>
                                    <p:set>
                                      <p:cBhvr>
                                        <p:cTn id="42" dur="1" fill="hold">
                                          <p:stCondLst>
                                            <p:cond delay="0"/>
                                          </p:stCondLst>
                                        </p:cTn>
                                        <p:tgtEl>
                                          <p:spTgt spid="81">
                                            <p:txEl>
                                              <p:pRg st="0" end="49"/>
                                            </p:txEl>
                                          </p:spTgt>
                                        </p:tgtEl>
                                        <p:attrNameLst>
                                          <p:attrName>style.visibility</p:attrName>
                                        </p:attrNameLst>
                                      </p:cBhvr>
                                      <p:to>
                                        <p:strVal val="visible"/>
                                      </p:to>
                                    </p:set>
                                    <p:anim calcmode="lin" valueType="num">
                                      <p:cBhvr additive="repl">
                                        <p:cTn id="43" dur="500" fill="hold"/>
                                        <p:tgtEl>
                                          <p:spTgt spid="81">
                                            <p:txEl>
                                              <p:pRg st="0" end="49"/>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81">
                                            <p:txEl>
                                              <p:pRg st="0" end="49"/>
                                            </p:txEl>
                                          </p:spTgt>
                                        </p:tgtEl>
                                        <p:attrNameLst>
                                          <p:attrName>ppt_y</p:attrName>
                                        </p:attrNameLst>
                                      </p:cBhvr>
                                      <p:tavLst>
                                        <p:tav tm="0">
                                          <p:val>
                                            <p:strVal val="1+#ppt_h/2"/>
                                          </p:val>
                                        </p:tav>
                                        <p:tav tm="100000">
                                          <p:val>
                                            <p:strVal val="#ppt_y"/>
                                          </p:val>
                                        </p:tav>
                                      </p:tavLst>
                                    </p:anim>
                                  </p:childTnLst>
                                </p:cTn>
                              </p:par>
                            </p:childTnLst>
                          </p:cTn>
                        </p:par>
                      </p:childTnLst>
                    </p:cTn>
                  </p:par>
                  <p:par>
                    <p:cTn id="45" fill="freeze">
                      <p:stCondLst>
                        <p:cond delay="indefinite"/>
                      </p:stCondLst>
                      <p:childTnLst>
                        <p:par>
                          <p:cTn id="46" fill="freeze">
                            <p:stCondLst>
                              <p:cond delay="0"/>
                            </p:stCondLst>
                            <p:childTnLst>
                              <p:par>
                                <p:cTn id="47" nodeType="clickEffect" fill="hold" presetClass="entr" presetID="2" presetSubtype="4">
                                  <p:stCondLst>
                                    <p:cond delay="0"/>
                                  </p:stCondLst>
                                  <p:childTnLst>
                                    <p:set>
                                      <p:cBhvr>
                                        <p:cTn id="48" dur="1" fill="hold">
                                          <p:stCondLst>
                                            <p:cond delay="0"/>
                                          </p:stCondLst>
                                        </p:cTn>
                                        <p:tgtEl>
                                          <p:spTgt spid="81">
                                            <p:txEl>
                                              <p:pRg st="49" end="158"/>
                                            </p:txEl>
                                          </p:spTgt>
                                        </p:tgtEl>
                                        <p:attrNameLst>
                                          <p:attrName>style.visibility</p:attrName>
                                        </p:attrNameLst>
                                      </p:cBhvr>
                                      <p:to>
                                        <p:strVal val="visible"/>
                                      </p:to>
                                    </p:set>
                                    <p:anim calcmode="lin" valueType="num">
                                      <p:cBhvr additive="repl">
                                        <p:cTn id="49" dur="500" fill="hold"/>
                                        <p:tgtEl>
                                          <p:spTgt spid="81">
                                            <p:txEl>
                                              <p:pRg st="49" end="158"/>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81">
                                            <p:txEl>
                                              <p:pRg st="49" end="158"/>
                                            </p:txEl>
                                          </p:spTgt>
                                        </p:tgtEl>
                                        <p:attrNameLst>
                                          <p:attrName>ppt_y</p:attrName>
                                        </p:attrNameLst>
                                      </p:cBhvr>
                                      <p:tavLst>
                                        <p:tav tm="0">
                                          <p:val>
                                            <p:strVal val="1+#ppt_h/2"/>
                                          </p:val>
                                        </p:tav>
                                        <p:tav tm="100000">
                                          <p:val>
                                            <p:strVal val="#ppt_y"/>
                                          </p:val>
                                        </p:tav>
                                      </p:tavLst>
                                    </p:anim>
                                  </p:childTnLst>
                                </p:cTn>
                              </p:par>
                            </p:childTnLst>
                          </p:cTn>
                        </p:par>
                      </p:childTnLst>
                    </p:cTn>
                  </p:par>
                  <p:par>
                    <p:cTn id="51" fill="freeze">
                      <p:stCondLst>
                        <p:cond delay="indefinite"/>
                      </p:stCondLst>
                      <p:childTnLst>
                        <p:par>
                          <p:cTn id="52" fill="freeze">
                            <p:stCondLst>
                              <p:cond delay="0"/>
                            </p:stCondLst>
                            <p:childTnLst>
                              <p:par>
                                <p:cTn id="53" nodeType="clickEffect" fill="hold" presetClass="entr" presetID="2" presetSubtype="4">
                                  <p:stCondLst>
                                    <p:cond delay="0"/>
                                  </p:stCondLst>
                                  <p:childTnLst>
                                    <p:set>
                                      <p:cBhvr>
                                        <p:cTn id="54" dur="1" fill="hold">
                                          <p:stCondLst>
                                            <p:cond delay="0"/>
                                          </p:stCondLst>
                                        </p:cTn>
                                        <p:tgtEl>
                                          <p:spTgt spid="81">
                                            <p:txEl>
                                              <p:pRg st="158" end="204"/>
                                            </p:txEl>
                                          </p:spTgt>
                                        </p:tgtEl>
                                        <p:attrNameLst>
                                          <p:attrName>style.visibility</p:attrName>
                                        </p:attrNameLst>
                                      </p:cBhvr>
                                      <p:to>
                                        <p:strVal val="visible"/>
                                      </p:to>
                                    </p:set>
                                    <p:anim calcmode="lin" valueType="num">
                                      <p:cBhvr additive="repl">
                                        <p:cTn id="55" dur="500" fill="hold"/>
                                        <p:tgtEl>
                                          <p:spTgt spid="81">
                                            <p:txEl>
                                              <p:pRg st="158" end="204"/>
                                            </p:txEl>
                                          </p:spTgt>
                                        </p:tgtEl>
                                        <p:attrNameLst>
                                          <p:attrName>ppt_x</p:attrName>
                                        </p:attrNameLst>
                                      </p:cBhvr>
                                      <p:tavLst>
                                        <p:tav tm="0">
                                          <p:val>
                                            <p:strVal val="#ppt_x"/>
                                          </p:val>
                                        </p:tav>
                                        <p:tav tm="100000">
                                          <p:val>
                                            <p:strVal val="#ppt_x"/>
                                          </p:val>
                                        </p:tav>
                                      </p:tavLst>
                                    </p:anim>
                                    <p:anim calcmode="lin" valueType="num">
                                      <p:cBhvr additive="repl">
                                        <p:cTn id="56" dur="500" fill="hold"/>
                                        <p:tgtEl>
                                          <p:spTgt spid="81">
                                            <p:txEl>
                                              <p:pRg st="158" end="204"/>
                                            </p:txEl>
                                          </p:spTgt>
                                        </p:tgtEl>
                                        <p:attrNameLst>
                                          <p:attrName>ppt_y</p:attrName>
                                        </p:attrNameLst>
                                      </p:cBhvr>
                                      <p:tavLst>
                                        <p:tav tm="0">
                                          <p:val>
                                            <p:strVal val="1+#ppt_h/2"/>
                                          </p:val>
                                        </p:tav>
                                        <p:tav tm="100000">
                                          <p:val>
                                            <p:strVal val="#ppt_y"/>
                                          </p:val>
                                        </p:tav>
                                      </p:tavLst>
                                    </p:anim>
                                  </p:childTnLst>
                                </p:cTn>
                              </p:par>
                            </p:childTnLst>
                          </p:cTn>
                        </p:par>
                      </p:childTnLst>
                    </p:cTn>
                  </p:par>
                  <p:par>
                    <p:cTn id="57" fill="freeze">
                      <p:stCondLst>
                        <p:cond delay="indefinite"/>
                      </p:stCondLst>
                      <p:childTnLst>
                        <p:par>
                          <p:cTn id="58" fill="freeze">
                            <p:stCondLst>
                              <p:cond delay="0"/>
                            </p:stCondLst>
                            <p:childTnLst>
                              <p:par>
                                <p:cTn id="59" nodeType="clickEffect" fill="hold" presetClass="entr" presetID="2" presetSubtype="4">
                                  <p:stCondLst>
                                    <p:cond delay="0"/>
                                  </p:stCondLst>
                                  <p:childTnLst>
                                    <p:set>
                                      <p:cBhvr>
                                        <p:cTn id="60" dur="1" fill="hold">
                                          <p:stCondLst>
                                            <p:cond delay="0"/>
                                          </p:stCondLst>
                                        </p:cTn>
                                        <p:tgtEl>
                                          <p:spTgt spid="81">
                                            <p:txEl>
                                              <p:pRg st="204" end="294"/>
                                            </p:txEl>
                                          </p:spTgt>
                                        </p:tgtEl>
                                        <p:attrNameLst>
                                          <p:attrName>style.visibility</p:attrName>
                                        </p:attrNameLst>
                                      </p:cBhvr>
                                      <p:to>
                                        <p:strVal val="visible"/>
                                      </p:to>
                                    </p:set>
                                    <p:anim calcmode="lin" valueType="num">
                                      <p:cBhvr additive="repl">
                                        <p:cTn id="61" dur="500" fill="hold"/>
                                        <p:tgtEl>
                                          <p:spTgt spid="81">
                                            <p:txEl>
                                              <p:pRg st="204" end="294"/>
                                            </p:txEl>
                                          </p:spTgt>
                                        </p:tgtEl>
                                        <p:attrNameLst>
                                          <p:attrName>ppt_x</p:attrName>
                                        </p:attrNameLst>
                                      </p:cBhvr>
                                      <p:tavLst>
                                        <p:tav tm="0">
                                          <p:val>
                                            <p:strVal val="#ppt_x"/>
                                          </p:val>
                                        </p:tav>
                                        <p:tav tm="100000">
                                          <p:val>
                                            <p:strVal val="#ppt_x"/>
                                          </p:val>
                                        </p:tav>
                                      </p:tavLst>
                                    </p:anim>
                                    <p:anim calcmode="lin" valueType="num">
                                      <p:cBhvr additive="repl">
                                        <p:cTn id="62" dur="500" fill="hold"/>
                                        <p:tgtEl>
                                          <p:spTgt spid="81">
                                            <p:txEl>
                                              <p:pRg st="204" end="294"/>
                                            </p:txEl>
                                          </p:spTgt>
                                        </p:tgtEl>
                                        <p:attrNameLst>
                                          <p:attrName>ppt_y</p:attrName>
                                        </p:attrNameLst>
                                      </p:cBhvr>
                                      <p:tavLst>
                                        <p:tav tm="0">
                                          <p:val>
                                            <p:strVal val="1+#ppt_h/2"/>
                                          </p:val>
                                        </p:tav>
                                        <p:tav tm="100000">
                                          <p:val>
                                            <p:strVal val="#ppt_y"/>
                                          </p:val>
                                        </p:tav>
                                      </p:tavLst>
                                    </p:anim>
                                  </p:childTnLst>
                                </p:cTn>
                              </p:par>
                            </p:childTnLst>
                          </p:cTn>
                        </p:par>
                      </p:childTnLst>
                    </p:cTn>
                  </p:par>
                  <p:par>
                    <p:cTn id="63" fill="freeze">
                      <p:stCondLst>
                        <p:cond delay="indefinite"/>
                      </p:stCondLst>
                      <p:childTnLst>
                        <p:par>
                          <p:cTn id="64" fill="freeze">
                            <p:stCondLst>
                              <p:cond delay="0"/>
                            </p:stCondLst>
                            <p:childTnLst>
                              <p:par>
                                <p:cTn id="65" nodeType="clickEffect" fill="hold" presetClass="entr" presetID="18" presetSubtype="12">
                                  <p:stCondLst>
                                    <p:cond delay="0"/>
                                  </p:stCondLst>
                                  <p:childTnLst>
                                    <p:set>
                                      <p:cBhvr>
                                        <p:cTn id="66" dur="1" fill="hold">
                                          <p:stCondLst>
                                            <p:cond delay="0"/>
                                          </p:stCondLst>
                                        </p:cTn>
                                        <p:tgtEl>
                                          <p:spTgt spid="83"/>
                                        </p:tgtEl>
                                        <p:attrNameLst>
                                          <p:attrName>style.visibility</p:attrName>
                                        </p:attrNameLst>
                                      </p:cBhvr>
                                      <p:to>
                                        <p:strVal val="visible"/>
                                      </p:to>
                                    </p:set>
                                    <p:animEffect filter="strips(downLeft)" transition="in">
                                      <p:cBhvr additive="repl">
                                        <p:cTn id="67" dur="500"/>
                                        <p:tgtEl>
                                          <p:spTgt spid="83"/>
                                        </p:tgtEl>
                                      </p:cBhvr>
                                    </p:animEffect>
                                  </p:childTnLst>
                                </p:cTn>
                              </p:par>
                            </p:childTnLst>
                          </p:cTn>
                        </p:par>
                      </p:childTnLst>
                    </p:cTn>
                  </p:par>
                  <p:par>
                    <p:cTn id="68" fill="freeze">
                      <p:stCondLst>
                        <p:cond delay="indefinite"/>
                      </p:stCondLst>
                      <p:childTnLst>
                        <p:par>
                          <p:cTn id="69" fill="freeze">
                            <p:stCondLst>
                              <p:cond delay="0"/>
                            </p:stCondLst>
                            <p:childTnLst>
                              <p:par>
                                <p:cTn id="70" nodeType="clickEffect" fill="hold" presetClass="entr" presetID="3" presetSubtype="10">
                                  <p:stCondLst>
                                    <p:cond delay="0"/>
                                  </p:stCondLst>
                                  <p:childTnLst>
                                    <p:set>
                                      <p:cBhvr>
                                        <p:cTn id="71" dur="1" fill="hold">
                                          <p:stCondLst>
                                            <p:cond delay="0"/>
                                          </p:stCondLst>
                                        </p:cTn>
                                        <p:tgtEl>
                                          <p:spTgt spid="84"/>
                                        </p:tgtEl>
                                        <p:attrNameLst>
                                          <p:attrName>style.visibility</p:attrName>
                                        </p:attrNameLst>
                                      </p:cBhvr>
                                      <p:to>
                                        <p:strVal val="visible"/>
                                      </p:to>
                                    </p:set>
                                    <p:animEffect filter="blinds(horizontal)" transition="in">
                                      <p:cBhvr additive="repl">
                                        <p:cTn id="72" dur="500"/>
                                        <p:tgtEl>
                                          <p:spTgt spid="8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48640" y="30355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1" lang="en-US" sz="5400" spc="-1" strike="noStrike">
                <a:solidFill>
                  <a:srgbClr val="006600"/>
                </a:solidFill>
                <a:uFill>
                  <a:solidFill>
                    <a:srgbClr val="ffffff"/>
                  </a:solidFill>
                </a:uFill>
                <a:latin typeface="Arial"/>
              </a:rPr>
              <a:t>Mari kita lanjutkan!!!</a:t>
            </a:r>
            <a:endParaRPr b="0" lang="en-US" sz="1800" spc="-1" strike="noStrike">
              <a:solidFill>
                <a:srgbClr val="000000"/>
              </a:solidFill>
              <a:uFill>
                <a:solidFill>
                  <a:srgbClr val="ffffff"/>
                </a:solidFill>
              </a:uFill>
              <a:latin typeface="Arial"/>
            </a:endParaRPr>
          </a:p>
        </p:txBody>
      </p:sp>
    </p:spTree>
  </p:cSld>
  <p:transition spd="med">
    <p:wedge/>
  </p:transition>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65760" y="520200"/>
            <a:ext cx="7725240" cy="601920"/>
          </a:xfrm>
          <a:prstGeom prst="rect">
            <a:avLst/>
          </a:prstGeom>
          <a:noFill/>
          <a:ln>
            <a:noFill/>
          </a:ln>
        </p:spPr>
        <p:style>
          <a:lnRef idx="0"/>
          <a:fillRef idx="0"/>
          <a:effectRef idx="0"/>
          <a:fontRef idx="minor"/>
        </p:style>
        <p:txBody>
          <a:bodyPr lIns="90000" rIns="90000" tIns="45000" bIns="45000"/>
          <a:p>
            <a:r>
              <a:rPr b="1" lang="en-US" sz="3600" spc="-1" strike="noStrike">
                <a:solidFill>
                  <a:srgbClr val="3333ff"/>
                </a:solidFill>
                <a:uFill>
                  <a:solidFill>
                    <a:srgbClr val="ffffff"/>
                  </a:solidFill>
                </a:uFill>
                <a:latin typeface="Arial"/>
              </a:rPr>
              <a:t>Apakah kamu pernah mendengar?</a:t>
            </a:r>
            <a:endParaRPr b="0" lang="en-US" sz="1800" spc="-1" strike="noStrike">
              <a:solidFill>
                <a:srgbClr val="000000"/>
              </a:solidFill>
              <a:uFill>
                <a:solidFill>
                  <a:srgbClr val="ffffff"/>
                </a:solidFill>
              </a:uFill>
              <a:latin typeface="Arial"/>
            </a:endParaRPr>
          </a:p>
        </p:txBody>
      </p:sp>
      <p:sp>
        <p:nvSpPr>
          <p:cNvPr id="87" name="CustomShape 2"/>
          <p:cNvSpPr/>
          <p:nvPr/>
        </p:nvSpPr>
        <p:spPr>
          <a:xfrm rot="69000">
            <a:off x="-617760" y="2194920"/>
            <a:ext cx="4873680" cy="2602800"/>
          </a:xfrm>
          <a:custGeom>
            <a:avLst/>
            <a:gdLst/>
            <a:ahLst/>
            <a:rect l="l" t="t" r="r" b="b"/>
            <a:pathLst>
              <a:path w="13588" h="8686">
                <a:moveTo>
                  <a:pt x="4176" y="3404"/>
                </a:moveTo>
                <a:lnTo>
                  <a:pt x="4020" y="3392"/>
                </a:lnTo>
                <a:lnTo>
                  <a:pt x="3869" y="3377"/>
                </a:lnTo>
                <a:lnTo>
                  <a:pt x="3718" y="3361"/>
                </a:lnTo>
                <a:lnTo>
                  <a:pt x="3568" y="3345"/>
                </a:lnTo>
                <a:lnTo>
                  <a:pt x="3422" y="3327"/>
                </a:lnTo>
                <a:lnTo>
                  <a:pt x="3277" y="3308"/>
                </a:lnTo>
                <a:lnTo>
                  <a:pt x="3135" y="3289"/>
                </a:lnTo>
                <a:lnTo>
                  <a:pt x="2994" y="3268"/>
                </a:lnTo>
                <a:lnTo>
                  <a:pt x="2855" y="3248"/>
                </a:lnTo>
                <a:lnTo>
                  <a:pt x="2721" y="3225"/>
                </a:lnTo>
                <a:lnTo>
                  <a:pt x="2587" y="3202"/>
                </a:lnTo>
                <a:lnTo>
                  <a:pt x="2457" y="3178"/>
                </a:lnTo>
                <a:lnTo>
                  <a:pt x="2329" y="3153"/>
                </a:lnTo>
                <a:lnTo>
                  <a:pt x="2203" y="3128"/>
                </a:lnTo>
                <a:lnTo>
                  <a:pt x="2081" y="3100"/>
                </a:lnTo>
                <a:lnTo>
                  <a:pt x="1961" y="3074"/>
                </a:lnTo>
                <a:lnTo>
                  <a:pt x="1845" y="3044"/>
                </a:lnTo>
                <a:lnTo>
                  <a:pt x="1731" y="3016"/>
                </a:lnTo>
                <a:lnTo>
                  <a:pt x="1621" y="2986"/>
                </a:lnTo>
                <a:lnTo>
                  <a:pt x="1514" y="2955"/>
                </a:lnTo>
                <a:lnTo>
                  <a:pt x="1409" y="2924"/>
                </a:lnTo>
                <a:lnTo>
                  <a:pt x="1308" y="2892"/>
                </a:lnTo>
                <a:lnTo>
                  <a:pt x="1211" y="2859"/>
                </a:lnTo>
                <a:lnTo>
                  <a:pt x="1117" y="2825"/>
                </a:lnTo>
                <a:lnTo>
                  <a:pt x="1026" y="2791"/>
                </a:lnTo>
                <a:lnTo>
                  <a:pt x="939" y="2756"/>
                </a:lnTo>
                <a:lnTo>
                  <a:pt x="857" y="2722"/>
                </a:lnTo>
                <a:lnTo>
                  <a:pt x="776" y="2686"/>
                </a:lnTo>
                <a:lnTo>
                  <a:pt x="700" y="2649"/>
                </a:lnTo>
                <a:lnTo>
                  <a:pt x="627" y="2612"/>
                </a:lnTo>
                <a:lnTo>
                  <a:pt x="558" y="2574"/>
                </a:lnTo>
                <a:lnTo>
                  <a:pt x="494" y="2535"/>
                </a:lnTo>
                <a:lnTo>
                  <a:pt x="433" y="2497"/>
                </a:lnTo>
                <a:lnTo>
                  <a:pt x="376" y="2458"/>
                </a:lnTo>
                <a:lnTo>
                  <a:pt x="323" y="2419"/>
                </a:lnTo>
                <a:lnTo>
                  <a:pt x="273" y="2379"/>
                </a:lnTo>
                <a:lnTo>
                  <a:pt x="228" y="2338"/>
                </a:lnTo>
                <a:lnTo>
                  <a:pt x="187" y="2298"/>
                </a:lnTo>
                <a:lnTo>
                  <a:pt x="150" y="2257"/>
                </a:lnTo>
                <a:lnTo>
                  <a:pt x="117" y="2215"/>
                </a:lnTo>
                <a:lnTo>
                  <a:pt x="88" y="2173"/>
                </a:lnTo>
                <a:lnTo>
                  <a:pt x="63" y="2131"/>
                </a:lnTo>
                <a:lnTo>
                  <a:pt x="41" y="2089"/>
                </a:lnTo>
                <a:lnTo>
                  <a:pt x="25" y="2047"/>
                </a:lnTo>
                <a:lnTo>
                  <a:pt x="12" y="2004"/>
                </a:lnTo>
                <a:lnTo>
                  <a:pt x="5" y="1963"/>
                </a:lnTo>
                <a:lnTo>
                  <a:pt x="0" y="1920"/>
                </a:lnTo>
                <a:lnTo>
                  <a:pt x="0" y="1877"/>
                </a:lnTo>
                <a:lnTo>
                  <a:pt x="4" y="1834"/>
                </a:lnTo>
                <a:lnTo>
                  <a:pt x="12" y="1790"/>
                </a:lnTo>
                <a:lnTo>
                  <a:pt x="24" y="1747"/>
                </a:lnTo>
                <a:lnTo>
                  <a:pt x="40" y="1704"/>
                </a:lnTo>
                <a:lnTo>
                  <a:pt x="61" y="1661"/>
                </a:lnTo>
                <a:lnTo>
                  <a:pt x="85" y="1618"/>
                </a:lnTo>
                <a:lnTo>
                  <a:pt x="114" y="1575"/>
                </a:lnTo>
                <a:lnTo>
                  <a:pt x="148" y="1532"/>
                </a:lnTo>
                <a:lnTo>
                  <a:pt x="185" y="1489"/>
                </a:lnTo>
                <a:lnTo>
                  <a:pt x="226" y="1447"/>
                </a:lnTo>
                <a:lnTo>
                  <a:pt x="271" y="1404"/>
                </a:lnTo>
                <a:lnTo>
                  <a:pt x="320" y="1362"/>
                </a:lnTo>
                <a:lnTo>
                  <a:pt x="372" y="1320"/>
                </a:lnTo>
                <a:lnTo>
                  <a:pt x="429" y="1278"/>
                </a:lnTo>
                <a:lnTo>
                  <a:pt x="489" y="1237"/>
                </a:lnTo>
                <a:lnTo>
                  <a:pt x="555" y="1196"/>
                </a:lnTo>
                <a:lnTo>
                  <a:pt x="623" y="1155"/>
                </a:lnTo>
                <a:lnTo>
                  <a:pt x="695" y="1115"/>
                </a:lnTo>
                <a:lnTo>
                  <a:pt x="771" y="1074"/>
                </a:lnTo>
                <a:lnTo>
                  <a:pt x="851" y="1036"/>
                </a:lnTo>
                <a:lnTo>
                  <a:pt x="934" y="997"/>
                </a:lnTo>
                <a:lnTo>
                  <a:pt x="1021" y="957"/>
                </a:lnTo>
                <a:lnTo>
                  <a:pt x="1111" y="919"/>
                </a:lnTo>
                <a:lnTo>
                  <a:pt x="1206" y="881"/>
                </a:lnTo>
                <a:lnTo>
                  <a:pt x="1303" y="844"/>
                </a:lnTo>
                <a:lnTo>
                  <a:pt x="1403" y="808"/>
                </a:lnTo>
                <a:lnTo>
                  <a:pt x="1507" y="772"/>
                </a:lnTo>
                <a:lnTo>
                  <a:pt x="1614" y="736"/>
                </a:lnTo>
                <a:lnTo>
                  <a:pt x="1724" y="701"/>
                </a:lnTo>
                <a:lnTo>
                  <a:pt x="1838" y="667"/>
                </a:lnTo>
                <a:lnTo>
                  <a:pt x="1954" y="633"/>
                </a:lnTo>
                <a:lnTo>
                  <a:pt x="2073" y="601"/>
                </a:lnTo>
                <a:lnTo>
                  <a:pt x="2196" y="568"/>
                </a:lnTo>
                <a:lnTo>
                  <a:pt x="2321" y="537"/>
                </a:lnTo>
                <a:lnTo>
                  <a:pt x="2449" y="506"/>
                </a:lnTo>
                <a:lnTo>
                  <a:pt x="2579" y="476"/>
                </a:lnTo>
                <a:lnTo>
                  <a:pt x="2712" y="446"/>
                </a:lnTo>
                <a:lnTo>
                  <a:pt x="2848" y="419"/>
                </a:lnTo>
                <a:lnTo>
                  <a:pt x="2985" y="391"/>
                </a:lnTo>
                <a:lnTo>
                  <a:pt x="3127" y="364"/>
                </a:lnTo>
                <a:lnTo>
                  <a:pt x="3269" y="339"/>
                </a:lnTo>
                <a:lnTo>
                  <a:pt x="3413" y="313"/>
                </a:lnTo>
                <a:lnTo>
                  <a:pt x="3560" y="289"/>
                </a:lnTo>
                <a:lnTo>
                  <a:pt x="3709" y="265"/>
                </a:lnTo>
                <a:lnTo>
                  <a:pt x="3859" y="242"/>
                </a:lnTo>
                <a:lnTo>
                  <a:pt x="4012" y="222"/>
                </a:lnTo>
                <a:lnTo>
                  <a:pt x="4166" y="201"/>
                </a:lnTo>
                <a:lnTo>
                  <a:pt x="4321" y="182"/>
                </a:lnTo>
                <a:lnTo>
                  <a:pt x="4479" y="162"/>
                </a:lnTo>
                <a:lnTo>
                  <a:pt x="4636" y="145"/>
                </a:lnTo>
                <a:lnTo>
                  <a:pt x="4797" y="128"/>
                </a:lnTo>
                <a:lnTo>
                  <a:pt x="4959" y="113"/>
                </a:lnTo>
                <a:lnTo>
                  <a:pt x="5121" y="98"/>
                </a:lnTo>
                <a:lnTo>
                  <a:pt x="5284" y="84"/>
                </a:lnTo>
                <a:lnTo>
                  <a:pt x="5448" y="71"/>
                </a:lnTo>
                <a:lnTo>
                  <a:pt x="5613" y="60"/>
                </a:lnTo>
                <a:lnTo>
                  <a:pt x="5779" y="49"/>
                </a:lnTo>
                <a:lnTo>
                  <a:pt x="5946" y="39"/>
                </a:lnTo>
                <a:lnTo>
                  <a:pt x="6112" y="31"/>
                </a:lnTo>
                <a:lnTo>
                  <a:pt x="6279" y="23"/>
                </a:lnTo>
                <a:lnTo>
                  <a:pt x="6448" y="16"/>
                </a:lnTo>
                <a:lnTo>
                  <a:pt x="6615" y="12"/>
                </a:lnTo>
                <a:lnTo>
                  <a:pt x="6783" y="6"/>
                </a:lnTo>
                <a:lnTo>
                  <a:pt x="6951" y="4"/>
                </a:lnTo>
                <a:lnTo>
                  <a:pt x="7119" y="1"/>
                </a:lnTo>
                <a:lnTo>
                  <a:pt x="7287" y="0"/>
                </a:lnTo>
                <a:lnTo>
                  <a:pt x="7454" y="0"/>
                </a:lnTo>
                <a:lnTo>
                  <a:pt x="7621" y="1"/>
                </a:lnTo>
                <a:lnTo>
                  <a:pt x="7788" y="2"/>
                </a:lnTo>
                <a:lnTo>
                  <a:pt x="7953" y="7"/>
                </a:lnTo>
                <a:lnTo>
                  <a:pt x="8118" y="10"/>
                </a:lnTo>
                <a:lnTo>
                  <a:pt x="8283" y="15"/>
                </a:lnTo>
                <a:lnTo>
                  <a:pt x="8447" y="22"/>
                </a:lnTo>
                <a:lnTo>
                  <a:pt x="8609" y="29"/>
                </a:lnTo>
                <a:lnTo>
                  <a:pt x="8770" y="38"/>
                </a:lnTo>
                <a:lnTo>
                  <a:pt x="8930" y="46"/>
                </a:lnTo>
                <a:lnTo>
                  <a:pt x="9089" y="57"/>
                </a:lnTo>
                <a:lnTo>
                  <a:pt x="9246" y="69"/>
                </a:lnTo>
                <a:lnTo>
                  <a:pt x="9401" y="81"/>
                </a:lnTo>
                <a:lnTo>
                  <a:pt x="9556" y="94"/>
                </a:lnTo>
                <a:lnTo>
                  <a:pt x="9710" y="109"/>
                </a:lnTo>
                <a:lnTo>
                  <a:pt x="9860" y="125"/>
                </a:lnTo>
                <a:lnTo>
                  <a:pt x="10009" y="141"/>
                </a:lnTo>
                <a:lnTo>
                  <a:pt x="10156" y="159"/>
                </a:lnTo>
                <a:lnTo>
                  <a:pt x="10300" y="178"/>
                </a:lnTo>
                <a:lnTo>
                  <a:pt x="10444" y="197"/>
                </a:lnTo>
                <a:lnTo>
                  <a:pt x="10583" y="217"/>
                </a:lnTo>
                <a:lnTo>
                  <a:pt x="10723" y="238"/>
                </a:lnTo>
                <a:lnTo>
                  <a:pt x="10858" y="260"/>
                </a:lnTo>
                <a:lnTo>
                  <a:pt x="10992" y="284"/>
                </a:lnTo>
                <a:lnTo>
                  <a:pt x="11122" y="307"/>
                </a:lnTo>
                <a:lnTo>
                  <a:pt x="11251" y="333"/>
                </a:lnTo>
                <a:lnTo>
                  <a:pt x="11376" y="357"/>
                </a:lnTo>
                <a:lnTo>
                  <a:pt x="11498" y="384"/>
                </a:lnTo>
                <a:lnTo>
                  <a:pt x="11618" y="412"/>
                </a:lnTo>
                <a:lnTo>
                  <a:pt x="11735" y="440"/>
                </a:lnTo>
                <a:lnTo>
                  <a:pt x="11848" y="469"/>
                </a:lnTo>
                <a:lnTo>
                  <a:pt x="11959" y="499"/>
                </a:lnTo>
                <a:lnTo>
                  <a:pt x="12067" y="530"/>
                </a:lnTo>
                <a:lnTo>
                  <a:pt x="12171" y="560"/>
                </a:lnTo>
                <a:lnTo>
                  <a:pt x="12273" y="592"/>
                </a:lnTo>
                <a:lnTo>
                  <a:pt x="12369" y="625"/>
                </a:lnTo>
                <a:lnTo>
                  <a:pt x="12465" y="659"/>
                </a:lnTo>
                <a:lnTo>
                  <a:pt x="12556" y="693"/>
                </a:lnTo>
                <a:lnTo>
                  <a:pt x="12641" y="729"/>
                </a:lnTo>
                <a:lnTo>
                  <a:pt x="12726" y="763"/>
                </a:lnTo>
                <a:lnTo>
                  <a:pt x="12806" y="799"/>
                </a:lnTo>
                <a:lnTo>
                  <a:pt x="12882" y="836"/>
                </a:lnTo>
                <a:lnTo>
                  <a:pt x="12956" y="873"/>
                </a:lnTo>
                <a:lnTo>
                  <a:pt x="13024" y="910"/>
                </a:lnTo>
                <a:lnTo>
                  <a:pt x="13089" y="949"/>
                </a:lnTo>
                <a:lnTo>
                  <a:pt x="13151" y="987"/>
                </a:lnTo>
                <a:lnTo>
                  <a:pt x="13208" y="1026"/>
                </a:lnTo>
                <a:lnTo>
                  <a:pt x="13261" y="1066"/>
                </a:lnTo>
                <a:lnTo>
                  <a:pt x="13310" y="1106"/>
                </a:lnTo>
                <a:lnTo>
                  <a:pt x="13356" y="1146"/>
                </a:lnTo>
                <a:lnTo>
                  <a:pt x="13398" y="1187"/>
                </a:lnTo>
                <a:lnTo>
                  <a:pt x="13435" y="1227"/>
                </a:lnTo>
                <a:lnTo>
                  <a:pt x="13469" y="1268"/>
                </a:lnTo>
                <a:lnTo>
                  <a:pt x="13498" y="1311"/>
                </a:lnTo>
                <a:lnTo>
                  <a:pt x="13523" y="1352"/>
                </a:lnTo>
                <a:lnTo>
                  <a:pt x="13545" y="1395"/>
                </a:lnTo>
                <a:lnTo>
                  <a:pt x="13561" y="1437"/>
                </a:lnTo>
                <a:lnTo>
                  <a:pt x="13573" y="1479"/>
                </a:lnTo>
                <a:lnTo>
                  <a:pt x="13582" y="1522"/>
                </a:lnTo>
                <a:lnTo>
                  <a:pt x="13587" y="1564"/>
                </a:lnTo>
                <a:lnTo>
                  <a:pt x="13587" y="1607"/>
                </a:lnTo>
                <a:lnTo>
                  <a:pt x="13584" y="1650"/>
                </a:lnTo>
                <a:lnTo>
                  <a:pt x="13576" y="1693"/>
                </a:lnTo>
                <a:lnTo>
                  <a:pt x="13564" y="1738"/>
                </a:lnTo>
                <a:lnTo>
                  <a:pt x="13548" y="1781"/>
                </a:lnTo>
                <a:lnTo>
                  <a:pt x="13528" y="1823"/>
                </a:lnTo>
                <a:lnTo>
                  <a:pt x="13502" y="1867"/>
                </a:lnTo>
                <a:lnTo>
                  <a:pt x="13473" y="1909"/>
                </a:lnTo>
                <a:lnTo>
                  <a:pt x="13442" y="1951"/>
                </a:lnTo>
                <a:lnTo>
                  <a:pt x="13405" y="1995"/>
                </a:lnTo>
                <a:lnTo>
                  <a:pt x="13364" y="2038"/>
                </a:lnTo>
                <a:lnTo>
                  <a:pt x="13319" y="2080"/>
                </a:lnTo>
                <a:lnTo>
                  <a:pt x="13270" y="2122"/>
                </a:lnTo>
                <a:lnTo>
                  <a:pt x="13219" y="2164"/>
                </a:lnTo>
                <a:lnTo>
                  <a:pt x="13162" y="2206"/>
                </a:lnTo>
                <a:lnTo>
                  <a:pt x="13101" y="2246"/>
                </a:lnTo>
                <a:lnTo>
                  <a:pt x="13036" y="2288"/>
                </a:lnTo>
                <a:lnTo>
                  <a:pt x="12968" y="2329"/>
                </a:lnTo>
                <a:lnTo>
                  <a:pt x="12896" y="2369"/>
                </a:lnTo>
                <a:lnTo>
                  <a:pt x="12821" y="2409"/>
                </a:lnTo>
                <a:lnTo>
                  <a:pt x="12741" y="2449"/>
                </a:lnTo>
                <a:lnTo>
                  <a:pt x="12657" y="2489"/>
                </a:lnTo>
                <a:lnTo>
                  <a:pt x="12571" y="2527"/>
                </a:lnTo>
                <a:lnTo>
                  <a:pt x="12481" y="2565"/>
                </a:lnTo>
                <a:lnTo>
                  <a:pt x="12388" y="2602"/>
                </a:lnTo>
                <a:lnTo>
                  <a:pt x="12290" y="2640"/>
                </a:lnTo>
                <a:lnTo>
                  <a:pt x="12191" y="2676"/>
                </a:lnTo>
                <a:lnTo>
                  <a:pt x="12087" y="2713"/>
                </a:lnTo>
                <a:lnTo>
                  <a:pt x="11979" y="2749"/>
                </a:lnTo>
                <a:lnTo>
                  <a:pt x="11869" y="2784"/>
                </a:lnTo>
                <a:lnTo>
                  <a:pt x="11756" y="2818"/>
                </a:lnTo>
                <a:lnTo>
                  <a:pt x="11641" y="2851"/>
                </a:lnTo>
                <a:lnTo>
                  <a:pt x="11520" y="2885"/>
                </a:lnTo>
                <a:lnTo>
                  <a:pt x="11399" y="2916"/>
                </a:lnTo>
                <a:lnTo>
                  <a:pt x="11274" y="2949"/>
                </a:lnTo>
                <a:lnTo>
                  <a:pt x="11146" y="2978"/>
                </a:lnTo>
                <a:lnTo>
                  <a:pt x="11016" y="3008"/>
                </a:lnTo>
                <a:lnTo>
                  <a:pt x="10883" y="3038"/>
                </a:lnTo>
                <a:lnTo>
                  <a:pt x="10748" y="3067"/>
                </a:lnTo>
                <a:lnTo>
                  <a:pt x="10610" y="3094"/>
                </a:lnTo>
                <a:lnTo>
                  <a:pt x="10470" y="3121"/>
                </a:lnTo>
                <a:lnTo>
                  <a:pt x="10328" y="3148"/>
                </a:lnTo>
                <a:lnTo>
                  <a:pt x="10183" y="3173"/>
                </a:lnTo>
                <a:lnTo>
                  <a:pt x="10037" y="3197"/>
                </a:lnTo>
                <a:lnTo>
                  <a:pt x="9888" y="3220"/>
                </a:lnTo>
                <a:lnTo>
                  <a:pt x="9737" y="3243"/>
                </a:lnTo>
                <a:lnTo>
                  <a:pt x="9585" y="3264"/>
                </a:lnTo>
                <a:lnTo>
                  <a:pt x="9430" y="3284"/>
                </a:lnTo>
                <a:lnTo>
                  <a:pt x="9275" y="3304"/>
                </a:lnTo>
                <a:lnTo>
                  <a:pt x="9118" y="3323"/>
                </a:lnTo>
                <a:lnTo>
                  <a:pt x="8959" y="3340"/>
                </a:lnTo>
                <a:lnTo>
                  <a:pt x="8800" y="3358"/>
                </a:lnTo>
                <a:lnTo>
                  <a:pt x="8638" y="3374"/>
                </a:lnTo>
                <a:lnTo>
                  <a:pt x="8477" y="3387"/>
                </a:lnTo>
                <a:lnTo>
                  <a:pt x="8313" y="3402"/>
                </a:lnTo>
                <a:lnTo>
                  <a:pt x="8149" y="3415"/>
                </a:lnTo>
                <a:lnTo>
                  <a:pt x="7984" y="3427"/>
                </a:lnTo>
                <a:lnTo>
                  <a:pt x="7818" y="3437"/>
                </a:lnTo>
                <a:lnTo>
                  <a:pt x="7651" y="3447"/>
                </a:lnTo>
                <a:lnTo>
                  <a:pt x="7484" y="3455"/>
                </a:lnTo>
                <a:lnTo>
                  <a:pt x="7318" y="3463"/>
                </a:lnTo>
                <a:lnTo>
                  <a:pt x="7150" y="3470"/>
                </a:lnTo>
                <a:lnTo>
                  <a:pt x="6983" y="3475"/>
                </a:lnTo>
                <a:lnTo>
                  <a:pt x="6814" y="3479"/>
                </a:lnTo>
                <a:lnTo>
                  <a:pt x="6646" y="3484"/>
                </a:lnTo>
                <a:lnTo>
                  <a:pt x="6478" y="3485"/>
                </a:lnTo>
                <a:lnTo>
                  <a:pt x="812" y="8685"/>
                </a:lnTo>
                <a:lnTo>
                  <a:pt x="4176" y="3404"/>
                </a:lnTo>
              </a:path>
            </a:pathLst>
          </a:custGeom>
          <a:solidFill>
            <a:srgbClr val="669900">
              <a:alpha val="31000"/>
            </a:srgbClr>
          </a:solidFill>
          <a:ln>
            <a:noFill/>
          </a:ln>
        </p:spPr>
        <p:style>
          <a:lnRef idx="0"/>
          <a:fillRef idx="0"/>
          <a:effectRef idx="0"/>
          <a:fontRef idx="minor"/>
        </p:style>
      </p:sp>
      <p:sp>
        <p:nvSpPr>
          <p:cNvPr id="88" name="CustomShape 3"/>
          <p:cNvSpPr/>
          <p:nvPr/>
        </p:nvSpPr>
        <p:spPr>
          <a:xfrm>
            <a:off x="183240" y="2246040"/>
            <a:ext cx="4297320" cy="882720"/>
          </a:xfrm>
          <a:prstGeom prst="rect">
            <a:avLst/>
          </a:prstGeom>
          <a:noFill/>
          <a:ln>
            <a:noFill/>
          </a:ln>
        </p:spPr>
        <p:style>
          <a:lnRef idx="0"/>
          <a:fillRef idx="0"/>
          <a:effectRef idx="0"/>
          <a:fontRef idx="minor"/>
        </p:style>
        <p:txBody>
          <a:bodyPr lIns="90000" rIns="90000" tIns="45000" bIns="45000"/>
          <a:p>
            <a:r>
              <a:rPr b="1" lang="en-US" sz="2800" spc="-1" strike="noStrike">
                <a:solidFill>
                  <a:srgbClr val="990066"/>
                </a:solidFill>
                <a:uFill>
                  <a:solidFill>
                    <a:srgbClr val="ffffff"/>
                  </a:solidFill>
                </a:uFill>
                <a:latin typeface="Arial"/>
              </a:rPr>
              <a:t>Apa yang dimaksud dengan ...</a:t>
            </a:r>
            <a:endParaRPr b="0" lang="en-US" sz="1800" spc="-1" strike="noStrike">
              <a:solidFill>
                <a:srgbClr val="000000"/>
              </a:solidFill>
              <a:uFill>
                <a:solidFill>
                  <a:srgbClr val="ffffff"/>
                </a:solidFill>
              </a:uFill>
              <a:latin typeface="Arial"/>
            </a:endParaRPr>
          </a:p>
        </p:txBody>
      </p:sp>
      <p:sp>
        <p:nvSpPr>
          <p:cNvPr id="89" name="CustomShape 4"/>
          <p:cNvSpPr/>
          <p:nvPr/>
        </p:nvSpPr>
        <p:spPr>
          <a:xfrm>
            <a:off x="4389120" y="3622320"/>
            <a:ext cx="4297320" cy="456840"/>
          </a:xfrm>
          <a:prstGeom prst="rect">
            <a:avLst/>
          </a:prstGeom>
          <a:noFill/>
          <a:ln>
            <a:noFill/>
          </a:ln>
        </p:spPr>
        <p:style>
          <a:lnRef idx="0"/>
          <a:fillRef idx="0"/>
          <a:effectRef idx="0"/>
          <a:fontRef idx="minor"/>
        </p:style>
        <p:txBody>
          <a:bodyPr lIns="90000" rIns="90000" tIns="45000" bIns="45000"/>
          <a:p>
            <a:r>
              <a:rPr b="1" lang="en-US" sz="2400" spc="-1" strike="noStrike">
                <a:solidFill>
                  <a:srgbClr val="000000"/>
                </a:solidFill>
                <a:uFill>
                  <a:solidFill>
                    <a:srgbClr val="ffffff"/>
                  </a:solidFill>
                </a:uFill>
                <a:latin typeface="Arial"/>
              </a:rPr>
              <a:t>PROYEK MENARA GADING</a:t>
            </a:r>
            <a:endParaRPr b="0" lang="en-US" sz="1800" spc="-1" strike="noStrike">
              <a:solidFill>
                <a:srgbClr val="000000"/>
              </a:solidFill>
              <a:uFill>
                <a:solidFill>
                  <a:srgbClr val="ffffff"/>
                </a:solidFill>
              </a:uFill>
              <a:latin typeface="Arial"/>
            </a:endParaRPr>
          </a:p>
        </p:txBody>
      </p:sp>
      <p:sp>
        <p:nvSpPr>
          <p:cNvPr id="90" name="CustomShape 5"/>
          <p:cNvSpPr/>
          <p:nvPr/>
        </p:nvSpPr>
        <p:spPr>
          <a:xfrm>
            <a:off x="3017520" y="4044240"/>
            <a:ext cx="6674760" cy="8578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6600"/>
                </a:solidFill>
                <a:uFill>
                  <a:solidFill>
                    <a:srgbClr val="ffffff"/>
                  </a:solidFill>
                </a:uFill>
                <a:latin typeface="Arial"/>
              </a:rPr>
              <a:t>perguruan tinggi hanya berorientasi kepada kemegahan dirinya dan melupakan peran nyata dalam menyelesaikan pelbagai permasalahan masyarakat, bangsa, dan negara</a:t>
            </a:r>
            <a:endParaRPr b="0" lang="en-US" sz="1800" spc="-1" strike="noStrike">
              <a:solidFill>
                <a:srgbClr val="000000"/>
              </a:solidFill>
              <a:uFill>
                <a:solidFill>
                  <a:srgbClr val="ffffff"/>
                </a:solidFill>
              </a:uFill>
              <a:latin typeface="Arial"/>
            </a:endParaRPr>
          </a:p>
        </p:txBody>
      </p:sp>
      <p:sp>
        <p:nvSpPr>
          <p:cNvPr id="91" name="CustomShape 6"/>
          <p:cNvSpPr/>
          <p:nvPr/>
        </p:nvSpPr>
        <p:spPr>
          <a:xfrm>
            <a:off x="1005840" y="5542560"/>
            <a:ext cx="4023000" cy="429840"/>
          </a:xfrm>
          <a:prstGeom prst="rect">
            <a:avLst/>
          </a:prstGeom>
          <a:noFill/>
          <a:ln>
            <a:noFill/>
          </a:ln>
        </p:spPr>
        <p:style>
          <a:lnRef idx="0"/>
          <a:fillRef idx="0"/>
          <a:effectRef idx="0"/>
          <a:fontRef idx="minor"/>
        </p:style>
        <p:txBody>
          <a:bodyPr lIns="90000" rIns="90000" tIns="45000" bIns="45000"/>
          <a:p>
            <a:r>
              <a:rPr b="1" lang="en-US" sz="2400" spc="-1" strike="noStrike">
                <a:solidFill>
                  <a:srgbClr val="000000"/>
                </a:solidFill>
                <a:uFill>
                  <a:solidFill>
                    <a:srgbClr val="ffffff"/>
                  </a:solidFill>
                </a:uFill>
                <a:latin typeface="Arial"/>
              </a:rPr>
              <a:t>KAMPUS DI ATAS AWAN</a:t>
            </a:r>
            <a:endParaRPr b="0" lang="en-US" sz="1800" spc="-1" strike="noStrike">
              <a:solidFill>
                <a:srgbClr val="000000"/>
              </a:solidFill>
              <a:uFill>
                <a:solidFill>
                  <a:srgbClr val="ffffff"/>
                </a:solidFill>
              </a:uFill>
              <a:latin typeface="Arial"/>
            </a:endParaRPr>
          </a:p>
        </p:txBody>
      </p:sp>
      <p:sp>
        <p:nvSpPr>
          <p:cNvPr id="92" name="CustomShape 7"/>
          <p:cNvSpPr/>
          <p:nvPr/>
        </p:nvSpPr>
        <p:spPr>
          <a:xfrm>
            <a:off x="1005840" y="5999760"/>
            <a:ext cx="6491880" cy="857880"/>
          </a:xfrm>
          <a:prstGeom prst="rect">
            <a:avLst/>
          </a:prstGeom>
          <a:noFill/>
          <a:ln>
            <a:noFill/>
          </a:ln>
        </p:spPr>
        <p:style>
          <a:lnRef idx="0"/>
          <a:fillRef idx="0"/>
          <a:effectRef idx="0"/>
          <a:fontRef idx="minor"/>
        </p:style>
        <p:txBody>
          <a:bodyPr lIns="90000" rIns="90000" tIns="45000" bIns="45000"/>
          <a:p>
            <a:r>
              <a:rPr b="0" lang="en-US" sz="1800" spc="-1" strike="noStrike">
                <a:solidFill>
                  <a:srgbClr val="669900"/>
                </a:solidFill>
                <a:uFill>
                  <a:solidFill>
                    <a:srgbClr val="ffffff"/>
                  </a:solidFill>
                </a:uFill>
                <a:latin typeface="Arial"/>
              </a:rPr>
              <a:t>Kampus berada di awang-awang dan tidak bersentuhan dengan problem riil kemasyarakatan, kebangsaan, dan kenegaraan</a:t>
            </a:r>
            <a:endParaRPr b="0" lang="en-US" sz="1800" spc="-1" strike="noStrike">
              <a:solidFill>
                <a:srgbClr val="000000"/>
              </a:solidFill>
              <a:uFill>
                <a:solidFill>
                  <a:srgbClr val="ffffff"/>
                </a:solidFill>
              </a:uFill>
              <a:latin typeface="Arial"/>
            </a:endParaRPr>
          </a:p>
        </p:txBody>
      </p:sp>
      <p:sp>
        <p:nvSpPr>
          <p:cNvPr id="93" name="CustomShape 8"/>
          <p:cNvSpPr/>
          <p:nvPr/>
        </p:nvSpPr>
        <p:spPr>
          <a:xfrm rot="72000">
            <a:off x="4020480" y="2142720"/>
            <a:ext cx="3827880" cy="1487880"/>
          </a:xfrm>
          <a:custGeom>
            <a:avLst/>
            <a:gdLst/>
            <a:ahLst/>
            <a:rect l="l" t="t" r="r" b="b"/>
            <a:pathLst>
              <a:path w="9934" h="3277">
                <a:moveTo>
                  <a:pt x="6992" y="2379"/>
                </a:moveTo>
                <a:lnTo>
                  <a:pt x="7028" y="2309"/>
                </a:lnTo>
                <a:lnTo>
                  <a:pt x="7055" y="2236"/>
                </a:lnTo>
                <a:lnTo>
                  <a:pt x="7072" y="2166"/>
                </a:lnTo>
                <a:lnTo>
                  <a:pt x="7080" y="2094"/>
                </a:lnTo>
                <a:lnTo>
                  <a:pt x="7079" y="2022"/>
                </a:lnTo>
                <a:lnTo>
                  <a:pt x="7068" y="1950"/>
                </a:lnTo>
                <a:lnTo>
                  <a:pt x="7048" y="1877"/>
                </a:lnTo>
                <a:lnTo>
                  <a:pt x="7018" y="1807"/>
                </a:lnTo>
                <a:lnTo>
                  <a:pt x="6980" y="1737"/>
                </a:lnTo>
                <a:lnTo>
                  <a:pt x="6932" y="1667"/>
                </a:lnTo>
                <a:lnTo>
                  <a:pt x="6875" y="1599"/>
                </a:lnTo>
                <a:lnTo>
                  <a:pt x="6809" y="1530"/>
                </a:lnTo>
                <a:lnTo>
                  <a:pt x="6734" y="1465"/>
                </a:lnTo>
                <a:lnTo>
                  <a:pt x="6651" y="1401"/>
                </a:lnTo>
                <a:lnTo>
                  <a:pt x="6559" y="1339"/>
                </a:lnTo>
                <a:lnTo>
                  <a:pt x="6459" y="1278"/>
                </a:lnTo>
                <a:lnTo>
                  <a:pt x="6352" y="1219"/>
                </a:lnTo>
                <a:lnTo>
                  <a:pt x="6237" y="1163"/>
                </a:lnTo>
                <a:lnTo>
                  <a:pt x="6113" y="1109"/>
                </a:lnTo>
                <a:lnTo>
                  <a:pt x="5985" y="1056"/>
                </a:lnTo>
                <a:lnTo>
                  <a:pt x="5849" y="1007"/>
                </a:lnTo>
                <a:lnTo>
                  <a:pt x="5707" y="962"/>
                </a:lnTo>
                <a:lnTo>
                  <a:pt x="5559" y="918"/>
                </a:lnTo>
                <a:lnTo>
                  <a:pt x="5405" y="878"/>
                </a:lnTo>
                <a:lnTo>
                  <a:pt x="5247" y="841"/>
                </a:lnTo>
                <a:lnTo>
                  <a:pt x="5084" y="806"/>
                </a:lnTo>
                <a:lnTo>
                  <a:pt x="4917" y="776"/>
                </a:lnTo>
                <a:lnTo>
                  <a:pt x="4744" y="748"/>
                </a:lnTo>
                <a:lnTo>
                  <a:pt x="4571" y="725"/>
                </a:lnTo>
                <a:lnTo>
                  <a:pt x="4392" y="704"/>
                </a:lnTo>
                <a:lnTo>
                  <a:pt x="4213" y="687"/>
                </a:lnTo>
                <a:lnTo>
                  <a:pt x="4031" y="673"/>
                </a:lnTo>
                <a:lnTo>
                  <a:pt x="3848" y="664"/>
                </a:lnTo>
                <a:lnTo>
                  <a:pt x="3662" y="658"/>
                </a:lnTo>
                <a:lnTo>
                  <a:pt x="3478" y="656"/>
                </a:lnTo>
                <a:lnTo>
                  <a:pt x="3293" y="657"/>
                </a:lnTo>
                <a:lnTo>
                  <a:pt x="3108" y="662"/>
                </a:lnTo>
                <a:lnTo>
                  <a:pt x="2923" y="671"/>
                </a:lnTo>
                <a:lnTo>
                  <a:pt x="2742" y="682"/>
                </a:lnTo>
                <a:lnTo>
                  <a:pt x="2561" y="699"/>
                </a:lnTo>
                <a:lnTo>
                  <a:pt x="2383" y="718"/>
                </a:lnTo>
                <a:lnTo>
                  <a:pt x="2207" y="741"/>
                </a:lnTo>
                <a:lnTo>
                  <a:pt x="2035" y="768"/>
                </a:lnTo>
                <a:lnTo>
                  <a:pt x="1866" y="797"/>
                </a:lnTo>
                <a:lnTo>
                  <a:pt x="1702" y="830"/>
                </a:lnTo>
                <a:lnTo>
                  <a:pt x="1542" y="866"/>
                </a:lnTo>
                <a:lnTo>
                  <a:pt x="1387" y="906"/>
                </a:lnTo>
                <a:lnTo>
                  <a:pt x="1237" y="949"/>
                </a:lnTo>
                <a:lnTo>
                  <a:pt x="1093" y="994"/>
                </a:lnTo>
                <a:lnTo>
                  <a:pt x="0" y="495"/>
                </a:lnTo>
                <a:lnTo>
                  <a:pt x="210" y="429"/>
                </a:lnTo>
                <a:lnTo>
                  <a:pt x="430" y="367"/>
                </a:lnTo>
                <a:lnTo>
                  <a:pt x="656" y="309"/>
                </a:lnTo>
                <a:lnTo>
                  <a:pt x="891" y="256"/>
                </a:lnTo>
                <a:lnTo>
                  <a:pt x="1131" y="208"/>
                </a:lnTo>
                <a:lnTo>
                  <a:pt x="1379" y="164"/>
                </a:lnTo>
                <a:lnTo>
                  <a:pt x="1631" y="125"/>
                </a:lnTo>
                <a:lnTo>
                  <a:pt x="1888" y="92"/>
                </a:lnTo>
                <a:lnTo>
                  <a:pt x="2149" y="64"/>
                </a:lnTo>
                <a:lnTo>
                  <a:pt x="2414" y="41"/>
                </a:lnTo>
                <a:lnTo>
                  <a:pt x="2681" y="22"/>
                </a:lnTo>
                <a:lnTo>
                  <a:pt x="2951" y="10"/>
                </a:lnTo>
                <a:lnTo>
                  <a:pt x="3221" y="3"/>
                </a:lnTo>
                <a:lnTo>
                  <a:pt x="3492" y="0"/>
                </a:lnTo>
                <a:lnTo>
                  <a:pt x="3763" y="5"/>
                </a:lnTo>
                <a:lnTo>
                  <a:pt x="4033" y="13"/>
                </a:lnTo>
                <a:lnTo>
                  <a:pt x="4302" y="27"/>
                </a:lnTo>
                <a:lnTo>
                  <a:pt x="4569" y="47"/>
                </a:lnTo>
                <a:lnTo>
                  <a:pt x="4831" y="71"/>
                </a:lnTo>
                <a:lnTo>
                  <a:pt x="5092" y="102"/>
                </a:lnTo>
                <a:lnTo>
                  <a:pt x="5348" y="137"/>
                </a:lnTo>
                <a:lnTo>
                  <a:pt x="5599" y="176"/>
                </a:lnTo>
                <a:lnTo>
                  <a:pt x="5844" y="222"/>
                </a:lnTo>
                <a:lnTo>
                  <a:pt x="6083" y="272"/>
                </a:lnTo>
                <a:lnTo>
                  <a:pt x="6315" y="326"/>
                </a:lnTo>
                <a:lnTo>
                  <a:pt x="6539" y="386"/>
                </a:lnTo>
                <a:lnTo>
                  <a:pt x="6756" y="449"/>
                </a:lnTo>
                <a:lnTo>
                  <a:pt x="6964" y="517"/>
                </a:lnTo>
                <a:lnTo>
                  <a:pt x="7163" y="588"/>
                </a:lnTo>
                <a:lnTo>
                  <a:pt x="7352" y="664"/>
                </a:lnTo>
                <a:lnTo>
                  <a:pt x="7531" y="743"/>
                </a:lnTo>
                <a:lnTo>
                  <a:pt x="7700" y="826"/>
                </a:lnTo>
                <a:lnTo>
                  <a:pt x="7857" y="912"/>
                </a:lnTo>
                <a:lnTo>
                  <a:pt x="8002" y="1000"/>
                </a:lnTo>
                <a:lnTo>
                  <a:pt x="8136" y="1091"/>
                </a:lnTo>
                <a:lnTo>
                  <a:pt x="8258" y="1186"/>
                </a:lnTo>
                <a:lnTo>
                  <a:pt x="8367" y="1283"/>
                </a:lnTo>
                <a:lnTo>
                  <a:pt x="8465" y="1381"/>
                </a:lnTo>
                <a:lnTo>
                  <a:pt x="8549" y="1482"/>
                </a:lnTo>
                <a:lnTo>
                  <a:pt x="8619" y="1582"/>
                </a:lnTo>
                <a:lnTo>
                  <a:pt x="8676" y="1686"/>
                </a:lnTo>
                <a:lnTo>
                  <a:pt x="8719" y="1790"/>
                </a:lnTo>
                <a:lnTo>
                  <a:pt x="8747" y="1895"/>
                </a:lnTo>
                <a:lnTo>
                  <a:pt x="8764" y="2000"/>
                </a:lnTo>
                <a:lnTo>
                  <a:pt x="8766" y="2105"/>
                </a:lnTo>
                <a:lnTo>
                  <a:pt x="8754" y="2211"/>
                </a:lnTo>
                <a:lnTo>
                  <a:pt x="8729" y="2316"/>
                </a:lnTo>
                <a:lnTo>
                  <a:pt x="8688" y="2421"/>
                </a:lnTo>
                <a:lnTo>
                  <a:pt x="8636" y="2524"/>
                </a:lnTo>
                <a:lnTo>
                  <a:pt x="9933" y="2638"/>
                </a:lnTo>
                <a:lnTo>
                  <a:pt x="7335" y="3276"/>
                </a:lnTo>
                <a:lnTo>
                  <a:pt x="5694" y="2265"/>
                </a:lnTo>
                <a:lnTo>
                  <a:pt x="6992" y="2379"/>
                </a:lnTo>
              </a:path>
            </a:pathLst>
          </a:custGeom>
          <a:solidFill>
            <a:srgbClr val="729fcf"/>
          </a:solidFill>
          <a:ln>
            <a:solidFill>
              <a:srgbClr val="3465a4"/>
            </a:solidFill>
          </a:ln>
        </p:spPr>
        <p:style>
          <a:lnRef idx="0"/>
          <a:fillRef idx="0"/>
          <a:effectRef idx="0"/>
          <a:fontRef idx="minor"/>
        </p:style>
      </p:sp>
      <p:sp>
        <p:nvSpPr>
          <p:cNvPr id="94" name="CustomShape 9"/>
          <p:cNvSpPr/>
          <p:nvPr/>
        </p:nvSpPr>
        <p:spPr>
          <a:xfrm rot="5370000">
            <a:off x="1041840" y="4070520"/>
            <a:ext cx="1562760" cy="911160"/>
          </a:xfrm>
          <a:custGeom>
            <a:avLst/>
            <a:gdLst/>
            <a:ahLst/>
            <a:rect l="0" t="0" r="r" b="b"/>
            <a:pathLst>
              <a:path w="3539" h="2556">
                <a:moveTo>
                  <a:pt x="1849" y="0"/>
                </a:moveTo>
                <a:lnTo>
                  <a:pt x="3538" y="1266"/>
                </a:lnTo>
                <a:lnTo>
                  <a:pt x="1848" y="2555"/>
                </a:lnTo>
                <a:lnTo>
                  <a:pt x="1848" y="1781"/>
                </a:lnTo>
                <a:lnTo>
                  <a:pt x="0" y="1781"/>
                </a:lnTo>
                <a:lnTo>
                  <a:pt x="0" y="750"/>
                </a:lnTo>
                <a:lnTo>
                  <a:pt x="1848" y="750"/>
                </a:lnTo>
                <a:lnTo>
                  <a:pt x="1849" y="0"/>
                </a:lnTo>
              </a:path>
              <a:path w="202" h="1032">
                <a:moveTo>
                  <a:pt x="0" y="0"/>
                </a:moveTo>
                <a:lnTo>
                  <a:pt x="0" y="1031"/>
                </a:lnTo>
                <a:lnTo>
                  <a:pt x="201" y="1031"/>
                </a:lnTo>
                <a:lnTo>
                  <a:pt x="201" y="0"/>
                </a:lnTo>
                <a:lnTo>
                  <a:pt x="0" y="0"/>
                </a:lnTo>
              </a:path>
              <a:path w="202" h="1033">
                <a:moveTo>
                  <a:pt x="0" y="0"/>
                </a:moveTo>
                <a:lnTo>
                  <a:pt x="0" y="1031"/>
                </a:lnTo>
                <a:lnTo>
                  <a:pt x="201" y="1032"/>
                </a:lnTo>
                <a:lnTo>
                  <a:pt x="201" y="1"/>
                </a:lnTo>
                <a:lnTo>
                  <a:pt x="0" y="0"/>
                </a:lnTo>
              </a:path>
            </a:pathLst>
          </a:custGeom>
          <a:solidFill>
            <a:srgbClr val="729fcf"/>
          </a:solidFill>
          <a:ln>
            <a:solidFill>
              <a:srgbClr val="3465a4"/>
            </a:solidFill>
          </a:ln>
        </p:spPr>
        <p:style>
          <a:lnRef idx="0"/>
          <a:fillRef idx="0"/>
          <a:effectRef idx="0"/>
          <a:fontRef idx="minor"/>
        </p:style>
      </p:sp>
    </p:spTree>
  </p:cSld>
  <p:transition spd="med">
    <p:strips dir="ld"/>
  </p:transition>
  <p:timing>
    <p:tnLst>
      <p:par>
        <p:cTn id="75" dur="indefinite" restart="never" nodeType="tmRoot">
          <p:childTnLst>
            <p:seq>
              <p:cTn id="76" nodeType="mainSeq">
                <p:childTnLst>
                  <p:par>
                    <p:cTn id="77" fill="freeze">
                      <p:stCondLst>
                        <p:cond delay="indefinite"/>
                      </p:stCondLst>
                      <p:childTnLst>
                        <p:par>
                          <p:cTn id="78" fill="freeze">
                            <p:stCondLst>
                              <p:cond delay="0"/>
                            </p:stCondLst>
                            <p:childTnLst>
                              <p:par>
                                <p:cTn id="79" nodeType="clickEffect" fill="hold" presetClass="entr" presetID="12" presetSubtype="4">
                                  <p:stCondLst>
                                    <p:cond delay="0"/>
                                  </p:stCondLst>
                                  <p:childTnLst>
                                    <p:set>
                                      <p:cBhvr>
                                        <p:cTn id="80" dur="1" fill="hold">
                                          <p:stCondLst>
                                            <p:cond delay="0"/>
                                          </p:stCondLst>
                                        </p:cTn>
                                        <p:tgtEl>
                                          <p:spTgt spid="-1"/>
                                        </p:tgtEl>
                                        <p:attrNameLst>
                                          <p:attrName>style.visibility</p:attrName>
                                        </p:attrNameLst>
                                      </p:cBhvr>
                                      <p:to>
                                        <p:strVal val="visible"/>
                                      </p:to>
                                    </p:set>
                                    <p:animEffect filter="slide(fromBottom)" transition="in">
                                      <p:cBhvr additive="repl">
                                        <p:cTn id="81" dur="500"/>
                                        <p:tgtEl>
                                          <p:spTgt spid="-1"/>
                                        </p:tgtEl>
                                      </p:cBhvr>
                                    </p:animEffect>
                                  </p:childTnLst>
                                </p:cTn>
                              </p:par>
                            </p:childTnLst>
                          </p:cTn>
                        </p:par>
                      </p:childTnLst>
                    </p:cTn>
                  </p:par>
                  <p:par>
                    <p:cTn id="82" fill="freeze">
                      <p:stCondLst>
                        <p:cond delay="indefinite"/>
                      </p:stCondLst>
                      <p:childTnLst>
                        <p:par>
                          <p:cTn id="83" fill="freeze">
                            <p:stCondLst>
                              <p:cond delay="0"/>
                            </p:stCondLst>
                            <p:childTnLst>
                              <p:par>
                                <p:cTn id="84" nodeType="clickEffect" fill="hold" presetClass="entr" presetID="12" presetSubtype="1">
                                  <p:stCondLst>
                                    <p:cond delay="0"/>
                                  </p:stCondLst>
                                  <p:childTnLst>
                                    <p:set>
                                      <p:cBhvr>
                                        <p:cTn id="85" dur="1" fill="hold">
                                          <p:stCondLst>
                                            <p:cond delay="0"/>
                                          </p:stCondLst>
                                        </p:cTn>
                                        <p:tgtEl>
                                          <p:spTgt spid="93"/>
                                        </p:tgtEl>
                                        <p:attrNameLst>
                                          <p:attrName>style.visibility</p:attrName>
                                        </p:attrNameLst>
                                      </p:cBhvr>
                                      <p:to>
                                        <p:strVal val="visible"/>
                                      </p:to>
                                    </p:set>
                                    <p:animEffect filter="slide(fromTop)" transition="in">
                                      <p:cBhvr additive="repl">
                                        <p:cTn id="86" dur="500"/>
                                        <p:tgtEl>
                                          <p:spTgt spid="93"/>
                                        </p:tgtEl>
                                      </p:cBhvr>
                                    </p:animEffect>
                                  </p:childTnLst>
                                </p:cTn>
                              </p:par>
                            </p:childTnLst>
                          </p:cTn>
                        </p:par>
                      </p:childTnLst>
                    </p:cTn>
                  </p:par>
                  <p:par>
                    <p:cTn id="87" fill="freeze">
                      <p:stCondLst>
                        <p:cond delay="indefinite"/>
                      </p:stCondLst>
                      <p:childTnLst>
                        <p:par>
                          <p:cTn id="88" fill="freeze">
                            <p:stCondLst>
                              <p:cond delay="0"/>
                            </p:stCondLst>
                            <p:childTnLst>
                              <p:par>
                                <p:cTn id="89" nodeType="clickEffect" fill="hold" presetClass="entr" presetID="12" presetSubtype="4">
                                  <p:stCondLst>
                                    <p:cond delay="0"/>
                                  </p:stCondLst>
                                  <p:childTnLst>
                                    <p:set>
                                      <p:cBhvr>
                                        <p:cTn id="90" dur="1" fill="hold">
                                          <p:stCondLst>
                                            <p:cond delay="0"/>
                                          </p:stCondLst>
                                        </p:cTn>
                                        <p:tgtEl>
                                          <p:spTgt spid="89"/>
                                        </p:tgtEl>
                                        <p:attrNameLst>
                                          <p:attrName>style.visibility</p:attrName>
                                        </p:attrNameLst>
                                      </p:cBhvr>
                                      <p:to>
                                        <p:strVal val="visible"/>
                                      </p:to>
                                    </p:set>
                                    <p:animEffect filter="slide(fromBottom)" transition="in">
                                      <p:cBhvr additive="repl">
                                        <p:cTn id="91" dur="500"/>
                                        <p:tgtEl>
                                          <p:spTgt spid="89"/>
                                        </p:tgtEl>
                                      </p:cBhvr>
                                    </p:animEffect>
                                  </p:childTnLst>
                                </p:cTn>
                              </p:par>
                            </p:childTnLst>
                          </p:cTn>
                        </p:par>
                      </p:childTnLst>
                    </p:cTn>
                  </p:par>
                  <p:par>
                    <p:cTn id="92" fill="freeze">
                      <p:stCondLst>
                        <p:cond delay="indefinite"/>
                      </p:stCondLst>
                      <p:childTnLst>
                        <p:par>
                          <p:cTn id="93" fill="freeze">
                            <p:stCondLst>
                              <p:cond delay="0"/>
                            </p:stCondLst>
                            <p:childTnLst>
                              <p:par>
                                <p:cTn id="94" nodeType="clickEffect" fill="hold" presetClass="entr" presetID="12" presetSubtype="4">
                                  <p:stCondLst>
                                    <p:cond delay="0"/>
                                  </p:stCondLst>
                                  <p:childTnLst>
                                    <p:set>
                                      <p:cBhvr>
                                        <p:cTn id="95" dur="1" fill="hold">
                                          <p:stCondLst>
                                            <p:cond delay="0"/>
                                          </p:stCondLst>
                                        </p:cTn>
                                        <p:tgtEl>
                                          <p:spTgt spid="90"/>
                                        </p:tgtEl>
                                        <p:attrNameLst>
                                          <p:attrName>style.visibility</p:attrName>
                                        </p:attrNameLst>
                                      </p:cBhvr>
                                      <p:to>
                                        <p:strVal val="visible"/>
                                      </p:to>
                                    </p:set>
                                    <p:animEffect filter="slide(fromBottom)" transition="in">
                                      <p:cBhvr additive="repl">
                                        <p:cTn id="96" dur="500"/>
                                        <p:tgtEl>
                                          <p:spTgt spid="90"/>
                                        </p:tgtEl>
                                      </p:cBhvr>
                                    </p:animEffect>
                                  </p:childTnLst>
                                </p:cTn>
                              </p:par>
                            </p:childTnLst>
                          </p:cTn>
                        </p:par>
                      </p:childTnLst>
                    </p:cTn>
                  </p:par>
                  <p:par>
                    <p:cTn id="97" fill="freeze">
                      <p:stCondLst>
                        <p:cond delay="indefinite"/>
                      </p:stCondLst>
                      <p:childTnLst>
                        <p:par>
                          <p:cTn id="98" fill="freeze">
                            <p:stCondLst>
                              <p:cond delay="0"/>
                            </p:stCondLst>
                            <p:childTnLst>
                              <p:par>
                                <p:cTn id="99" nodeType="clickEffect" fill="hold" presetClass="entr" presetID="12" presetSubtype="1">
                                  <p:stCondLst>
                                    <p:cond delay="0"/>
                                  </p:stCondLst>
                                  <p:childTnLst>
                                    <p:set>
                                      <p:cBhvr>
                                        <p:cTn id="100" dur="1" fill="hold">
                                          <p:stCondLst>
                                            <p:cond delay="0"/>
                                          </p:stCondLst>
                                        </p:cTn>
                                        <p:tgtEl>
                                          <p:spTgt spid="94"/>
                                        </p:tgtEl>
                                        <p:attrNameLst>
                                          <p:attrName>style.visibility</p:attrName>
                                        </p:attrNameLst>
                                      </p:cBhvr>
                                      <p:to>
                                        <p:strVal val="visible"/>
                                      </p:to>
                                    </p:set>
                                    <p:animEffect filter="slide(fromTop)" transition="in">
                                      <p:cBhvr additive="repl">
                                        <p:cTn id="101" dur="500"/>
                                        <p:tgtEl>
                                          <p:spTgt spid="94"/>
                                        </p:tgtEl>
                                      </p:cBhvr>
                                    </p:animEffect>
                                  </p:childTnLst>
                                </p:cTn>
                              </p:par>
                            </p:childTnLst>
                          </p:cTn>
                        </p:par>
                      </p:childTnLst>
                    </p:cTn>
                  </p:par>
                  <p:par>
                    <p:cTn id="102" fill="freeze">
                      <p:stCondLst>
                        <p:cond delay="indefinite"/>
                      </p:stCondLst>
                      <p:childTnLst>
                        <p:par>
                          <p:cTn id="103" fill="freeze">
                            <p:stCondLst>
                              <p:cond delay="0"/>
                            </p:stCondLst>
                            <p:childTnLst>
                              <p:par>
                                <p:cTn id="104" nodeType="clickEffect" fill="hold" presetClass="entr" presetID="12" presetSubtype="4">
                                  <p:stCondLst>
                                    <p:cond delay="0"/>
                                  </p:stCondLst>
                                  <p:childTnLst>
                                    <p:set>
                                      <p:cBhvr>
                                        <p:cTn id="105" dur="1" fill="hold">
                                          <p:stCondLst>
                                            <p:cond delay="0"/>
                                          </p:stCondLst>
                                        </p:cTn>
                                        <p:tgtEl>
                                          <p:spTgt spid="91"/>
                                        </p:tgtEl>
                                        <p:attrNameLst>
                                          <p:attrName>style.visibility</p:attrName>
                                        </p:attrNameLst>
                                      </p:cBhvr>
                                      <p:to>
                                        <p:strVal val="visible"/>
                                      </p:to>
                                    </p:set>
                                    <p:animEffect filter="slide(fromBottom)" transition="in">
                                      <p:cBhvr additive="repl">
                                        <p:cTn id="106" dur="500"/>
                                        <p:tgtEl>
                                          <p:spTgt spid="91"/>
                                        </p:tgtEl>
                                      </p:cBhvr>
                                    </p:animEffect>
                                  </p:childTnLst>
                                </p:cTn>
                              </p:par>
                            </p:childTnLst>
                          </p:cTn>
                        </p:par>
                      </p:childTnLst>
                    </p:cTn>
                  </p:par>
                  <p:par>
                    <p:cTn id="107" fill="freeze">
                      <p:stCondLst>
                        <p:cond delay="indefinite"/>
                      </p:stCondLst>
                      <p:childTnLst>
                        <p:par>
                          <p:cTn id="108" fill="freeze">
                            <p:stCondLst>
                              <p:cond delay="0"/>
                            </p:stCondLst>
                            <p:childTnLst>
                              <p:par>
                                <p:cTn id="109" nodeType="clickEffect" fill="hold" presetClass="entr" presetID="12" presetSubtype="4">
                                  <p:stCondLst>
                                    <p:cond delay="0"/>
                                  </p:stCondLst>
                                  <p:childTnLst>
                                    <p:set>
                                      <p:cBhvr>
                                        <p:cTn id="110" dur="1" fill="hold">
                                          <p:stCondLst>
                                            <p:cond delay="0"/>
                                          </p:stCondLst>
                                        </p:cTn>
                                        <p:tgtEl>
                                          <p:spTgt spid="92"/>
                                        </p:tgtEl>
                                        <p:attrNameLst>
                                          <p:attrName>style.visibility</p:attrName>
                                        </p:attrNameLst>
                                      </p:cBhvr>
                                      <p:to>
                                        <p:strVal val="visible"/>
                                      </p:to>
                                    </p:set>
                                    <p:animEffect filter="slide(fromBottom)" transition="in">
                                      <p:cBhvr additive="repl">
                                        <p:cTn id="111" dur="500"/>
                                        <p:tgtEl>
                                          <p:spTgt spid="9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737720" y="2834640"/>
            <a:ext cx="6857640" cy="3958560"/>
          </a:xfrm>
          <a:prstGeom prst="rect">
            <a:avLst/>
          </a:prstGeom>
          <a:noFill/>
          <a:ln>
            <a:noFill/>
          </a:ln>
        </p:spPr>
        <p:style>
          <a:lnRef idx="0"/>
          <a:fillRef idx="0"/>
          <a:effectRef idx="0"/>
          <a:fontRef idx="minor"/>
        </p:style>
        <p:txBody>
          <a:bodyPr lIns="0" rIns="0" tIns="0" bIns="0"/>
          <a:p>
            <a:pPr algn="ctr">
              <a:lnSpc>
                <a:spcPct val="100000"/>
              </a:lnSpc>
            </a:pPr>
            <a:r>
              <a:rPr b="1" lang="en-US" sz="2400" spc="-1" strike="noStrike">
                <a:solidFill>
                  <a:srgbClr val="0000ff"/>
                </a:solidFill>
                <a:uFill>
                  <a:solidFill>
                    <a:srgbClr val="ffffff"/>
                  </a:solidFill>
                </a:uFill>
                <a:latin typeface="Arial"/>
              </a:rPr>
              <a:t>Perubahan di masyarakat berlangsung lebih cepat daripada perubahan yang terjadi di dalam perguruan tinggi. </a:t>
            </a:r>
            <a:endParaRPr b="0" lang="en-US" sz="1800" spc="-1" strike="noStrike">
              <a:solidFill>
                <a:srgbClr val="000000"/>
              </a:solidFill>
              <a:uFill>
                <a:solidFill>
                  <a:srgbClr val="ffffff"/>
                </a:solidFill>
              </a:uFill>
              <a:latin typeface="Arial"/>
            </a:endParaRPr>
          </a:p>
          <a:p>
            <a:pPr algn="ctr">
              <a:lnSpc>
                <a:spcPct val="100000"/>
              </a:lnSpc>
            </a:pPr>
            <a:r>
              <a:rPr b="1" lang="en-US" sz="2400" spc="-1" strike="noStrike">
                <a:solidFill>
                  <a:srgbClr val="006600"/>
                </a:solidFill>
                <a:uFill>
                  <a:solidFill>
                    <a:srgbClr val="ffffff"/>
                  </a:solidFill>
                </a:uFill>
                <a:latin typeface="Arial"/>
              </a:rPr>
              <a:t>Lulusan perguruan tinggi tidak seluruhnya dapat menghayati dinamika perubahan di dalam masyarakatnya. </a:t>
            </a:r>
            <a:endParaRPr b="0" lang="en-US" sz="1800" spc="-1" strike="noStrike">
              <a:solidFill>
                <a:srgbClr val="000000"/>
              </a:solidFill>
              <a:uFill>
                <a:solidFill>
                  <a:srgbClr val="ffffff"/>
                </a:solidFill>
              </a:uFill>
              <a:latin typeface="Arial"/>
            </a:endParaRPr>
          </a:p>
          <a:p>
            <a:pPr algn="ctr">
              <a:lnSpc>
                <a:spcPct val="100000"/>
              </a:lnSpc>
            </a:pPr>
            <a:r>
              <a:rPr b="1" lang="en-US" sz="2400" spc="-1" strike="noStrike">
                <a:solidFill>
                  <a:srgbClr val="660066"/>
                </a:solidFill>
                <a:uFill>
                  <a:solidFill>
                    <a:srgbClr val="ffffff"/>
                  </a:solidFill>
                </a:uFill>
                <a:latin typeface="Arial"/>
              </a:rPr>
              <a:t>Mahasiswa sebagai inti masyarakat akademik di kampus harus memahami problematika tersebut sehingga menjadi alumnus yang memiliki kontribusi positif bagi masyarakat, bangsa, dan negaranya.</a:t>
            </a:r>
            <a:endParaRPr b="0" lang="en-US" sz="1800" spc="-1" strike="noStrike">
              <a:solidFill>
                <a:srgbClr val="000000"/>
              </a:solidFill>
              <a:uFill>
                <a:solidFill>
                  <a:srgbClr val="ffffff"/>
                </a:solidFill>
              </a:uFill>
              <a:latin typeface="Arial"/>
            </a:endParaRPr>
          </a:p>
        </p:txBody>
      </p:sp>
      <p:sp>
        <p:nvSpPr>
          <p:cNvPr id="96" name="CustomShape 2"/>
          <p:cNvSpPr/>
          <p:nvPr/>
        </p:nvSpPr>
        <p:spPr>
          <a:xfrm>
            <a:off x="548640" y="368640"/>
            <a:ext cx="8686440" cy="8827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800" spc="-1" strike="noStrike">
                <a:solidFill>
                  <a:srgbClr val="990099"/>
                </a:solidFill>
                <a:uFill>
                  <a:solidFill>
                    <a:srgbClr val="ffffff"/>
                  </a:solidFill>
                </a:uFill>
                <a:latin typeface="Arial"/>
              </a:rPr>
              <a:t>Bila sinyalemen tersebut benar</a:t>
            </a:r>
            <a:r>
              <a:rPr b="1" lang="en-US" sz="2800" spc="-1" strike="noStrike">
                <a:solidFill>
                  <a:srgbClr val="cc00cc"/>
                </a:solidFill>
                <a:uFill>
                  <a:solidFill>
                    <a:srgbClr val="ffffff"/>
                  </a:solidFill>
                </a:uFill>
                <a:latin typeface="Arial"/>
              </a:rPr>
              <a:t>,</a:t>
            </a:r>
            <a:r>
              <a:rPr b="1" lang="en-US" sz="2800" spc="-1" strike="noStrike">
                <a:solidFill>
                  <a:srgbClr val="000000"/>
                </a:solidFill>
                <a:uFill>
                  <a:solidFill>
                    <a:srgbClr val="ffffff"/>
                  </a:solidFill>
                </a:uFill>
                <a:latin typeface="Arial"/>
              </a:rPr>
              <a:t> berarti PT dan Mahasiswa harus berbenah</a:t>
            </a:r>
            <a:endParaRPr b="0" lang="en-US" sz="1800" spc="-1" strike="noStrike">
              <a:solidFill>
                <a:srgbClr val="000000"/>
              </a:solidFill>
              <a:uFill>
                <a:solidFill>
                  <a:srgbClr val="ffffff"/>
                </a:solidFill>
              </a:uFill>
              <a:latin typeface="Arial"/>
            </a:endParaRPr>
          </a:p>
        </p:txBody>
      </p:sp>
      <p:sp>
        <p:nvSpPr>
          <p:cNvPr id="97" name="CustomShape 3"/>
          <p:cNvSpPr/>
          <p:nvPr/>
        </p:nvSpPr>
        <p:spPr>
          <a:xfrm>
            <a:off x="548640" y="2011680"/>
            <a:ext cx="4114440" cy="486360"/>
          </a:xfrm>
          <a:prstGeom prst="rect">
            <a:avLst/>
          </a:prstGeom>
          <a:noFill/>
          <a:ln>
            <a:noFill/>
          </a:ln>
        </p:spPr>
        <p:style>
          <a:lnRef idx="0"/>
          <a:fillRef idx="0"/>
          <a:effectRef idx="0"/>
          <a:fontRef idx="minor"/>
        </p:style>
        <p:txBody>
          <a:bodyPr lIns="90000" rIns="90000" tIns="45000" bIns="45000"/>
          <a:p>
            <a:r>
              <a:rPr b="1" lang="en-US" sz="2800" spc="-1" strike="noStrike">
                <a:solidFill>
                  <a:srgbClr val="990000"/>
                </a:solidFill>
                <a:uFill>
                  <a:solidFill>
                    <a:srgbClr val="ffffff"/>
                  </a:solidFill>
                </a:uFill>
                <a:latin typeface="Arial"/>
              </a:rPr>
              <a:t>Kenyataannya:</a:t>
            </a:r>
            <a:endParaRPr b="0" lang="en-US" sz="1800" spc="-1" strike="noStrike">
              <a:solidFill>
                <a:srgbClr val="000000"/>
              </a:solidFill>
              <a:uFill>
                <a:solidFill>
                  <a:srgbClr val="ffffff"/>
                </a:solidFill>
              </a:uFill>
              <a:latin typeface="Arial"/>
            </a:endParaRPr>
          </a:p>
        </p:txBody>
      </p:sp>
    </p:spTree>
  </p:cSld>
  <p:transition spd="med">
    <p:wipe dir="u"/>
  </p:transition>
  <p:timing>
    <p:tnLst>
      <p:par>
        <p:cTn id="112" dur="indefinite" restart="never" nodeType="tmRoot">
          <p:childTnLst>
            <p:seq>
              <p:cTn id="113" nodeType="mainSeq">
                <p:childTnLst>
                  <p:par>
                    <p:cTn id="114" fill="freeze">
                      <p:stCondLst>
                        <p:cond delay="indefinite"/>
                      </p:stCondLst>
                      <p:childTnLst>
                        <p:par>
                          <p:cTn id="115" fill="freeze">
                            <p:stCondLst>
                              <p:cond delay="0"/>
                            </p:stCondLst>
                            <p:childTnLst>
                              <p:par>
                                <p:cTn id="116" nodeType="clickEffect" fill="hold" presetClass="entr" presetID="12" presetSubtype="4">
                                  <p:stCondLst>
                                    <p:cond delay="0"/>
                                  </p:stCondLst>
                                  <p:childTnLst>
                                    <p:set>
                                      <p:cBhvr>
                                        <p:cTn id="117" dur="1" fill="hold">
                                          <p:stCondLst>
                                            <p:cond delay="0"/>
                                          </p:stCondLst>
                                        </p:cTn>
                                        <p:tgtEl>
                                          <p:spTgt spid="97"/>
                                        </p:tgtEl>
                                        <p:attrNameLst>
                                          <p:attrName>style.visibility</p:attrName>
                                        </p:attrNameLst>
                                      </p:cBhvr>
                                      <p:to>
                                        <p:strVal val="visible"/>
                                      </p:to>
                                    </p:set>
                                    <p:animEffect filter="slide(fromBottom)" transition="in">
                                      <p:cBhvr additive="repl">
                                        <p:cTn id="118" dur="500"/>
                                        <p:tgtEl>
                                          <p:spTgt spid="97"/>
                                        </p:tgtEl>
                                      </p:cBhvr>
                                    </p:animEffect>
                                  </p:childTnLst>
                                </p:cTn>
                              </p:par>
                            </p:childTnLst>
                          </p:cTn>
                        </p:par>
                      </p:childTnLst>
                    </p:cTn>
                  </p:par>
                  <p:par>
                    <p:cTn id="119" fill="freeze">
                      <p:stCondLst>
                        <p:cond delay="indefinite"/>
                      </p:stCondLst>
                      <p:childTnLst>
                        <p:par>
                          <p:cTn id="120" fill="freeze">
                            <p:stCondLst>
                              <p:cond delay="0"/>
                            </p:stCondLst>
                            <p:childTnLst>
                              <p:par>
                                <p:cTn id="121" nodeType="clickEffect" fill="hold" presetClass="entr" presetID="12" presetSubtype="4">
                                  <p:stCondLst>
                                    <p:cond delay="0"/>
                                  </p:stCondLst>
                                  <p:childTnLst>
                                    <p:set>
                                      <p:cBhvr>
                                        <p:cTn id="122" dur="1" fill="hold">
                                          <p:stCondLst>
                                            <p:cond delay="0"/>
                                          </p:stCondLst>
                                        </p:cTn>
                                        <p:tgtEl>
                                          <p:spTgt spid="95">
                                            <p:txEl>
                                              <p:pRg st="0" end="108"/>
                                            </p:txEl>
                                          </p:spTgt>
                                        </p:tgtEl>
                                        <p:attrNameLst>
                                          <p:attrName>style.visibility</p:attrName>
                                        </p:attrNameLst>
                                      </p:cBhvr>
                                      <p:to>
                                        <p:strVal val="visible"/>
                                      </p:to>
                                    </p:set>
                                    <p:animEffect filter="slide(fromBottom)" transition="in">
                                      <p:cBhvr additive="repl">
                                        <p:cTn id="123" dur="500"/>
                                        <p:tgtEl>
                                          <p:spTgt spid="95">
                                            <p:txEl>
                                              <p:pRg st="0" end="108"/>
                                            </p:txEl>
                                          </p:spTgt>
                                        </p:tgtEl>
                                      </p:cBhvr>
                                    </p:animEffect>
                                  </p:childTnLst>
                                </p:cTn>
                              </p:par>
                            </p:childTnLst>
                          </p:cTn>
                        </p:par>
                      </p:childTnLst>
                    </p:cTn>
                  </p:par>
                  <p:par>
                    <p:cTn id="124" fill="freeze">
                      <p:stCondLst>
                        <p:cond delay="indefinite"/>
                      </p:stCondLst>
                      <p:childTnLst>
                        <p:par>
                          <p:cTn id="125" fill="freeze">
                            <p:stCondLst>
                              <p:cond delay="0"/>
                            </p:stCondLst>
                            <p:childTnLst>
                              <p:par>
                                <p:cTn id="126" nodeType="clickEffect" fill="hold" presetClass="entr" presetID="12" presetSubtype="4">
                                  <p:stCondLst>
                                    <p:cond delay="0"/>
                                  </p:stCondLst>
                                  <p:childTnLst>
                                    <p:set>
                                      <p:cBhvr>
                                        <p:cTn id="127" dur="1" fill="hold">
                                          <p:stCondLst>
                                            <p:cond delay="0"/>
                                          </p:stCondLst>
                                        </p:cTn>
                                        <p:tgtEl>
                                          <p:spTgt spid="95">
                                            <p:txEl>
                                              <p:pRg st="108" end="211"/>
                                            </p:txEl>
                                          </p:spTgt>
                                        </p:tgtEl>
                                        <p:attrNameLst>
                                          <p:attrName>style.visibility</p:attrName>
                                        </p:attrNameLst>
                                      </p:cBhvr>
                                      <p:to>
                                        <p:strVal val="visible"/>
                                      </p:to>
                                    </p:set>
                                    <p:animEffect filter="slide(fromBottom)" transition="in">
                                      <p:cBhvr additive="repl">
                                        <p:cTn id="128" dur="500"/>
                                        <p:tgtEl>
                                          <p:spTgt spid="95">
                                            <p:txEl>
                                              <p:pRg st="108" end="211"/>
                                            </p:txEl>
                                          </p:spTgt>
                                        </p:tgtEl>
                                      </p:cBhvr>
                                    </p:animEffect>
                                  </p:childTnLst>
                                </p:cTn>
                              </p:par>
                            </p:childTnLst>
                          </p:cTn>
                        </p:par>
                      </p:childTnLst>
                    </p:cTn>
                  </p:par>
                  <p:par>
                    <p:cTn id="129" fill="freeze">
                      <p:stCondLst>
                        <p:cond delay="indefinite"/>
                      </p:stCondLst>
                      <p:childTnLst>
                        <p:par>
                          <p:cTn id="130" fill="freeze">
                            <p:stCondLst>
                              <p:cond delay="0"/>
                            </p:stCondLst>
                            <p:childTnLst>
                              <p:par>
                                <p:cTn id="131" nodeType="clickEffect" fill="hold" presetClass="entr" presetID="12" presetSubtype="4">
                                  <p:stCondLst>
                                    <p:cond delay="0"/>
                                  </p:stCondLst>
                                  <p:childTnLst>
                                    <p:set>
                                      <p:cBhvr>
                                        <p:cTn id="132" dur="1" fill="hold">
                                          <p:stCondLst>
                                            <p:cond delay="0"/>
                                          </p:stCondLst>
                                        </p:cTn>
                                        <p:tgtEl>
                                          <p:spTgt spid="95">
                                            <p:txEl>
                                              <p:pRg st="211" end="399"/>
                                            </p:txEl>
                                          </p:spTgt>
                                        </p:tgtEl>
                                        <p:attrNameLst>
                                          <p:attrName>style.visibility</p:attrName>
                                        </p:attrNameLst>
                                      </p:cBhvr>
                                      <p:to>
                                        <p:strVal val="visible"/>
                                      </p:to>
                                    </p:set>
                                    <p:animEffect filter="slide(fromBottom)" transition="in">
                                      <p:cBhvr additive="repl">
                                        <p:cTn id="133" dur="500"/>
                                        <p:tgtEl>
                                          <p:spTgt spid="95">
                                            <p:txEl>
                                              <p:pRg st="211" end="39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640440" y="2434320"/>
            <a:ext cx="7680600" cy="2137680"/>
          </a:xfrm>
          <a:prstGeom prst="rect">
            <a:avLst/>
          </a:prstGeom>
          <a:noFill/>
          <a:ln>
            <a:noFill/>
          </a:ln>
        </p:spPr>
        <p:style>
          <a:lnRef idx="0"/>
          <a:fillRef idx="0"/>
          <a:effectRef idx="0"/>
          <a:fontRef idx="minor"/>
        </p:style>
        <p:txBody>
          <a:bodyPr lIns="90000" rIns="90000" tIns="45000" bIns="45000"/>
          <a:p>
            <a:r>
              <a:rPr b="1" lang="en-US" sz="1800" spc="-1" strike="noStrike">
                <a:solidFill>
                  <a:srgbClr val="cc0066"/>
                </a:solidFill>
                <a:uFill>
                  <a:solidFill>
                    <a:srgbClr val="ffffff"/>
                  </a:solidFill>
                </a:uFill>
                <a:latin typeface="Arial"/>
              </a:rPr>
              <a:t>PERLU</a:t>
            </a:r>
            <a:r>
              <a:rPr b="0" lang="en-US" sz="1800" spc="-1" strike="noStrike">
                <a:solidFill>
                  <a:srgbClr val="000000"/>
                </a:solidFill>
                <a:uFill>
                  <a:solidFill>
                    <a:srgbClr val="ffffff"/>
                  </a:solidFill>
                </a:uFill>
                <a:latin typeface="Arial"/>
              </a:rPr>
              <a:t>: Negara (dalam hal ini PT) wajib menjaga keberagamaan para warganya, termasuk menjaga keberagamaan para mahasiswa yang sedang belajar di PT. </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1" lang="en-US" sz="1800" spc="-1" strike="noStrike">
                <a:solidFill>
                  <a:srgbClr val="cc0066"/>
                </a:solidFill>
                <a:uFill>
                  <a:solidFill>
                    <a:srgbClr val="ffffff"/>
                  </a:solidFill>
                </a:uFill>
                <a:latin typeface="Arial"/>
              </a:rPr>
              <a:t>TIDAK PERLU</a:t>
            </a:r>
            <a:r>
              <a:rPr b="0" lang="en-US" sz="1800" spc="-1" strike="noStrike">
                <a:solidFill>
                  <a:srgbClr val="000000"/>
                </a:solidFill>
                <a:uFill>
                  <a:solidFill>
                    <a:srgbClr val="ffffff"/>
                  </a:solidFill>
                </a:uFill>
                <a:latin typeface="Arial"/>
              </a:rPr>
              <a:t>: agama merupakan urusan pribadi, keluarga, dan institusi keagamaan (seperti: masjid, pesantren, dan organisasi keagamaan). Negara tidak perlu ikut campur dalam urusan agama. </a:t>
            </a:r>
            <a:endParaRPr b="0" lang="en-US" sz="1800" spc="-1" strike="noStrike">
              <a:solidFill>
                <a:srgbClr val="000000"/>
              </a:solidFill>
              <a:uFill>
                <a:solidFill>
                  <a:srgbClr val="ffffff"/>
                </a:solidFill>
              </a:uFill>
              <a:latin typeface="Arial"/>
            </a:endParaRPr>
          </a:p>
        </p:txBody>
      </p:sp>
      <p:sp>
        <p:nvSpPr>
          <p:cNvPr id="99" name="CustomShape 2"/>
          <p:cNvSpPr/>
          <p:nvPr/>
        </p:nvSpPr>
        <p:spPr>
          <a:xfrm>
            <a:off x="640080" y="638280"/>
            <a:ext cx="5760360" cy="459000"/>
          </a:xfrm>
          <a:prstGeom prst="rect">
            <a:avLst/>
          </a:prstGeom>
          <a:noFill/>
          <a:ln>
            <a:noFill/>
          </a:ln>
        </p:spPr>
        <p:style>
          <a:lnRef idx="0"/>
          <a:fillRef idx="0"/>
          <a:effectRef idx="0"/>
          <a:fontRef idx="minor"/>
        </p:style>
        <p:txBody>
          <a:bodyPr lIns="90000" rIns="90000" tIns="45000" bIns="45000"/>
          <a:p>
            <a:r>
              <a:rPr b="1" lang="en-US" sz="2800" spc="-1" strike="noStrike">
                <a:solidFill>
                  <a:srgbClr val="801900"/>
                </a:solidFill>
                <a:uFill>
                  <a:solidFill>
                    <a:srgbClr val="ffffff"/>
                  </a:solidFill>
                </a:uFill>
                <a:latin typeface="Arial"/>
              </a:rPr>
              <a:t>Jejak Pendapat </a:t>
            </a:r>
            <a:endParaRPr b="1" lang="en-US" sz="2800" spc="-1" strike="noStrike">
              <a:solidFill>
                <a:srgbClr val="801900"/>
              </a:solidFill>
              <a:uFill>
                <a:solidFill>
                  <a:srgbClr val="ffffff"/>
                </a:solidFill>
              </a:uFill>
              <a:latin typeface="Arial"/>
            </a:endParaRPr>
          </a:p>
        </p:txBody>
      </p:sp>
      <p:sp>
        <p:nvSpPr>
          <p:cNvPr id="100" name="CustomShape 3"/>
          <p:cNvSpPr/>
          <p:nvPr/>
        </p:nvSpPr>
        <p:spPr>
          <a:xfrm>
            <a:off x="3657600" y="457200"/>
            <a:ext cx="914040" cy="822600"/>
          </a:xfrm>
          <a:prstGeom prst="smileyFace">
            <a:avLst>
              <a:gd name="adj" fmla="val 18520"/>
            </a:avLst>
          </a:prstGeom>
          <a:solidFill>
            <a:srgbClr val="669900"/>
          </a:solidFill>
          <a:ln>
            <a:solidFill>
              <a:srgbClr val="3465a4"/>
            </a:solidFill>
          </a:ln>
        </p:spPr>
        <p:style>
          <a:lnRef idx="0"/>
          <a:fillRef idx="0"/>
          <a:effectRef idx="0"/>
          <a:fontRef idx="minor"/>
        </p:style>
      </p:sp>
      <p:sp>
        <p:nvSpPr>
          <p:cNvPr id="101" name="TextShape 4"/>
          <p:cNvSpPr txBox="1"/>
          <p:nvPr/>
        </p:nvSpPr>
        <p:spPr>
          <a:xfrm>
            <a:off x="1828800" y="5120640"/>
            <a:ext cx="6675120" cy="901080"/>
          </a:xfrm>
          <a:prstGeom prst="rect">
            <a:avLst/>
          </a:prstGeom>
          <a:noFill/>
          <a:ln>
            <a:noFill/>
          </a:ln>
        </p:spPr>
        <p:txBody>
          <a:bodyPr lIns="90000" rIns="90000" tIns="45000" bIns="45000"/>
          <a:p>
            <a:pPr algn="ctr"/>
            <a:r>
              <a:rPr b="1" lang="en-US" sz="2800" spc="-1" strike="noStrike">
                <a:solidFill>
                  <a:srgbClr val="0000ff"/>
                </a:solidFill>
                <a:uFill>
                  <a:solidFill>
                    <a:srgbClr val="ffffff"/>
                  </a:solidFill>
                </a:uFill>
                <a:latin typeface="Arial"/>
              </a:rPr>
              <a:t>Pandangan tokoh manakah yang Anda setujui?</a:t>
            </a:r>
            <a:endParaRPr b="1" lang="en-US" sz="2800" spc="-1" strike="noStrike">
              <a:solidFill>
                <a:srgbClr val="0000ff"/>
              </a:solidFill>
              <a:uFill>
                <a:solidFill>
                  <a:srgbClr val="ffffff"/>
                </a:solidFill>
              </a:uFill>
              <a:latin typeface="Arial"/>
            </a:endParaRPr>
          </a:p>
        </p:txBody>
      </p:sp>
      <p:sp>
        <p:nvSpPr>
          <p:cNvPr id="102" name="TextShape 5"/>
          <p:cNvSpPr txBox="1"/>
          <p:nvPr/>
        </p:nvSpPr>
        <p:spPr>
          <a:xfrm>
            <a:off x="620640" y="1828800"/>
            <a:ext cx="7498080" cy="430200"/>
          </a:xfrm>
          <a:prstGeom prst="rect">
            <a:avLst/>
          </a:prstGeom>
          <a:noFill/>
          <a:ln>
            <a:noFill/>
          </a:ln>
        </p:spPr>
        <p:txBody>
          <a:bodyPr lIns="90000" rIns="90000" tIns="45000" bIns="45000"/>
          <a:p>
            <a:r>
              <a:rPr b="1" lang="en-US" sz="2400" spc="-1" strike="noStrike">
                <a:solidFill>
                  <a:srgbClr val="006699"/>
                </a:solidFill>
                <a:uFill>
                  <a:solidFill>
                    <a:srgbClr val="ffffff"/>
                  </a:solidFill>
                </a:uFill>
                <a:latin typeface="Arial"/>
              </a:rPr>
              <a:t>Perlukah Pembelajaran Agama Islam di Kampus?</a:t>
            </a:r>
            <a:endParaRPr b="1" lang="en-US" sz="2400" spc="-1" strike="noStrike">
              <a:solidFill>
                <a:srgbClr val="006699"/>
              </a:solidFill>
              <a:uFill>
                <a:solidFill>
                  <a:srgbClr val="ffffff"/>
                </a:solidFill>
              </a:uFill>
              <a:latin typeface="Arial"/>
            </a:endParaRPr>
          </a:p>
        </p:txBody>
      </p:sp>
    </p:spTree>
  </p:cSld>
  <p:transition spd="med">
    <p:pull dir="d"/>
  </p:transition>
  <p:timing>
    <p:tnLst>
      <p:par>
        <p:cTn id="134" dur="indefinite" restart="never" nodeType="tmRoot">
          <p:childTnLst>
            <p:seq>
              <p:cTn id="135" nodeType="mainSeq">
                <p:childTnLst>
                  <p:par>
                    <p:cTn id="136" fill="freeze">
                      <p:stCondLst>
                        <p:cond delay="indefinite"/>
                      </p:stCondLst>
                      <p:childTnLst>
                        <p:par>
                          <p:cTn id="137" fill="freeze">
                            <p:stCondLst>
                              <p:cond delay="0"/>
                            </p:stCondLst>
                            <p:childTnLst>
                              <p:par>
                                <p:cTn id="138" nodeType="clickEffect" fill="hold" presetClass="entr" presetID="12" presetSubtype="4">
                                  <p:stCondLst>
                                    <p:cond delay="0"/>
                                  </p:stCondLst>
                                  <p:childTnLst>
                                    <p:set>
                                      <p:cBhvr>
                                        <p:cTn id="139" dur="1" fill="hold">
                                          <p:stCondLst>
                                            <p:cond delay="0"/>
                                          </p:stCondLst>
                                        </p:cTn>
                                        <p:tgtEl>
                                          <p:spTgt spid="102">
                                            <p:txEl>
                                              <p:pRg st="0" end="45"/>
                                            </p:txEl>
                                          </p:spTgt>
                                        </p:tgtEl>
                                        <p:attrNameLst>
                                          <p:attrName>style.visibility</p:attrName>
                                        </p:attrNameLst>
                                      </p:cBhvr>
                                      <p:to>
                                        <p:strVal val="visible"/>
                                      </p:to>
                                    </p:set>
                                    <p:animEffect filter="slide(fromBottom)" transition="in">
                                      <p:cBhvr additive="repl">
                                        <p:cTn id="140" dur="500"/>
                                        <p:tgtEl>
                                          <p:spTgt spid="102">
                                            <p:txEl>
                                              <p:pRg st="0" end="45"/>
                                            </p:txEl>
                                          </p:spTgt>
                                        </p:tgtEl>
                                      </p:cBhvr>
                                    </p:animEffect>
                                  </p:childTnLst>
                                </p:cTn>
                              </p:par>
                            </p:childTnLst>
                          </p:cTn>
                        </p:par>
                      </p:childTnLst>
                    </p:cTn>
                  </p:par>
                  <p:par>
                    <p:cTn id="141" fill="freeze">
                      <p:stCondLst>
                        <p:cond delay="indefinite"/>
                      </p:stCondLst>
                      <p:childTnLst>
                        <p:par>
                          <p:cTn id="142" fill="freeze">
                            <p:stCondLst>
                              <p:cond delay="0"/>
                            </p:stCondLst>
                            <p:childTnLst>
                              <p:par>
                                <p:cTn id="143" nodeType="clickEffect" fill="hold" presetClass="entr" presetID="12" presetSubtype="1">
                                  <p:stCondLst>
                                    <p:cond delay="0"/>
                                  </p:stCondLst>
                                  <p:childTnLst>
                                    <p:set>
                                      <p:cBhvr>
                                        <p:cTn id="144" dur="1" fill="hold">
                                          <p:stCondLst>
                                            <p:cond delay="0"/>
                                          </p:stCondLst>
                                        </p:cTn>
                                        <p:tgtEl>
                                          <p:spTgt spid="98">
                                            <p:txEl>
                                              <p:pRg st="0" end="148"/>
                                            </p:txEl>
                                          </p:spTgt>
                                        </p:tgtEl>
                                        <p:attrNameLst>
                                          <p:attrName>style.visibility</p:attrName>
                                        </p:attrNameLst>
                                      </p:cBhvr>
                                      <p:to>
                                        <p:strVal val="visible"/>
                                      </p:to>
                                    </p:set>
                                    <p:animEffect filter="slide(fromTop)" transition="in">
                                      <p:cBhvr additive="repl">
                                        <p:cTn id="145" dur="500"/>
                                        <p:tgtEl>
                                          <p:spTgt spid="98">
                                            <p:txEl>
                                              <p:pRg st="0" end="148"/>
                                            </p:txEl>
                                          </p:spTgt>
                                        </p:tgtEl>
                                      </p:cBhvr>
                                    </p:animEffect>
                                  </p:childTnLst>
                                </p:cTn>
                              </p:par>
                            </p:childTnLst>
                          </p:cTn>
                        </p:par>
                      </p:childTnLst>
                    </p:cTn>
                  </p:par>
                  <p:par>
                    <p:cTn id="146" fill="freeze">
                      <p:stCondLst>
                        <p:cond delay="indefinite"/>
                      </p:stCondLst>
                      <p:childTnLst>
                        <p:par>
                          <p:cTn id="147" fill="freeze">
                            <p:stCondLst>
                              <p:cond delay="0"/>
                            </p:stCondLst>
                            <p:childTnLst>
                              <p:par>
                                <p:cTn id="148" nodeType="clickEffect" fill="hold" presetClass="entr" presetID="12" presetSubtype="1">
                                  <p:stCondLst>
                                    <p:cond delay="0"/>
                                  </p:stCondLst>
                                  <p:childTnLst>
                                    <p:set>
                                      <p:cBhvr>
                                        <p:cTn id="149" dur="1" fill="hold">
                                          <p:stCondLst>
                                            <p:cond delay="0"/>
                                          </p:stCondLst>
                                        </p:cTn>
                                        <p:tgtEl>
                                          <p:spTgt spid="98">
                                            <p:txEl>
                                              <p:pRg st="149" end="336"/>
                                            </p:txEl>
                                          </p:spTgt>
                                        </p:tgtEl>
                                        <p:attrNameLst>
                                          <p:attrName>style.visibility</p:attrName>
                                        </p:attrNameLst>
                                      </p:cBhvr>
                                      <p:to>
                                        <p:strVal val="visible"/>
                                      </p:to>
                                    </p:set>
                                    <p:animEffect filter="slide(fromTop)" transition="in">
                                      <p:cBhvr additive="repl">
                                        <p:cTn id="150" dur="500"/>
                                        <p:tgtEl>
                                          <p:spTgt spid="98">
                                            <p:txEl>
                                              <p:pRg st="149" end="336"/>
                                            </p:txEl>
                                          </p:spTgt>
                                        </p:tgtEl>
                                      </p:cBhvr>
                                    </p:animEffect>
                                  </p:childTnLst>
                                </p:cTn>
                              </p:par>
                            </p:childTnLst>
                          </p:cTn>
                        </p:par>
                      </p:childTnLst>
                    </p:cTn>
                  </p:par>
                  <p:par>
                    <p:cTn id="151" fill="freeze">
                      <p:stCondLst>
                        <p:cond delay="indefinite"/>
                      </p:stCondLst>
                      <p:childTnLst>
                        <p:par>
                          <p:cTn id="152" fill="freeze">
                            <p:stCondLst>
                              <p:cond delay="0"/>
                            </p:stCondLst>
                            <p:childTnLst>
                              <p:par>
                                <p:cTn id="153" nodeType="clickEffect" fill="hold" presetClass="entr" presetID="18" presetSubtype="12">
                                  <p:stCondLst>
                                    <p:cond delay="0"/>
                                  </p:stCondLst>
                                  <p:childTnLst>
                                    <p:set>
                                      <p:cBhvr>
                                        <p:cTn id="154" dur="2" fill="hold">
                                          <p:stCondLst>
                                            <p:cond delay="0"/>
                                          </p:stCondLst>
                                        </p:cTn>
                                        <p:tgtEl>
                                          <p:spTgt spid="101">
                                            <p:txEl>
                                              <p:pRg st="0" end="43"/>
                                            </p:txEl>
                                          </p:spTgt>
                                        </p:tgtEl>
                                        <p:attrNameLst>
                                          <p:attrName>style.visibility</p:attrName>
                                        </p:attrNameLst>
                                      </p:cBhvr>
                                      <p:to>
                                        <p:strVal val="visible"/>
                                      </p:to>
                                    </p:set>
                                    <p:animEffect filter="strips(downLeft)" transition="in">
                                      <p:cBhvr additive="repl">
                                        <p:cTn id="155" dur="1000"/>
                                        <p:tgtEl>
                                          <p:spTgt spid="101">
                                            <p:txEl>
                                              <p:pRg st="0" end="4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04000" y="1735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rPr>
              <a:t>Menggali landasan pentingnya PAI di PT</a:t>
            </a:r>
            <a:endParaRPr b="0" lang="en-US" sz="1800" spc="-1" strike="noStrike">
              <a:solidFill>
                <a:srgbClr val="000000"/>
              </a:solidFill>
              <a:uFill>
                <a:solidFill>
                  <a:srgbClr val="ffffff"/>
                </a:solidFill>
              </a:uFill>
              <a:latin typeface="Arial"/>
            </a:endParaRPr>
          </a:p>
        </p:txBody>
      </p:sp>
      <p:sp>
        <p:nvSpPr>
          <p:cNvPr id="104" name="CustomShape 2"/>
          <p:cNvSpPr/>
          <p:nvPr/>
        </p:nvSpPr>
        <p:spPr>
          <a:xfrm>
            <a:off x="365760" y="2103120"/>
            <a:ext cx="4663440" cy="516600"/>
          </a:xfrm>
          <a:prstGeom prst="rect">
            <a:avLst/>
          </a:prstGeom>
          <a:noFill/>
          <a:ln>
            <a:noFill/>
          </a:ln>
        </p:spPr>
        <p:style>
          <a:lnRef idx="0"/>
          <a:fillRef idx="0"/>
          <a:effectRef idx="0"/>
          <a:fontRef idx="minor"/>
        </p:style>
        <p:txBody>
          <a:bodyPr lIns="0" rIns="0" tIns="0" bIns="0"/>
          <a:p>
            <a:r>
              <a:rPr b="1" lang="en-US" sz="2800" spc="-1" strike="noStrike">
                <a:solidFill>
                  <a:srgbClr val="800000"/>
                </a:solidFill>
                <a:uFill>
                  <a:solidFill>
                    <a:srgbClr val="ffffff"/>
                  </a:solidFill>
                </a:uFill>
                <a:latin typeface="Arial"/>
              </a:rPr>
              <a:t>Landasan Psikologis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
        <p:nvSpPr>
          <p:cNvPr id="105" name="CustomShape 3"/>
          <p:cNvSpPr/>
          <p:nvPr/>
        </p:nvSpPr>
        <p:spPr>
          <a:xfrm>
            <a:off x="548640" y="2834640"/>
            <a:ext cx="9326880" cy="26496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1" lang="en-US" sz="2000" spc="-1" strike="noStrike">
                <a:solidFill>
                  <a:srgbClr val="3333ff"/>
                </a:solidFill>
                <a:uFill>
                  <a:solidFill>
                    <a:srgbClr val="ffffff"/>
                  </a:solidFill>
                </a:uFill>
                <a:latin typeface="Arial"/>
              </a:rPr>
              <a:t>Manusia adalah makhluk teogenetis atau teis (bukan ateis) dan butuh kepada Tuhan, terutama ketika dirinya diuji dengan himpitan hidup yang sangat berat. </a:t>
            </a:r>
            <a:endParaRPr b="1" lang="en-US"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US" sz="2000" spc="-1" strike="noStrike">
                <a:solidFill>
                  <a:srgbClr val="990066"/>
                </a:solidFill>
                <a:uFill>
                  <a:solidFill>
                    <a:srgbClr val="ffffff"/>
                  </a:solidFill>
                </a:uFill>
                <a:latin typeface="Arial"/>
              </a:rPr>
              <a:t>PAI berperan menyadarkan mahasiswa agar selalu butuh dengan Tuhan.</a:t>
            </a:r>
            <a:r>
              <a:rPr b="1" lang="en-US" sz="2000" spc="-1" strike="noStrike">
                <a:solidFill>
                  <a:srgbClr val="000000"/>
                </a:solidFill>
                <a:uFill>
                  <a:solidFill>
                    <a:srgbClr val="ffffff"/>
                  </a:solidFill>
                </a:uFill>
                <a:latin typeface="Arial"/>
              </a:rPr>
              <a:t> </a:t>
            </a:r>
            <a:endParaRPr b="1" lang="en-US"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US" sz="2000" spc="-1" strike="noStrike">
                <a:solidFill>
                  <a:srgbClr val="006699"/>
                </a:solidFill>
                <a:uFill>
                  <a:solidFill>
                    <a:srgbClr val="ffffff"/>
                  </a:solidFill>
                </a:uFill>
                <a:latin typeface="Arial"/>
              </a:rPr>
              <a:t>Terjadinya korversi agama mengindikasikan bahwa manusia selalu kembali kepada Tuhan dan selalu mencari agama, mazhab, dan ajaran yang benar. </a:t>
            </a:r>
            <a:endParaRPr b="1" lang="en-US"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US" sz="2000" spc="-1" strike="noStrike">
                <a:solidFill>
                  <a:srgbClr val="6600cc"/>
                </a:solidFill>
                <a:uFill>
                  <a:solidFill>
                    <a:srgbClr val="ffffff"/>
                  </a:solidFill>
                </a:uFill>
                <a:latin typeface="Arial"/>
              </a:rPr>
              <a:t>PAI berperan menyajikan informasi yang jelas dan benar tentang agama.</a:t>
            </a:r>
            <a:r>
              <a:rPr b="1" lang="en-US" sz="2000" spc="-1" strike="noStrike">
                <a:solidFill>
                  <a:srgbClr val="996600"/>
                </a:solidFill>
                <a:uFill>
                  <a:solidFill>
                    <a:srgbClr val="ffffff"/>
                  </a:solidFill>
                </a:uFill>
                <a:latin typeface="Arial"/>
              </a:rPr>
              <a:t> </a:t>
            </a:r>
            <a:endParaRPr b="1" lang="en-US"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US" sz="2000" spc="-1" strike="noStrike">
                <a:solidFill>
                  <a:srgbClr val="006600"/>
                </a:solidFill>
                <a:uFill>
                  <a:solidFill>
                    <a:srgbClr val="ffffff"/>
                  </a:solidFill>
                </a:uFill>
                <a:latin typeface="Arial"/>
              </a:rPr>
              <a:t>Tidak adanya pembelajaran PAI di PT akan mengakibatkan kesadaran ruhani (spirit) keagamaan mahasiswa menjadi kering dan membawa mahasiswa masuk dalam kehidupan tanpa motivasi agama.</a:t>
            </a:r>
            <a:endParaRPr b="1" lang="en-US" sz="2000" spc="-1" strike="noStrike">
              <a:solidFill>
                <a:srgbClr val="000000"/>
              </a:solidFill>
              <a:uFill>
                <a:solidFill>
                  <a:srgbClr val="ffffff"/>
                </a:solidFill>
              </a:uFill>
              <a:latin typeface="Arial"/>
            </a:endParaRPr>
          </a:p>
        </p:txBody>
      </p:sp>
    </p:spTree>
  </p:cSld>
  <p:transition spd="med">
    <p:pull dir="d"/>
  </p:transition>
  <p:timing>
    <p:tnLst>
      <p:par>
        <p:cTn id="156" dur="indefinite" restart="never" nodeType="tmRoot">
          <p:childTnLst>
            <p:seq>
              <p:cTn id="157" nodeType="mainSeq">
                <p:childTnLst>
                  <p:par>
                    <p:cTn id="158" fill="freeze">
                      <p:stCondLst>
                        <p:cond delay="indefinite"/>
                      </p:stCondLst>
                      <p:childTnLst>
                        <p:par>
                          <p:cTn id="159" fill="freeze">
                            <p:stCondLst>
                              <p:cond delay="0"/>
                            </p:stCondLst>
                            <p:childTnLst>
                              <p:par>
                                <p:cTn id="160" nodeType="clickEffect" fill="hold" presetClass="entr" presetID="12" presetSubtype="4">
                                  <p:stCondLst>
                                    <p:cond delay="0"/>
                                  </p:stCondLst>
                                  <p:childTnLst>
                                    <p:set>
                                      <p:cBhvr>
                                        <p:cTn id="161" dur="1" fill="hold">
                                          <p:stCondLst>
                                            <p:cond delay="0"/>
                                          </p:stCondLst>
                                        </p:cTn>
                                        <p:tgtEl>
                                          <p:spTgt spid="104"/>
                                        </p:tgtEl>
                                        <p:attrNameLst>
                                          <p:attrName>style.visibility</p:attrName>
                                        </p:attrNameLst>
                                      </p:cBhvr>
                                      <p:to>
                                        <p:strVal val="visible"/>
                                      </p:to>
                                    </p:set>
                                    <p:animEffect filter="slide(fromBottom)" transition="in">
                                      <p:cBhvr additive="repl">
                                        <p:cTn id="162" dur="500"/>
                                        <p:tgtEl>
                                          <p:spTgt spid="104"/>
                                        </p:tgtEl>
                                      </p:cBhvr>
                                    </p:animEffect>
                                  </p:childTnLst>
                                </p:cTn>
                              </p:par>
                            </p:childTnLst>
                          </p:cTn>
                        </p:par>
                      </p:childTnLst>
                    </p:cTn>
                  </p:par>
                  <p:par>
                    <p:cTn id="163" fill="freeze">
                      <p:stCondLst>
                        <p:cond delay="indefinite"/>
                      </p:stCondLst>
                      <p:childTnLst>
                        <p:par>
                          <p:cTn id="164" fill="freeze">
                            <p:stCondLst>
                              <p:cond delay="0"/>
                            </p:stCondLst>
                            <p:childTnLst>
                              <p:par>
                                <p:cTn id="165" nodeType="clickEffect" fill="hold" presetClass="entr" presetID="12" presetSubtype="4">
                                  <p:stCondLst>
                                    <p:cond delay="0"/>
                                  </p:stCondLst>
                                  <p:childTnLst>
                                    <p:set>
                                      <p:cBhvr>
                                        <p:cTn id="166" dur="1" fill="hold">
                                          <p:stCondLst>
                                            <p:cond delay="0"/>
                                          </p:stCondLst>
                                        </p:cTn>
                                        <p:tgtEl>
                                          <p:spTgt spid="105">
                                            <p:txEl>
                                              <p:pRg st="0" end="154"/>
                                            </p:txEl>
                                          </p:spTgt>
                                        </p:tgtEl>
                                        <p:attrNameLst>
                                          <p:attrName>style.visibility</p:attrName>
                                        </p:attrNameLst>
                                      </p:cBhvr>
                                      <p:to>
                                        <p:strVal val="visible"/>
                                      </p:to>
                                    </p:set>
                                    <p:animEffect filter="slide(fromBottom)" transition="in">
                                      <p:cBhvr additive="repl">
                                        <p:cTn id="167" dur="500"/>
                                        <p:tgtEl>
                                          <p:spTgt spid="105">
                                            <p:txEl>
                                              <p:pRg st="0" end="154"/>
                                            </p:txEl>
                                          </p:spTgt>
                                        </p:tgtEl>
                                      </p:cBhvr>
                                    </p:animEffect>
                                  </p:childTnLst>
                                </p:cTn>
                              </p:par>
                            </p:childTnLst>
                          </p:cTn>
                        </p:par>
                      </p:childTnLst>
                    </p:cTn>
                  </p:par>
                  <p:par>
                    <p:cTn id="168" fill="freeze">
                      <p:stCondLst>
                        <p:cond delay="indefinite"/>
                      </p:stCondLst>
                      <p:childTnLst>
                        <p:par>
                          <p:cTn id="169" fill="freeze">
                            <p:stCondLst>
                              <p:cond delay="0"/>
                            </p:stCondLst>
                            <p:childTnLst>
                              <p:par>
                                <p:cTn id="170" nodeType="clickEffect" fill="hold" presetClass="entr" presetID="12" presetSubtype="4">
                                  <p:stCondLst>
                                    <p:cond delay="0"/>
                                  </p:stCondLst>
                                  <p:childTnLst>
                                    <p:set>
                                      <p:cBhvr>
                                        <p:cTn id="171" dur="1" fill="hold">
                                          <p:stCondLst>
                                            <p:cond delay="0"/>
                                          </p:stCondLst>
                                        </p:cTn>
                                        <p:tgtEl>
                                          <p:spTgt spid="105">
                                            <p:txEl>
                                              <p:pRg st="154" end="222"/>
                                            </p:txEl>
                                          </p:spTgt>
                                        </p:tgtEl>
                                        <p:attrNameLst>
                                          <p:attrName>style.visibility</p:attrName>
                                        </p:attrNameLst>
                                      </p:cBhvr>
                                      <p:to>
                                        <p:strVal val="visible"/>
                                      </p:to>
                                    </p:set>
                                    <p:animEffect filter="slide(fromBottom)" transition="in">
                                      <p:cBhvr additive="repl">
                                        <p:cTn id="172" dur="500"/>
                                        <p:tgtEl>
                                          <p:spTgt spid="105">
                                            <p:txEl>
                                              <p:pRg st="154" end="222"/>
                                            </p:txEl>
                                          </p:spTgt>
                                        </p:tgtEl>
                                      </p:cBhvr>
                                    </p:animEffect>
                                  </p:childTnLst>
                                </p:cTn>
                              </p:par>
                            </p:childTnLst>
                          </p:cTn>
                        </p:par>
                      </p:childTnLst>
                    </p:cTn>
                  </p:par>
                  <p:par>
                    <p:cTn id="173" fill="freeze">
                      <p:stCondLst>
                        <p:cond delay="indefinite"/>
                      </p:stCondLst>
                      <p:childTnLst>
                        <p:par>
                          <p:cTn id="174" fill="freeze">
                            <p:stCondLst>
                              <p:cond delay="0"/>
                            </p:stCondLst>
                            <p:childTnLst>
                              <p:par>
                                <p:cTn id="175" nodeType="clickEffect" fill="hold" presetClass="entr" presetID="12" presetSubtype="4">
                                  <p:stCondLst>
                                    <p:cond delay="0"/>
                                  </p:stCondLst>
                                  <p:childTnLst>
                                    <p:set>
                                      <p:cBhvr>
                                        <p:cTn id="176" dur="1" fill="hold">
                                          <p:stCondLst>
                                            <p:cond delay="0"/>
                                          </p:stCondLst>
                                        </p:cTn>
                                        <p:tgtEl>
                                          <p:spTgt spid="105">
                                            <p:txEl>
                                              <p:pRg st="222" end="364"/>
                                            </p:txEl>
                                          </p:spTgt>
                                        </p:tgtEl>
                                        <p:attrNameLst>
                                          <p:attrName>style.visibility</p:attrName>
                                        </p:attrNameLst>
                                      </p:cBhvr>
                                      <p:to>
                                        <p:strVal val="visible"/>
                                      </p:to>
                                    </p:set>
                                    <p:animEffect filter="slide(fromBottom)" transition="in">
                                      <p:cBhvr additive="repl">
                                        <p:cTn id="177" dur="500"/>
                                        <p:tgtEl>
                                          <p:spTgt spid="105">
                                            <p:txEl>
                                              <p:pRg st="222" end="364"/>
                                            </p:txEl>
                                          </p:spTgt>
                                        </p:tgtEl>
                                      </p:cBhvr>
                                    </p:animEffect>
                                  </p:childTnLst>
                                </p:cTn>
                              </p:par>
                            </p:childTnLst>
                          </p:cTn>
                        </p:par>
                      </p:childTnLst>
                    </p:cTn>
                  </p:par>
                  <p:par>
                    <p:cTn id="178" fill="freeze">
                      <p:stCondLst>
                        <p:cond delay="indefinite"/>
                      </p:stCondLst>
                      <p:childTnLst>
                        <p:par>
                          <p:cTn id="179" fill="freeze">
                            <p:stCondLst>
                              <p:cond delay="0"/>
                            </p:stCondLst>
                            <p:childTnLst>
                              <p:par>
                                <p:cTn id="180" nodeType="clickEffect" fill="hold" presetClass="entr" presetID="12" presetSubtype="4">
                                  <p:stCondLst>
                                    <p:cond delay="0"/>
                                  </p:stCondLst>
                                  <p:childTnLst>
                                    <p:set>
                                      <p:cBhvr>
                                        <p:cTn id="181" dur="1" fill="hold">
                                          <p:stCondLst>
                                            <p:cond delay="0"/>
                                          </p:stCondLst>
                                        </p:cTn>
                                        <p:tgtEl>
                                          <p:spTgt spid="105">
                                            <p:txEl>
                                              <p:pRg st="364" end="435"/>
                                            </p:txEl>
                                          </p:spTgt>
                                        </p:tgtEl>
                                        <p:attrNameLst>
                                          <p:attrName>style.visibility</p:attrName>
                                        </p:attrNameLst>
                                      </p:cBhvr>
                                      <p:to>
                                        <p:strVal val="visible"/>
                                      </p:to>
                                    </p:set>
                                    <p:animEffect filter="slide(fromBottom)" transition="in">
                                      <p:cBhvr additive="repl">
                                        <p:cTn id="182" dur="500"/>
                                        <p:tgtEl>
                                          <p:spTgt spid="105">
                                            <p:txEl>
                                              <p:pRg st="364" end="435"/>
                                            </p:txEl>
                                          </p:spTgt>
                                        </p:tgtEl>
                                      </p:cBhvr>
                                    </p:animEffect>
                                  </p:childTnLst>
                                </p:cTn>
                              </p:par>
                            </p:childTnLst>
                          </p:cTn>
                        </p:par>
                      </p:childTnLst>
                    </p:cTn>
                  </p:par>
                  <p:par>
                    <p:cTn id="183" fill="freeze">
                      <p:stCondLst>
                        <p:cond delay="indefinite"/>
                      </p:stCondLst>
                      <p:childTnLst>
                        <p:par>
                          <p:cTn id="184" fill="freeze">
                            <p:stCondLst>
                              <p:cond delay="0"/>
                            </p:stCondLst>
                            <p:childTnLst>
                              <p:par>
                                <p:cTn id="185" nodeType="clickEffect" fill="hold" presetClass="entr" presetID="12" presetSubtype="4">
                                  <p:stCondLst>
                                    <p:cond delay="0"/>
                                  </p:stCondLst>
                                  <p:childTnLst>
                                    <p:set>
                                      <p:cBhvr>
                                        <p:cTn id="186" dur="1" fill="hold">
                                          <p:stCondLst>
                                            <p:cond delay="0"/>
                                          </p:stCondLst>
                                        </p:cTn>
                                        <p:tgtEl>
                                          <p:spTgt spid="105">
                                            <p:txEl>
                                              <p:pRg st="435" end="617"/>
                                            </p:txEl>
                                          </p:spTgt>
                                        </p:tgtEl>
                                        <p:attrNameLst>
                                          <p:attrName>style.visibility</p:attrName>
                                        </p:attrNameLst>
                                      </p:cBhvr>
                                      <p:to>
                                        <p:strVal val="visible"/>
                                      </p:to>
                                    </p:set>
                                    <p:animEffect filter="slide(fromBottom)" transition="in">
                                      <p:cBhvr additive="repl">
                                        <p:cTn id="187" dur="500"/>
                                        <p:tgtEl>
                                          <p:spTgt spid="105">
                                            <p:txEl>
                                              <p:pRg st="435" end="61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822960" y="2743200"/>
            <a:ext cx="8503560" cy="290556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1" lang="en-US" sz="2000" spc="-1" strike="noStrike">
                <a:solidFill>
                  <a:srgbClr val="801900"/>
                </a:solidFill>
                <a:uFill>
                  <a:solidFill>
                    <a:srgbClr val="ffffff"/>
                  </a:solidFill>
                </a:uFill>
                <a:latin typeface="Arial"/>
              </a:rPr>
              <a:t>Pada momen-momen sakral dalam alur kehidupan masyarakat muslim di Indonesia selalu ada ikatan kultur agama, budaya, dan sosial yang unik</a:t>
            </a:r>
            <a:r>
              <a:rPr b="1" lang="en-US" sz="2000" spc="-1" strike="noStrike">
                <a:solidFill>
                  <a:srgbClr val="000000"/>
                </a:solidFill>
                <a:uFill>
                  <a:solidFill>
                    <a:srgbClr val="ffffff"/>
                  </a:solidFill>
                </a:uFill>
                <a:latin typeface="Arial"/>
              </a:rPr>
              <a:t>; </a:t>
            </a:r>
            <a:r>
              <a:rPr b="1" lang="en-US" sz="2000" spc="-1" strike="noStrike">
                <a:solidFill>
                  <a:srgbClr val="006666"/>
                </a:solidFill>
                <a:uFill>
                  <a:solidFill>
                    <a:srgbClr val="ffffff"/>
                  </a:solidFill>
                </a:uFill>
                <a:latin typeface="Arial"/>
              </a:rPr>
              <a:t>tradisi selamatan</a:t>
            </a:r>
            <a:r>
              <a:rPr b="1" lang="en-US" sz="2000" spc="-1" strike="noStrike">
                <a:solidFill>
                  <a:srgbClr val="000000"/>
                </a:solidFill>
                <a:uFill>
                  <a:solidFill>
                    <a:srgbClr val="ffffff"/>
                  </a:solidFill>
                </a:uFill>
                <a:latin typeface="Arial"/>
              </a:rPr>
              <a:t>, </a:t>
            </a:r>
            <a:r>
              <a:rPr b="1" lang="en-US" sz="2000" spc="-1" strike="noStrike">
                <a:solidFill>
                  <a:srgbClr val="ff00ff"/>
                </a:solidFill>
                <a:uFill>
                  <a:solidFill>
                    <a:srgbClr val="ffffff"/>
                  </a:solidFill>
                </a:uFill>
                <a:latin typeface="Arial"/>
              </a:rPr>
              <a:t>tahlilan</a:t>
            </a:r>
            <a:r>
              <a:rPr b="1" lang="en-US" sz="2000" spc="-1" strike="noStrike">
                <a:solidFill>
                  <a:srgbClr val="000000"/>
                </a:solidFill>
                <a:uFill>
                  <a:solidFill>
                    <a:srgbClr val="ffffff"/>
                  </a:solidFill>
                </a:uFill>
                <a:latin typeface="Arial"/>
              </a:rPr>
              <a:t>, </a:t>
            </a:r>
            <a:r>
              <a:rPr b="1" lang="en-US" sz="2000" spc="-1" strike="noStrike">
                <a:solidFill>
                  <a:srgbClr val="669900"/>
                </a:solidFill>
                <a:uFill>
                  <a:solidFill>
                    <a:srgbClr val="ffffff"/>
                  </a:solidFill>
                </a:uFill>
                <a:latin typeface="Arial"/>
              </a:rPr>
              <a:t>pengajian</a:t>
            </a:r>
            <a:r>
              <a:rPr b="1" lang="en-US" sz="2000" spc="-1" strike="noStrike">
                <a:solidFill>
                  <a:srgbClr val="000000"/>
                </a:solidFill>
                <a:uFill>
                  <a:solidFill>
                    <a:srgbClr val="ffffff"/>
                  </a:solidFill>
                </a:uFill>
                <a:latin typeface="Arial"/>
              </a:rPr>
              <a:t>, </a:t>
            </a:r>
            <a:r>
              <a:rPr b="1" lang="en-US" sz="2000" spc="-1" strike="noStrike">
                <a:solidFill>
                  <a:srgbClr val="990099"/>
                </a:solidFill>
                <a:uFill>
                  <a:solidFill>
                    <a:srgbClr val="ffffff"/>
                  </a:solidFill>
                </a:uFill>
                <a:latin typeface="Arial"/>
              </a:rPr>
              <a:t>tasyakuran</a:t>
            </a:r>
            <a:r>
              <a:rPr b="1" lang="en-US" sz="2000" spc="-1" strike="noStrike">
                <a:solidFill>
                  <a:srgbClr val="000000"/>
                </a:solidFill>
                <a:uFill>
                  <a:solidFill>
                    <a:srgbClr val="ffffff"/>
                  </a:solidFill>
                </a:uFill>
                <a:latin typeface="Arial"/>
              </a:rPr>
              <a:t> dll.</a:t>
            </a:r>
            <a:endParaRPr b="1" lang="en-US"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US" sz="2000" spc="-1" strike="noStrike">
                <a:solidFill>
                  <a:srgbClr val="0066cc"/>
                </a:solidFill>
                <a:uFill>
                  <a:solidFill>
                    <a:srgbClr val="ffffff"/>
                  </a:solidFill>
                </a:uFill>
                <a:latin typeface="Arial"/>
              </a:rPr>
              <a:t>Dalam hal ini maka pembelajaran PAI di PT mutlak diperlukan untuk menjaga tradisi-tradisi baik tersebut agar dapat lestari dan bersama-sama ikut memajukan kultur yang sarat dengan nila-nilai keagamaan dalam masyarakat. </a:t>
            </a:r>
            <a:endParaRPr b="1" lang="en-US" sz="20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US" sz="2000" spc="-1" strike="noStrike">
                <a:solidFill>
                  <a:srgbClr val="663300"/>
                </a:solidFill>
                <a:uFill>
                  <a:solidFill>
                    <a:srgbClr val="ffffff"/>
                  </a:solidFill>
                </a:uFill>
                <a:latin typeface="Arial"/>
              </a:rPr>
              <a:t>Terlebih lagi saat ini kultur tersebut mulai melemah akibat </a:t>
            </a:r>
            <a:r>
              <a:rPr b="1" lang="en-US" sz="2000" spc="-1" strike="noStrike">
                <a:solidFill>
                  <a:srgbClr val="cc0000"/>
                </a:solidFill>
                <a:uFill>
                  <a:solidFill>
                    <a:srgbClr val="ffffff"/>
                  </a:solidFill>
                </a:uFill>
                <a:latin typeface="Arial"/>
              </a:rPr>
              <a:t>arus </a:t>
            </a:r>
            <a:r>
              <a:rPr b="1" i="1" lang="en-US" sz="2000" spc="-1" strike="noStrike">
                <a:solidFill>
                  <a:srgbClr val="cc0000"/>
                </a:solidFill>
                <a:uFill>
                  <a:solidFill>
                    <a:srgbClr val="ffffff"/>
                  </a:solidFill>
                </a:uFill>
                <a:latin typeface="Arial"/>
              </a:rPr>
              <a:t>westernisasi</a:t>
            </a:r>
            <a:r>
              <a:rPr b="1" lang="en-US" sz="2000" spc="-1" strike="noStrike">
                <a:solidFill>
                  <a:srgbClr val="663300"/>
                </a:solidFill>
                <a:uFill>
                  <a:solidFill>
                    <a:srgbClr val="ffffff"/>
                  </a:solidFill>
                </a:uFill>
                <a:latin typeface="Arial"/>
              </a:rPr>
              <a:t> yang kuat dan menggerus ikatan-ikatan emosional masyarakat menuju </a:t>
            </a:r>
            <a:r>
              <a:rPr b="1" lang="en-US" sz="2000" spc="-1" strike="noStrike">
                <a:solidFill>
                  <a:srgbClr val="cc0000"/>
                </a:solidFill>
                <a:uFill>
                  <a:solidFill>
                    <a:srgbClr val="ffffff"/>
                  </a:solidFill>
                </a:uFill>
                <a:latin typeface="Arial"/>
              </a:rPr>
              <a:t>kehidupan individualis</a:t>
            </a:r>
            <a:r>
              <a:rPr b="1" lang="en-US" sz="2000" spc="-1" strike="noStrike">
                <a:solidFill>
                  <a:srgbClr val="663300"/>
                </a:solidFill>
                <a:uFill>
                  <a:solidFill>
                    <a:srgbClr val="ffffff"/>
                  </a:solidFill>
                </a:uFill>
                <a:latin typeface="Arial"/>
              </a:rPr>
              <a:t> dan </a:t>
            </a:r>
            <a:r>
              <a:rPr b="1" lang="en-US" sz="2000" spc="-1" strike="noStrike">
                <a:solidFill>
                  <a:srgbClr val="cc0000"/>
                </a:solidFill>
                <a:uFill>
                  <a:solidFill>
                    <a:srgbClr val="ffffff"/>
                  </a:solidFill>
                </a:uFill>
                <a:latin typeface="Arial"/>
              </a:rPr>
              <a:t>eksklusif</a:t>
            </a:r>
            <a:r>
              <a:rPr b="1" lang="en-US" sz="2000" spc="-1" strike="noStrike">
                <a:solidFill>
                  <a:srgbClr val="663300"/>
                </a:solidFill>
                <a:uFill>
                  <a:solidFill>
                    <a:srgbClr val="ffffff"/>
                  </a:solidFill>
                </a:uFill>
                <a:latin typeface="Arial"/>
              </a:rPr>
              <a:t>.</a:t>
            </a:r>
            <a:endParaRPr b="1" lang="en-US" sz="2000" spc="-1" strike="noStrike">
              <a:solidFill>
                <a:srgbClr val="000000"/>
              </a:solidFill>
              <a:uFill>
                <a:solidFill>
                  <a:srgbClr val="ffffff"/>
                </a:solidFill>
              </a:uFill>
              <a:latin typeface="Arial"/>
            </a:endParaRPr>
          </a:p>
        </p:txBody>
      </p:sp>
      <p:sp>
        <p:nvSpPr>
          <p:cNvPr id="107" name="CustomShape 2"/>
          <p:cNvSpPr/>
          <p:nvPr/>
        </p:nvSpPr>
        <p:spPr>
          <a:xfrm>
            <a:off x="365760" y="2103120"/>
            <a:ext cx="4663440" cy="516600"/>
          </a:xfrm>
          <a:prstGeom prst="rect">
            <a:avLst/>
          </a:prstGeom>
          <a:noFill/>
          <a:ln>
            <a:noFill/>
          </a:ln>
        </p:spPr>
        <p:style>
          <a:lnRef idx="0"/>
          <a:fillRef idx="0"/>
          <a:effectRef idx="0"/>
          <a:fontRef idx="minor"/>
        </p:style>
        <p:txBody>
          <a:bodyPr lIns="0" rIns="0" tIns="0" bIns="0"/>
          <a:p>
            <a:r>
              <a:rPr b="1" lang="en-US" sz="2800" spc="-1" strike="noStrike">
                <a:solidFill>
                  <a:srgbClr val="800000"/>
                </a:solidFill>
                <a:uFill>
                  <a:solidFill>
                    <a:srgbClr val="ffffff"/>
                  </a:solidFill>
                </a:uFill>
                <a:latin typeface="Arial"/>
              </a:rPr>
              <a:t>Landasan Sosial Budaya</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188" dur="indefinite" restart="never" nodeType="tmRoot">
          <p:childTnLst>
            <p:seq>
              <p:cTn id="189" nodeType="mainSeq">
                <p:childTnLst>
                  <p:par>
                    <p:cTn id="190" fill="freeze">
                      <p:stCondLst>
                        <p:cond delay="indefinite"/>
                      </p:stCondLst>
                      <p:childTnLst>
                        <p:par>
                          <p:cTn id="191" fill="freeze">
                            <p:stCondLst>
                              <p:cond delay="0"/>
                            </p:stCondLst>
                            <p:childTnLst>
                              <p:par>
                                <p:cTn id="192" nodeType="clickEffect" fill="hold" presetClass="entr" presetID="12" presetSubtype="4">
                                  <p:stCondLst>
                                    <p:cond delay="0"/>
                                  </p:stCondLst>
                                  <p:childTnLst>
                                    <p:set>
                                      <p:cBhvr>
                                        <p:cTn id="193" dur="1" fill="hold">
                                          <p:stCondLst>
                                            <p:cond delay="0"/>
                                          </p:stCondLst>
                                        </p:cTn>
                                        <p:tgtEl>
                                          <p:spTgt spid="106">
                                            <p:txEl>
                                              <p:pRg st="0" end="194"/>
                                            </p:txEl>
                                          </p:spTgt>
                                        </p:tgtEl>
                                        <p:attrNameLst>
                                          <p:attrName>style.visibility</p:attrName>
                                        </p:attrNameLst>
                                      </p:cBhvr>
                                      <p:to>
                                        <p:strVal val="visible"/>
                                      </p:to>
                                    </p:set>
                                    <p:animEffect filter="slide(fromBottom)" transition="in">
                                      <p:cBhvr additive="repl">
                                        <p:cTn id="194" dur="500"/>
                                        <p:tgtEl>
                                          <p:spTgt spid="106">
                                            <p:txEl>
                                              <p:pRg st="0" end="194"/>
                                            </p:txEl>
                                          </p:spTgt>
                                        </p:tgtEl>
                                      </p:cBhvr>
                                    </p:animEffect>
                                  </p:childTnLst>
                                </p:cTn>
                              </p:par>
                            </p:childTnLst>
                          </p:cTn>
                        </p:par>
                      </p:childTnLst>
                    </p:cTn>
                  </p:par>
                  <p:par>
                    <p:cTn id="195" fill="freeze">
                      <p:stCondLst>
                        <p:cond delay="indefinite"/>
                      </p:stCondLst>
                      <p:childTnLst>
                        <p:par>
                          <p:cTn id="196" fill="freeze">
                            <p:stCondLst>
                              <p:cond delay="0"/>
                            </p:stCondLst>
                            <p:childTnLst>
                              <p:par>
                                <p:cTn id="197" nodeType="clickEffect" fill="hold" presetClass="entr" presetID="12" presetSubtype="4">
                                  <p:stCondLst>
                                    <p:cond delay="0"/>
                                  </p:stCondLst>
                                  <p:childTnLst>
                                    <p:set>
                                      <p:cBhvr>
                                        <p:cTn id="198" dur="1" fill="hold">
                                          <p:stCondLst>
                                            <p:cond delay="0"/>
                                          </p:stCondLst>
                                        </p:cTn>
                                        <p:tgtEl>
                                          <p:spTgt spid="106">
                                            <p:txEl>
                                              <p:pRg st="194" end="414"/>
                                            </p:txEl>
                                          </p:spTgt>
                                        </p:tgtEl>
                                        <p:attrNameLst>
                                          <p:attrName>style.visibility</p:attrName>
                                        </p:attrNameLst>
                                      </p:cBhvr>
                                      <p:to>
                                        <p:strVal val="visible"/>
                                      </p:to>
                                    </p:set>
                                    <p:animEffect filter="slide(fromBottom)" transition="in">
                                      <p:cBhvr additive="repl">
                                        <p:cTn id="199" dur="500"/>
                                        <p:tgtEl>
                                          <p:spTgt spid="106">
                                            <p:txEl>
                                              <p:pRg st="194" end="414"/>
                                            </p:txEl>
                                          </p:spTgt>
                                        </p:tgtEl>
                                      </p:cBhvr>
                                    </p:animEffect>
                                  </p:childTnLst>
                                </p:cTn>
                              </p:par>
                            </p:childTnLst>
                          </p:cTn>
                        </p:par>
                      </p:childTnLst>
                    </p:cTn>
                  </p:par>
                  <p:par>
                    <p:cTn id="200" fill="freeze">
                      <p:stCondLst>
                        <p:cond delay="indefinite"/>
                      </p:stCondLst>
                      <p:childTnLst>
                        <p:par>
                          <p:cTn id="201" fill="freeze">
                            <p:stCondLst>
                              <p:cond delay="0"/>
                            </p:stCondLst>
                            <p:childTnLst>
                              <p:par>
                                <p:cTn id="202" nodeType="clickEffect" fill="hold" presetClass="entr" presetID="12" presetSubtype="4">
                                  <p:stCondLst>
                                    <p:cond delay="0"/>
                                  </p:stCondLst>
                                  <p:childTnLst>
                                    <p:set>
                                      <p:cBhvr>
                                        <p:cTn id="203" dur="1" fill="hold">
                                          <p:stCondLst>
                                            <p:cond delay="0"/>
                                          </p:stCondLst>
                                        </p:cTn>
                                        <p:tgtEl>
                                          <p:spTgt spid="106">
                                            <p:txEl>
                                              <p:pRg st="414" end="596"/>
                                            </p:txEl>
                                          </p:spTgt>
                                        </p:tgtEl>
                                        <p:attrNameLst>
                                          <p:attrName>style.visibility</p:attrName>
                                        </p:attrNameLst>
                                      </p:cBhvr>
                                      <p:to>
                                        <p:strVal val="visible"/>
                                      </p:to>
                                    </p:set>
                                    <p:animEffect filter="slide(fromBottom)" transition="in">
                                      <p:cBhvr additive="repl">
                                        <p:cTn id="204" dur="500"/>
                                        <p:tgtEl>
                                          <p:spTgt spid="106">
                                            <p:txEl>
                                              <p:pRg st="414" end="59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433</TotalTime>
  <Application>LibreOffice/5.1.1.3$Windows_x86 LibreOffice_project/89f508ef3ecebd2cfb8e1def0f0ba9a803b88a6d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2018-08-08T14:54:44Z</dcterms:created>
  <dc:creator/>
  <dc:description/>
  <dc:language>en-US</dc:language>
  <cp:lastModifiedBy/>
  <dcterms:modified xsi:type="dcterms:W3CDTF">2018-08-10T20:18:26Z</dcterms:modified>
  <cp:revision>11</cp:revision>
  <dc:subject/>
  <dc:title/>
</cp:coreProperties>
</file>