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0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018551-947B-CF88-BB14-E5A2A300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D27820E-0EC8-530F-AF2D-DEF1A6CB3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5163E3-24E7-ADBC-5BC2-6A3DD49F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ED58-4EC8-4DB8-86CF-56AEAD866308}" type="datetimeFigureOut">
              <a:rPr lang="he-IL" smtClean="0"/>
              <a:t>י"ד/חשון/תשפ"ד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D2BEE4-FF1E-C93C-2C74-B310E7F5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086232-9B00-184A-2172-507ED47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EA50-B540-4510-8016-194D1A93D9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43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980BC0-7204-B999-E05B-1FAAF45B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06464B5-D9CD-72F2-E3E2-54396375C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47003BB-B892-1B9B-B234-D227C821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ED58-4EC8-4DB8-86CF-56AEAD866308}" type="datetimeFigureOut">
              <a:rPr lang="he-IL" smtClean="0"/>
              <a:t>י"ד/חשון/תשפ"ד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451490-5494-34AC-3875-14917D91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635295C-921E-2FB2-55F6-6E63529B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EA50-B540-4510-8016-194D1A93D9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040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6F364A3-E689-42AA-4A4D-EEC7F266B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249D178-4D5E-5D72-F092-D2A2DE024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F41325-AF6F-1E39-7FFF-90921F44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ED58-4EC8-4DB8-86CF-56AEAD866308}" type="datetimeFigureOut">
              <a:rPr lang="he-IL" smtClean="0"/>
              <a:t>י"ד/חשון/תשפ"ד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63FFD3C-876B-2FC4-F4BE-80F3A29F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12FC61-FDBD-4204-A161-3909B358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EA50-B540-4510-8016-194D1A93D9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660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A5D44B-7022-977B-DABE-A6BB792B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A52725-516B-5A88-7198-9561B888F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0E25B2-513D-6F0A-1051-43534D2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ED58-4EC8-4DB8-86CF-56AEAD866308}" type="datetimeFigureOut">
              <a:rPr lang="he-IL" smtClean="0"/>
              <a:t>י"ד/חשון/תשפ"ד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2CD667-12E3-7DAD-5EFA-0BEBF00E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A50D14-B126-482D-8FF7-E6594BCE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EA50-B540-4510-8016-194D1A93D9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660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1C602-4FA6-7757-7961-5AA9E127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05EE039-0CD1-0EFF-11CC-F035E7B4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ECDEB3-E025-84DB-620F-374391A2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ED58-4EC8-4DB8-86CF-56AEAD866308}" type="datetimeFigureOut">
              <a:rPr lang="he-IL" smtClean="0"/>
              <a:t>י"ד/חשון/תשפ"ד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28D52D-935B-A7FA-F4EE-3C02A820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F0F1F2-AD42-0F96-F70A-63DC6A55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EA50-B540-4510-8016-194D1A93D9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81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441B11-279D-074E-B071-09D94A99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04AF1D-BEF4-49D9-8387-DBC9D9FE3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1EA621F-B9B1-53D0-8AD0-C29FBDF19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C32D85-3848-7AEC-A5F5-DBCE6A17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ED58-4EC8-4DB8-86CF-56AEAD866308}" type="datetimeFigureOut">
              <a:rPr lang="he-IL" smtClean="0"/>
              <a:t>י"ד/חשון/תשפ"ד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E96C734-5631-4AFD-25E4-914D2353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7FCC60-9C61-32C2-B3E9-F074A3CE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EA50-B540-4510-8016-194D1A93D9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01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0B7C0A-39FB-7858-6EBD-3180DD4D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B2E052A-057D-A6AF-FC78-26944B9FA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94D16BC-F831-88FA-10FA-8775A5527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B41C8BC-03AF-B109-3B36-65FAE4114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32374F2-33AB-D290-6696-CF522C7D3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1ECED7B-262E-6ABA-6D41-28532245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ED58-4EC8-4DB8-86CF-56AEAD866308}" type="datetimeFigureOut">
              <a:rPr lang="he-IL" smtClean="0"/>
              <a:t>י"ד/חשון/תשפ"ד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5C84467-0FA4-4986-D57A-0CF0735D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4EA10E0-37C2-6F0C-076C-9F4FA2AB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EA50-B540-4510-8016-194D1A93D9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451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5E8F1D-B7C2-3CD0-AE03-153B7EF0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CE29FF0-942E-91C3-33F6-CA23907E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ED58-4EC8-4DB8-86CF-56AEAD866308}" type="datetimeFigureOut">
              <a:rPr lang="he-IL" smtClean="0"/>
              <a:t>י"ד/חשון/תשפ"ד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3CF48EF-86A0-57A7-779A-3593228B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15AF433-E8FF-3884-C854-64A7EAD0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EA50-B540-4510-8016-194D1A93D9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12A0BF5-06F1-2E27-E2E1-6E637BCD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ED58-4EC8-4DB8-86CF-56AEAD866308}" type="datetimeFigureOut">
              <a:rPr lang="he-IL" smtClean="0"/>
              <a:t>י"ד/חשון/תשפ"ד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4E90B92-D57A-6C94-554F-B1471919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C313551-F17C-9DA2-D6EE-32BA0A43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EA50-B540-4510-8016-194D1A93D9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324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C4D33B-C8D9-845A-9348-A131193E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C804FB-DD14-041C-578E-ED17908EB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AC9FF2D-579D-2FF0-FE9A-F97F5FC39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40670AD-D81B-C45E-D59D-8FBD6FF7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ED58-4EC8-4DB8-86CF-56AEAD866308}" type="datetimeFigureOut">
              <a:rPr lang="he-IL" smtClean="0"/>
              <a:t>י"ד/חשון/תשפ"ד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0C8D7A7-4C36-28CA-12FE-28C83B86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770C838-C070-A20A-92D9-2B96967C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EA50-B540-4510-8016-194D1A93D9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715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3A2461-6C9E-02CB-E00E-ECB99252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57449BE-87E6-9631-A297-D9B9A7406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86C8AB-E5C4-E497-FE3D-C64894F28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AA6179-ABA9-E07E-F4D5-46F6BE14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ED58-4EC8-4DB8-86CF-56AEAD866308}" type="datetimeFigureOut">
              <a:rPr lang="he-IL" smtClean="0"/>
              <a:t>י"ד/חשון/תשפ"ד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C058927-E79A-15D4-FA23-6982FA64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1774119-FDF6-F9DD-E5C1-8532F345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EA50-B540-4510-8016-194D1A93D9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92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AB54E61-C3B3-6C48-0AB9-C53997CB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77FC02-E24B-FADE-4979-CD5A3CB71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1701D29-8F35-59E1-6650-DFA6B131C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ED58-4EC8-4DB8-86CF-56AEAD866308}" type="datetimeFigureOut">
              <a:rPr lang="he-IL" smtClean="0"/>
              <a:t>י"ד/חשון/תשפ"ד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A63216B-4C35-2C24-2682-0E301F863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FE27C3-994A-FEFD-93FF-3E2B80DDC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EA50-B540-4510-8016-194D1A93D9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628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BBBAC5-167C-46FE-0008-0E20EBF3F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E7C5046-4B1C-7690-FC09-470965EAA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615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62F9EE-DA5F-4D3F-4A02-C87EB5D9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5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60794B0-BC5E-42D9-29D7-84DA78EC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02" y="2857955"/>
            <a:ext cx="8929396" cy="154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2B8A15-73CE-0255-6D97-94110BF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6.a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DA1A7FF-0865-96D8-AB0E-892DDA6B9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1614234"/>
            <a:ext cx="963111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0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7E74D0-9CE6-4FE7-1494-0607C7E7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6.b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2421F5B-4653-350C-6EC1-9E40F641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17" y="1905327"/>
            <a:ext cx="7398810" cy="438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3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CADC34-E814-0BFF-C5D3-9EB040B9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7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324DAE1-6F13-71E8-FD48-BEE4FA52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2223919"/>
            <a:ext cx="9650172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6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69130F-A209-4213-45AE-1B1F1EF7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Start </a:t>
            </a:r>
            <a:r>
              <a:rPr lang="en-US" dirty="0" err="1"/>
              <a:t>Auditd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0BE893F-77DF-487B-3387-C1AB399D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2045532"/>
            <a:ext cx="10307488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3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0C6E32-D794-B36C-0BF6-2FF5343A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rules according to the list in audit_rules.txt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D1716DA-04E1-CE47-E84E-D0101F72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" y="2439673"/>
            <a:ext cx="10310327" cy="31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1B664964-4DD6-180C-D27C-4747E6D0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 without updating the logs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B560BD4-17FB-7839-3885-C1E066CEE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6" y="1983543"/>
            <a:ext cx="1116485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FC8F7F-E272-C548-8A2B-F6369FBA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Activation with the log update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3533B35-8BB9-2738-1B2A-93D0B722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79" y="1892984"/>
            <a:ext cx="9004041" cy="459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6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7A927E-D1A0-119A-211F-D2FFD4E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1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B1E5720-A3A8-63F1-3948-F68BC17E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2142945"/>
            <a:ext cx="953585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4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AA0EEC-48C2-83C0-F4CE-37C9B66F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2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0B9A763-CF6D-33EB-5D28-E0B722DF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0" y="2185814"/>
            <a:ext cx="1074570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5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60E6DF-4436-4137-4086-CF401518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3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8AD5149-7A9C-5F13-4983-062E351F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1" y="2200103"/>
            <a:ext cx="1007885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7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F4B932-641E-0E4A-09AE-94D67A0B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4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F23B151-8AC2-EB50-A922-15B3302F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2085787"/>
            <a:ext cx="948822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5457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מסך רחב</PresentationFormat>
  <Paragraphs>13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ערכת נושא Office</vt:lpstr>
      <vt:lpstr>Screenshots</vt:lpstr>
      <vt:lpstr>Start Auditd</vt:lpstr>
      <vt:lpstr>Adding rules according to the list in audit_rules.txt</vt:lpstr>
      <vt:lpstr>Operation without updating the logs</vt:lpstr>
      <vt:lpstr>Activation with the log update</vt:lpstr>
      <vt:lpstr>Action 1</vt:lpstr>
      <vt:lpstr>Action 2</vt:lpstr>
      <vt:lpstr>Action 3</vt:lpstr>
      <vt:lpstr>Action 4</vt:lpstr>
      <vt:lpstr>Action 5</vt:lpstr>
      <vt:lpstr>Action 6.a</vt:lpstr>
      <vt:lpstr>Action 6.b</vt:lpstr>
      <vt:lpstr>Action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</dc:title>
  <dc:creator>Yosi Stern</dc:creator>
  <cp:lastModifiedBy>Yosi Stern</cp:lastModifiedBy>
  <cp:revision>1</cp:revision>
  <dcterms:created xsi:type="dcterms:W3CDTF">2023-10-29T17:12:41Z</dcterms:created>
  <dcterms:modified xsi:type="dcterms:W3CDTF">2023-10-29T17:13:30Z</dcterms:modified>
</cp:coreProperties>
</file>