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220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346" y="212952"/>
            <a:ext cx="7994454" cy="625316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839"/>
          <a:stretch/>
        </p:blipFill>
        <p:spPr>
          <a:xfrm>
            <a:off x="311346" y="216265"/>
            <a:ext cx="7994454" cy="62640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0" y="12954000"/>
            <a:ext cx="7115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346" y="212952"/>
            <a:ext cx="7994454" cy="6253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1" r="36112"/>
          <a:stretch/>
        </p:blipFill>
        <p:spPr>
          <a:xfrm>
            <a:off x="1524000" y="533400"/>
            <a:ext cx="5637236" cy="57150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-304800"/>
            <a:ext cx="7115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75680" y="433272"/>
            <a:ext cx="7063468" cy="5545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9"/>
          <a:stretch/>
        </p:blipFill>
        <p:spPr>
          <a:xfrm>
            <a:off x="1375680" y="433272"/>
            <a:ext cx="7082520" cy="55865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2200" y="13538627"/>
            <a:ext cx="7115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0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zorak</dc:creator>
  <cp:lastModifiedBy>zorak</cp:lastModifiedBy>
  <cp:revision>10</cp:revision>
  <dcterms:created xsi:type="dcterms:W3CDTF">2019-02-07T17:48:06Z</dcterms:created>
  <dcterms:modified xsi:type="dcterms:W3CDTF">2019-02-08T15:24:34Z</dcterms:modified>
</cp:coreProperties>
</file>