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346" y="212952"/>
            <a:ext cx="7994454" cy="625316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839"/>
          <a:stretch/>
        </p:blipFill>
        <p:spPr>
          <a:xfrm>
            <a:off x="311346" y="216265"/>
            <a:ext cx="7994454" cy="62640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0" y="12954000"/>
            <a:ext cx="7115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346" y="212952"/>
            <a:ext cx="7994454" cy="6253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1" r="36112"/>
          <a:stretch/>
        </p:blipFill>
        <p:spPr>
          <a:xfrm>
            <a:off x="1524000" y="533400"/>
            <a:ext cx="5637236" cy="57150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-304800"/>
            <a:ext cx="7115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75680" y="433272"/>
            <a:ext cx="7063468" cy="5545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9"/>
          <a:stretch/>
        </p:blipFill>
        <p:spPr>
          <a:xfrm>
            <a:off x="1375680" y="433272"/>
            <a:ext cx="7082520" cy="55865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2200" y="13538627"/>
            <a:ext cx="7115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038597" y="3611048"/>
            <a:ext cx="3352800" cy="11133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3" y="3598322"/>
            <a:ext cx="3352807" cy="1126078"/>
          </a:xfrm>
        </p:spPr>
      </p:pic>
      <p:grpSp>
        <p:nvGrpSpPr>
          <p:cNvPr id="10" name="Grupo 9"/>
          <p:cNvGrpSpPr/>
          <p:nvPr/>
        </p:nvGrpSpPr>
        <p:grpSpPr>
          <a:xfrm>
            <a:off x="1219200" y="1905000"/>
            <a:ext cx="1447800" cy="2743200"/>
            <a:chOff x="1219200" y="1905000"/>
            <a:chExt cx="1447800" cy="2743200"/>
          </a:xfrm>
        </p:grpSpPr>
        <p:sp>
          <p:nvSpPr>
            <p:cNvPr id="6" name="Flecha abajo 5"/>
            <p:cNvSpPr/>
            <p:nvPr/>
          </p:nvSpPr>
          <p:spPr>
            <a:xfrm>
              <a:off x="1219200" y="1905000"/>
              <a:ext cx="1447800" cy="2743200"/>
            </a:xfrm>
            <a:prstGeom prst="downArrow">
              <a:avLst/>
            </a:prstGeom>
            <a:solidFill>
              <a:srgbClr val="FFC0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Flecha abajo 7"/>
            <p:cNvSpPr/>
            <p:nvPr/>
          </p:nvSpPr>
          <p:spPr>
            <a:xfrm>
              <a:off x="1600200" y="2209800"/>
              <a:ext cx="685800" cy="2133600"/>
            </a:xfrm>
            <a:prstGeom prst="downArrow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Flecha abajo 8"/>
            <p:cNvSpPr/>
            <p:nvPr/>
          </p:nvSpPr>
          <p:spPr>
            <a:xfrm>
              <a:off x="1828800" y="2438400"/>
              <a:ext cx="228600" cy="1771650"/>
            </a:xfrm>
            <a:prstGeom prst="downArrow">
              <a:avLst/>
            </a:prstGeom>
            <a:solidFill>
              <a:schemeClr val="bg1"/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0"/>
            <a:ext cx="3352807" cy="11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0" b="61278"/>
          <a:stretch/>
        </p:blipFill>
        <p:spPr>
          <a:xfrm>
            <a:off x="1184303" y="2667001"/>
            <a:ext cx="6775393" cy="685800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05000"/>
            <a:ext cx="8572500" cy="4953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357437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914400" y="2209800"/>
            <a:ext cx="685800" cy="152400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/>
          </a:p>
        </p:txBody>
      </p:sp>
      <p:sp>
        <p:nvSpPr>
          <p:cNvPr id="9" name="Flecha abajo 8"/>
          <p:cNvSpPr/>
          <p:nvPr/>
        </p:nvSpPr>
        <p:spPr>
          <a:xfrm>
            <a:off x="1143000" y="2334986"/>
            <a:ext cx="228600" cy="1265464"/>
          </a:xfrm>
          <a:prstGeom prst="downArrow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/>
          </a:p>
        </p:txBody>
      </p:sp>
      <p:grpSp>
        <p:nvGrpSpPr>
          <p:cNvPr id="4" name="Grupo 3"/>
          <p:cNvGrpSpPr/>
          <p:nvPr/>
        </p:nvGrpSpPr>
        <p:grpSpPr>
          <a:xfrm>
            <a:off x="7643261" y="2209800"/>
            <a:ext cx="685800" cy="1524000"/>
            <a:chOff x="7643261" y="2209800"/>
            <a:chExt cx="685800" cy="1524000"/>
          </a:xfrm>
        </p:grpSpPr>
        <p:sp>
          <p:nvSpPr>
            <p:cNvPr id="10" name="Flecha abajo 9"/>
            <p:cNvSpPr/>
            <p:nvPr/>
          </p:nvSpPr>
          <p:spPr>
            <a:xfrm>
              <a:off x="7643261" y="2209800"/>
              <a:ext cx="685800" cy="1524000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sp>
          <p:nvSpPr>
            <p:cNvPr id="11" name="Flecha abajo 10"/>
            <p:cNvSpPr/>
            <p:nvPr/>
          </p:nvSpPr>
          <p:spPr>
            <a:xfrm>
              <a:off x="7871861" y="2334986"/>
              <a:ext cx="228600" cy="1265464"/>
            </a:xfrm>
            <a:prstGeom prst="downArrow">
              <a:avLst/>
            </a:prstGeom>
            <a:solidFill>
              <a:schemeClr val="bg1"/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</p:grpSp>
    </p:spTree>
    <p:extLst>
      <p:ext uri="{BB962C8B-B14F-4D97-AF65-F5344CB8AC3E}">
        <p14:creationId xmlns:p14="http://schemas.microsoft.com/office/powerpoint/2010/main" val="19995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87"/>
          <a:stretch/>
        </p:blipFill>
        <p:spPr>
          <a:xfrm>
            <a:off x="2405062" y="1685925"/>
            <a:ext cx="3796000" cy="525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3" b="65301"/>
          <a:stretch/>
        </p:blipFill>
        <p:spPr>
          <a:xfrm>
            <a:off x="2405062" y="2285999"/>
            <a:ext cx="3736681" cy="525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9" b="50001"/>
          <a:stretch/>
        </p:blipFill>
        <p:spPr>
          <a:xfrm>
            <a:off x="2405062" y="2903399"/>
            <a:ext cx="4270492" cy="525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0328"/>
          <a:stretch/>
        </p:blipFill>
        <p:spPr>
          <a:xfrm>
            <a:off x="2405062" y="3428999"/>
            <a:ext cx="3321495" cy="525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72" b="15028"/>
          <a:stretch/>
        </p:blipFill>
        <p:spPr>
          <a:xfrm>
            <a:off x="2405062" y="4114799"/>
            <a:ext cx="4270492" cy="525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73"/>
          <a:stretch/>
        </p:blipFill>
        <p:spPr>
          <a:xfrm>
            <a:off x="2405062" y="4648199"/>
            <a:ext cx="433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1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15278</TotalTime>
  <Words>0</Words>
  <Application>Microsoft Office PowerPoint</Application>
  <PresentationFormat>Presentación en pantalla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zorak</dc:creator>
  <cp:lastModifiedBy>inovia</cp:lastModifiedBy>
  <cp:revision>28</cp:revision>
  <dcterms:created xsi:type="dcterms:W3CDTF">2019-02-07T17:48:06Z</dcterms:created>
  <dcterms:modified xsi:type="dcterms:W3CDTF">2019-05-09T07:13:10Z</dcterms:modified>
</cp:coreProperties>
</file>