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ff57b22d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ff57b22d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ff57b22d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ff57b22d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ff57b22d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ff57b22d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ff57b22d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ff57b22d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ff57b22d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ff57b22d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ff57b22d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ff57b22d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ff57b22d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ff57b22d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ff57b22d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ff57b22d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ff57b22d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ff57b22d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ff57b22d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ff57b22d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ff57b22d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ff57b22d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ff57b22d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ff57b22d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ff57b22d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ff57b22d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ff57b22d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ff57b22d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ff57b22d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ff57b22d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ff57b22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ff57b22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ff57b22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ff57b22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69200" y="1822825"/>
            <a:ext cx="863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Perbandingan Algoritma Pencarian Jalur A-Bintang dan Dijkstra Pada Lima Belas Peta Berbasis Heksagonal Menggunakan Godot Game Engine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Implementasi Kode. Semuanya.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Ditambahkan bagian baru yang menjelaskan cara pencatatan pengujian dilakukan.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Ditambahkan penjelasan tentang bagaimana list frontier menyusun node-nodenya.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 Lebih User Friendly 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Paragraph kedua dijelaskan terlebih lagi maksud dari bidang area pada layar komputer.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Pembenaran Bahasa Indonesia Yang Baik dan Benar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Terbaik diganti menjadi termurah.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Kata penghubung “dimana” diganti.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Mengganti</a:t>
            </a:r>
            <a:r>
              <a:rPr lang="en" sz="1600"/>
              <a:t> A* menjadi A-Bintang.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Jelaskan Setiap Petanya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Slide nomor 3. </a:t>
            </a:r>
            <a:r>
              <a:rPr lang="en" sz="1600"/>
              <a:t>Menjelaskan motivasi di balik setiap lima belas peta kasus pengujian.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Sistematika Pengujian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Dihapus dengan Sumber Data.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Sebelum Masuk Sub-Bab Berikan Kata Pengantar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Disertakan kata pengantar untuk bab 3 hingga 5.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Ceritakan Penggunaan Frontier dan Reached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Diberikan penjelasan Frontier mengenai penggunaan saat melakukan pengujian Node Dikunjungi.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Kenapa Tidak Menggunakan </a:t>
            </a:r>
            <a:r>
              <a:rPr lang="en"/>
              <a:t>Euclidean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Diberikan section baru untuk menjelaskan kenapa.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 Diperdalam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Menjelaskan alasan keunggulan A-Bintang dibandingkan Dijkstra meskipun jumlah elemen yang dimenangkan setara.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Jelaskan Pengujian Kasusnya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Menjelaskan motivasi di balik setiap lima belas peta kasus pengujian.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Jelaskan Test Case Null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Dihapus dan diganti dengan pengujian yang menitikberatkan pada penemuan jalur.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Jelaskan Elemen </a:t>
            </a:r>
            <a:r>
              <a:rPr lang="en"/>
              <a:t>Menghitung</a:t>
            </a:r>
            <a:r>
              <a:rPr lang="en"/>
              <a:t> Kecepatan Tempuh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Memberikan penjelasan tentang cara menghitungnya dan kemudian menunjukkan program yang digunakan beserta cara membentuk kodenya.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Jelaskan Elemen Menghitung Biaya Perjalanan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Memberikan penjelasan tentang cara menghitungnya dan kemudian menunjukkan program yang digunakan beserta cara membentuk kodenya.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Jelaskan Elemen Menghitung </a:t>
            </a:r>
            <a:r>
              <a:rPr lang="en"/>
              <a:t>Node Dilalui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Memberikan penjelasan tentang cara menghitungnya dan kemudian menunjukkan program yang digunakan beserta cara membentuk kodenya.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Jelaskan Elemen Menghitung </a:t>
            </a:r>
            <a:r>
              <a:rPr lang="en"/>
              <a:t>Node Dikunjungi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Memberikan penjelasan tentang cara menghitungnya dan kemudian menunjukkan program yang digunakan beserta cara membentuk kodenya.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Bagaimana Memodelkan Mapnya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Diberikan section baru untuk menjelaskan pembentukan map.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