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63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825E6-C7BA-4DE1-9F96-B91F114F1A5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43AC1-9851-486F-8FE5-B952A2FE15AA}">
      <dgm:prSet phldrT="[Text]"/>
      <dgm:spPr/>
      <dgm:t>
        <a:bodyPr/>
        <a:lstStyle/>
        <a:p>
          <a:r>
            <a:rPr lang="fa-IR" b="1" i="0" dirty="0" smtClean="0"/>
            <a:t>ابر خصوصی </a:t>
          </a:r>
          <a:r>
            <a:rPr lang="en-US" b="1" i="0" dirty="0" smtClean="0"/>
            <a:t>Private cloud</a:t>
          </a:r>
          <a:endParaRPr lang="en-US" dirty="0"/>
        </a:p>
      </dgm:t>
    </dgm:pt>
    <dgm:pt modelId="{3F428881-1545-410B-8638-8A7BAF2ACD2E}" type="parTrans" cxnId="{223C9877-B58C-4978-B39B-2FB9A91DDA43}">
      <dgm:prSet/>
      <dgm:spPr/>
      <dgm:t>
        <a:bodyPr/>
        <a:lstStyle/>
        <a:p>
          <a:endParaRPr lang="en-US"/>
        </a:p>
      </dgm:t>
    </dgm:pt>
    <dgm:pt modelId="{DFD4C317-AE8F-497C-BA84-EBF98DF9EE3D}" type="sibTrans" cxnId="{223C9877-B58C-4978-B39B-2FB9A91DDA43}">
      <dgm:prSet/>
      <dgm:spPr/>
      <dgm:t>
        <a:bodyPr/>
        <a:lstStyle/>
        <a:p>
          <a:r>
            <a:rPr lang="fa-IR" b="1" i="0" dirty="0" smtClean="0"/>
            <a:t>ابر عمومی </a:t>
          </a:r>
          <a:r>
            <a:rPr lang="en-US" b="1" i="0" dirty="0" smtClean="0"/>
            <a:t>Public cloud</a:t>
          </a:r>
          <a:endParaRPr lang="en-US" dirty="0"/>
        </a:p>
      </dgm:t>
    </dgm:pt>
    <dgm:pt modelId="{ED1D3C69-624D-4E74-84DD-67EAC867EFE3}">
      <dgm:prSet phldrT="[Text]"/>
      <dgm:spPr/>
      <dgm:t>
        <a:bodyPr/>
        <a:lstStyle/>
        <a:p>
          <a:r>
            <a:rPr lang="fa-IR" b="1" i="0" dirty="0" smtClean="0"/>
            <a:t>ابر ترکیبی </a:t>
          </a:r>
          <a:r>
            <a:rPr lang="en-US" b="1" i="0" dirty="0" smtClean="0"/>
            <a:t>Hybrid cloud</a:t>
          </a:r>
          <a:endParaRPr lang="en-US" dirty="0"/>
        </a:p>
      </dgm:t>
    </dgm:pt>
    <dgm:pt modelId="{F4E97584-9112-4300-A6DE-58E9A4F05410}" type="parTrans" cxnId="{50627478-415A-4D81-89F5-7D3D7DADBBD2}">
      <dgm:prSet/>
      <dgm:spPr/>
      <dgm:t>
        <a:bodyPr/>
        <a:lstStyle/>
        <a:p>
          <a:endParaRPr lang="en-US"/>
        </a:p>
      </dgm:t>
    </dgm:pt>
    <dgm:pt modelId="{49D385CC-9BED-496B-9B2A-F241A2C56E88}" type="sibTrans" cxnId="{50627478-415A-4D81-89F5-7D3D7DADBBD2}">
      <dgm:prSet/>
      <dgm:spPr/>
      <dgm:t>
        <a:bodyPr/>
        <a:lstStyle/>
        <a:p>
          <a:r>
            <a:rPr lang="fa-IR" b="1" i="0" dirty="0" smtClean="0"/>
            <a:t>چند ابری </a:t>
          </a:r>
          <a:r>
            <a:rPr lang="en-US" b="1" i="0" dirty="0" err="1" smtClean="0"/>
            <a:t>Multicloud</a:t>
          </a:r>
          <a:endParaRPr lang="en-US" dirty="0"/>
        </a:p>
      </dgm:t>
    </dgm:pt>
    <dgm:pt modelId="{7B7C261E-F439-495F-9EBB-5B0AA1BA8EAF}" type="pres">
      <dgm:prSet presAssocID="{B60825E6-C7BA-4DE1-9F96-B91F114F1A5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DE0FAE4-9AC3-4F0C-9EF2-B4B5551A22DD}" type="pres">
      <dgm:prSet presAssocID="{44343AC1-9851-486F-8FE5-B952A2FE15AA}" presName="composite" presStyleCnt="0"/>
      <dgm:spPr/>
    </dgm:pt>
    <dgm:pt modelId="{387E180D-E866-417A-8BEF-F3092CF1EBD9}" type="pres">
      <dgm:prSet presAssocID="{44343AC1-9851-486F-8FE5-B952A2FE15AA}" presName="Parent1" presStyleLbl="node1" presStyleIdx="0" presStyleCnt="4" custLinFactNeighborX="65995" custLinFactNeighborY="-380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B8275-AE32-48FB-9053-74EC9E3D6997}" type="pres">
      <dgm:prSet presAssocID="{44343AC1-9851-486F-8FE5-B952A2FE15A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4975F-BAB2-4C8C-9F7A-AB9C85A18190}" type="pres">
      <dgm:prSet presAssocID="{44343AC1-9851-486F-8FE5-B952A2FE15AA}" presName="BalanceSpacing" presStyleCnt="0"/>
      <dgm:spPr/>
    </dgm:pt>
    <dgm:pt modelId="{711055E9-AE74-466B-B2F2-78EE12632D00}" type="pres">
      <dgm:prSet presAssocID="{44343AC1-9851-486F-8FE5-B952A2FE15AA}" presName="BalanceSpacing1" presStyleCnt="0"/>
      <dgm:spPr/>
    </dgm:pt>
    <dgm:pt modelId="{991B5FD6-1776-4BD0-BDE4-BD850346C8BA}" type="pres">
      <dgm:prSet presAssocID="{DFD4C317-AE8F-497C-BA84-EBF98DF9EE3D}" presName="Accent1Text" presStyleLbl="node1" presStyleIdx="1" presStyleCnt="4" custLinFactNeighborX="-31514" custLinFactNeighborY="-22275"/>
      <dgm:spPr/>
      <dgm:t>
        <a:bodyPr/>
        <a:lstStyle/>
        <a:p>
          <a:endParaRPr lang="en-US"/>
        </a:p>
      </dgm:t>
    </dgm:pt>
    <dgm:pt modelId="{F8F3EF9D-F597-4B79-AD88-803C1F395978}" type="pres">
      <dgm:prSet presAssocID="{DFD4C317-AE8F-497C-BA84-EBF98DF9EE3D}" presName="spaceBetweenRectangles" presStyleCnt="0"/>
      <dgm:spPr/>
    </dgm:pt>
    <dgm:pt modelId="{E88FDAE4-0ADC-47D0-BD45-3056FFF22C8E}" type="pres">
      <dgm:prSet presAssocID="{ED1D3C69-624D-4E74-84DD-67EAC867EFE3}" presName="composite" presStyleCnt="0"/>
      <dgm:spPr/>
    </dgm:pt>
    <dgm:pt modelId="{01ABA6D8-ADCA-4F99-AD5F-B8F35E9D79FC}" type="pres">
      <dgm:prSet presAssocID="{ED1D3C69-624D-4E74-84DD-67EAC867EFE3}" presName="Parent1" presStyleLbl="node1" presStyleIdx="2" presStyleCnt="4" custLinFactNeighborX="-93127" custLinFactNeighborY="153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9F9E0-518A-4B22-90AA-9FB7D0830484}" type="pres">
      <dgm:prSet presAssocID="{ED1D3C69-624D-4E74-84DD-67EAC867EFE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3EC74-849D-4ED6-9E34-A13DBC1788B6}" type="pres">
      <dgm:prSet presAssocID="{ED1D3C69-624D-4E74-84DD-67EAC867EFE3}" presName="BalanceSpacing" presStyleCnt="0"/>
      <dgm:spPr/>
    </dgm:pt>
    <dgm:pt modelId="{D50D788F-801C-4D81-BE23-8EDF260CD374}" type="pres">
      <dgm:prSet presAssocID="{ED1D3C69-624D-4E74-84DD-67EAC867EFE3}" presName="BalanceSpacing1" presStyleCnt="0"/>
      <dgm:spPr/>
    </dgm:pt>
    <dgm:pt modelId="{9CB2E3B3-C873-45C3-A584-132E3FD5DA62}" type="pres">
      <dgm:prSet presAssocID="{49D385CC-9BED-496B-9B2A-F241A2C56E88}" presName="Accent1Text" presStyleLbl="node1" presStyleIdx="3" presStyleCnt="4" custLinFactNeighborX="-77069" custLinFactNeighborY="-47876"/>
      <dgm:spPr/>
      <dgm:t>
        <a:bodyPr/>
        <a:lstStyle/>
        <a:p>
          <a:endParaRPr lang="en-US"/>
        </a:p>
      </dgm:t>
    </dgm:pt>
  </dgm:ptLst>
  <dgm:cxnLst>
    <dgm:cxn modelId="{D82D90AC-0A5F-4B2F-AD63-61A90AAA6534}" type="presOf" srcId="{DFD4C317-AE8F-497C-BA84-EBF98DF9EE3D}" destId="{991B5FD6-1776-4BD0-BDE4-BD850346C8BA}" srcOrd="0" destOrd="0" presId="urn:microsoft.com/office/officeart/2008/layout/AlternatingHexagons"/>
    <dgm:cxn modelId="{2132C4D4-EC81-417E-8F53-C3CC0DA933B8}" type="presOf" srcId="{44343AC1-9851-486F-8FE5-B952A2FE15AA}" destId="{387E180D-E866-417A-8BEF-F3092CF1EBD9}" srcOrd="0" destOrd="0" presId="urn:microsoft.com/office/officeart/2008/layout/AlternatingHexagons"/>
    <dgm:cxn modelId="{2FE86737-1CEB-407E-84BA-1D5E7EF5B7B4}" type="presOf" srcId="{49D385CC-9BED-496B-9B2A-F241A2C56E88}" destId="{9CB2E3B3-C873-45C3-A584-132E3FD5DA62}" srcOrd="0" destOrd="0" presId="urn:microsoft.com/office/officeart/2008/layout/AlternatingHexagons"/>
    <dgm:cxn modelId="{8A8F0C6C-6E39-4131-970D-9C3261FE2E79}" type="presOf" srcId="{B60825E6-C7BA-4DE1-9F96-B91F114F1A5A}" destId="{7B7C261E-F439-495F-9EBB-5B0AA1BA8EAF}" srcOrd="0" destOrd="0" presId="urn:microsoft.com/office/officeart/2008/layout/AlternatingHexagons"/>
    <dgm:cxn modelId="{50627478-415A-4D81-89F5-7D3D7DADBBD2}" srcId="{B60825E6-C7BA-4DE1-9F96-B91F114F1A5A}" destId="{ED1D3C69-624D-4E74-84DD-67EAC867EFE3}" srcOrd="1" destOrd="0" parTransId="{F4E97584-9112-4300-A6DE-58E9A4F05410}" sibTransId="{49D385CC-9BED-496B-9B2A-F241A2C56E88}"/>
    <dgm:cxn modelId="{37B56F62-B855-42EB-959E-7AF9A8956921}" type="presOf" srcId="{ED1D3C69-624D-4E74-84DD-67EAC867EFE3}" destId="{01ABA6D8-ADCA-4F99-AD5F-B8F35E9D79FC}" srcOrd="0" destOrd="0" presId="urn:microsoft.com/office/officeart/2008/layout/AlternatingHexagons"/>
    <dgm:cxn modelId="{223C9877-B58C-4978-B39B-2FB9A91DDA43}" srcId="{B60825E6-C7BA-4DE1-9F96-B91F114F1A5A}" destId="{44343AC1-9851-486F-8FE5-B952A2FE15AA}" srcOrd="0" destOrd="0" parTransId="{3F428881-1545-410B-8638-8A7BAF2ACD2E}" sibTransId="{DFD4C317-AE8F-497C-BA84-EBF98DF9EE3D}"/>
    <dgm:cxn modelId="{2AFBFF15-C126-4A19-9C11-B4BD58A87A30}" type="presParOf" srcId="{7B7C261E-F439-495F-9EBB-5B0AA1BA8EAF}" destId="{0DE0FAE4-9AC3-4F0C-9EF2-B4B5551A22DD}" srcOrd="0" destOrd="0" presId="urn:microsoft.com/office/officeart/2008/layout/AlternatingHexagons"/>
    <dgm:cxn modelId="{3E18AD01-55E6-4969-AC45-D6E4101E4290}" type="presParOf" srcId="{0DE0FAE4-9AC3-4F0C-9EF2-B4B5551A22DD}" destId="{387E180D-E866-417A-8BEF-F3092CF1EBD9}" srcOrd="0" destOrd="0" presId="urn:microsoft.com/office/officeart/2008/layout/AlternatingHexagons"/>
    <dgm:cxn modelId="{F3F80151-1D73-41AA-9418-9DBE4A249FA9}" type="presParOf" srcId="{0DE0FAE4-9AC3-4F0C-9EF2-B4B5551A22DD}" destId="{802B8275-AE32-48FB-9053-74EC9E3D6997}" srcOrd="1" destOrd="0" presId="urn:microsoft.com/office/officeart/2008/layout/AlternatingHexagons"/>
    <dgm:cxn modelId="{B577ACA8-DB1E-4B7F-AF9B-DF9D786A2459}" type="presParOf" srcId="{0DE0FAE4-9AC3-4F0C-9EF2-B4B5551A22DD}" destId="{6454975F-BAB2-4C8C-9F7A-AB9C85A18190}" srcOrd="2" destOrd="0" presId="urn:microsoft.com/office/officeart/2008/layout/AlternatingHexagons"/>
    <dgm:cxn modelId="{95F12E67-5222-4D81-AD24-B293FBEC5D94}" type="presParOf" srcId="{0DE0FAE4-9AC3-4F0C-9EF2-B4B5551A22DD}" destId="{711055E9-AE74-466B-B2F2-78EE12632D00}" srcOrd="3" destOrd="0" presId="urn:microsoft.com/office/officeart/2008/layout/AlternatingHexagons"/>
    <dgm:cxn modelId="{FD20C312-41C8-401E-9ACF-A61390EA8036}" type="presParOf" srcId="{0DE0FAE4-9AC3-4F0C-9EF2-B4B5551A22DD}" destId="{991B5FD6-1776-4BD0-BDE4-BD850346C8BA}" srcOrd="4" destOrd="0" presId="urn:microsoft.com/office/officeart/2008/layout/AlternatingHexagons"/>
    <dgm:cxn modelId="{6DBE59AA-242B-4B70-AAF9-95F27F2D8038}" type="presParOf" srcId="{7B7C261E-F439-495F-9EBB-5B0AA1BA8EAF}" destId="{F8F3EF9D-F597-4B79-AD88-803C1F395978}" srcOrd="1" destOrd="0" presId="urn:microsoft.com/office/officeart/2008/layout/AlternatingHexagons"/>
    <dgm:cxn modelId="{7D2C319B-6ABA-4BFC-9EA1-E5FD9F203587}" type="presParOf" srcId="{7B7C261E-F439-495F-9EBB-5B0AA1BA8EAF}" destId="{E88FDAE4-0ADC-47D0-BD45-3056FFF22C8E}" srcOrd="2" destOrd="0" presId="urn:microsoft.com/office/officeart/2008/layout/AlternatingHexagons"/>
    <dgm:cxn modelId="{5BB50298-8F4B-43E2-8F18-0B96801C89A7}" type="presParOf" srcId="{E88FDAE4-0ADC-47D0-BD45-3056FFF22C8E}" destId="{01ABA6D8-ADCA-4F99-AD5F-B8F35E9D79FC}" srcOrd="0" destOrd="0" presId="urn:microsoft.com/office/officeart/2008/layout/AlternatingHexagons"/>
    <dgm:cxn modelId="{D84CC35E-E199-43B5-957D-9410C26AA7C2}" type="presParOf" srcId="{E88FDAE4-0ADC-47D0-BD45-3056FFF22C8E}" destId="{CEF9F9E0-518A-4B22-90AA-9FB7D0830484}" srcOrd="1" destOrd="0" presId="urn:microsoft.com/office/officeart/2008/layout/AlternatingHexagons"/>
    <dgm:cxn modelId="{BE6263D6-1121-40BA-88DA-FD2C2AC112ED}" type="presParOf" srcId="{E88FDAE4-0ADC-47D0-BD45-3056FFF22C8E}" destId="{DF03EC74-849D-4ED6-9E34-A13DBC1788B6}" srcOrd="2" destOrd="0" presId="urn:microsoft.com/office/officeart/2008/layout/AlternatingHexagons"/>
    <dgm:cxn modelId="{89E21440-7059-4A2F-9D38-90DE49CA01B0}" type="presParOf" srcId="{E88FDAE4-0ADC-47D0-BD45-3056FFF22C8E}" destId="{D50D788F-801C-4D81-BE23-8EDF260CD374}" srcOrd="3" destOrd="0" presId="urn:microsoft.com/office/officeart/2008/layout/AlternatingHexagons"/>
    <dgm:cxn modelId="{52810344-F19E-4DFD-89D5-88982CD6F26E}" type="presParOf" srcId="{E88FDAE4-0ADC-47D0-BD45-3056FFF22C8E}" destId="{9CB2E3B3-C873-45C3-A584-132E3FD5DA6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6E2CF-A779-4162-A62A-AF7F8E9E4C4F}" type="doc">
      <dgm:prSet loTypeId="urn:microsoft.com/office/officeart/2008/layout/HorizontalMultiLevelHierarchy" loCatId="hierarchy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387B8F-63A3-4E82-84DB-610F6C7642C8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a-IR" sz="1800" b="1" baseline="0" dirty="0" smtClean="0"/>
            <a:t>کاربرد رایانش ابری برای سازمان‌ها و کاربران عمومی</a:t>
          </a:r>
          <a:endParaRPr lang="en-US" sz="1800" dirty="0"/>
        </a:p>
      </dgm:t>
    </dgm:pt>
    <dgm:pt modelId="{B7857D8E-41E6-4DB2-AE60-3AEDCB60F131}" type="parTrans" cxnId="{1FB54A42-A1C0-4219-8959-26AA7DD1BDE4}">
      <dgm:prSet/>
      <dgm:spPr/>
      <dgm:t>
        <a:bodyPr/>
        <a:lstStyle/>
        <a:p>
          <a:endParaRPr lang="en-US"/>
        </a:p>
      </dgm:t>
    </dgm:pt>
    <dgm:pt modelId="{DB61F43C-B26B-4770-98D3-A5D4A70C6F1C}" type="sibTrans" cxnId="{1FB54A42-A1C0-4219-8959-26AA7DD1BDE4}">
      <dgm:prSet/>
      <dgm:spPr/>
      <dgm:t>
        <a:bodyPr/>
        <a:lstStyle/>
        <a:p>
          <a:endParaRPr lang="en-US"/>
        </a:p>
      </dgm:t>
    </dgm:pt>
    <dgm:pt modelId="{76695FFA-6A4C-4740-9F8A-A135C60FE7C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a-IR" b="1" i="0" dirty="0" smtClean="0"/>
            <a:t>توسعه نرم‌افزار و وب‌سایت</a:t>
          </a:r>
          <a:endParaRPr lang="en-US" dirty="0"/>
        </a:p>
      </dgm:t>
    </dgm:pt>
    <dgm:pt modelId="{2646E98F-CBCD-4CEE-8CCC-73C2639C099F}" type="parTrans" cxnId="{34E3A28E-87F6-4ED5-8D8F-584A16D5BDDD}">
      <dgm:prSet/>
      <dgm:spPr/>
      <dgm:t>
        <a:bodyPr/>
        <a:lstStyle/>
        <a:p>
          <a:endParaRPr lang="en-US"/>
        </a:p>
      </dgm:t>
    </dgm:pt>
    <dgm:pt modelId="{24BB81E8-48A8-4777-9B54-0CF3358DEC28}" type="sibTrans" cxnId="{34E3A28E-87F6-4ED5-8D8F-584A16D5BDDD}">
      <dgm:prSet/>
      <dgm:spPr/>
      <dgm:t>
        <a:bodyPr/>
        <a:lstStyle/>
        <a:p>
          <a:endParaRPr lang="en-US"/>
        </a:p>
      </dgm:t>
    </dgm:pt>
    <dgm:pt modelId="{B08815E0-E2E0-4AF4-9136-37B9E37A0702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a-IR" b="1" i="0" dirty="0" smtClean="0"/>
            <a:t>تجزیه‌وتحلیل کلان‌داده‌ها </a:t>
          </a:r>
          <a:r>
            <a:rPr lang="en-US" b="1" i="0" dirty="0" smtClean="0"/>
            <a:t>Big data</a:t>
          </a:r>
          <a:endParaRPr lang="en-US" b="1" i="0" dirty="0"/>
        </a:p>
      </dgm:t>
    </dgm:pt>
    <dgm:pt modelId="{8E600962-8407-4684-AC9A-E2B62DAFAD58}" type="parTrans" cxnId="{25E63833-EFE4-4C51-9C1C-90D20FA61805}">
      <dgm:prSet/>
      <dgm:spPr/>
      <dgm:t>
        <a:bodyPr/>
        <a:lstStyle/>
        <a:p>
          <a:endParaRPr lang="en-US"/>
        </a:p>
      </dgm:t>
    </dgm:pt>
    <dgm:pt modelId="{D1CAE213-45DE-4CE6-881B-9E9F15972F05}" type="sibTrans" cxnId="{25E63833-EFE4-4C51-9C1C-90D20FA61805}">
      <dgm:prSet/>
      <dgm:spPr/>
      <dgm:t>
        <a:bodyPr/>
        <a:lstStyle/>
        <a:p>
          <a:endParaRPr lang="en-US"/>
        </a:p>
      </dgm:t>
    </dgm:pt>
    <dgm:pt modelId="{C3FAC0DD-9A9C-4068-9211-343B37ED53BC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a-IR" b="1" i="0" dirty="0" smtClean="0"/>
            <a:t>زیرساخت به‌عنوان سرویس </a:t>
          </a:r>
          <a:r>
            <a:rPr lang="en-US" b="1" i="0" dirty="0" err="1" smtClean="0"/>
            <a:t>IaaS</a:t>
          </a:r>
          <a:endParaRPr lang="en-US" b="1" i="0" dirty="0"/>
        </a:p>
      </dgm:t>
    </dgm:pt>
    <dgm:pt modelId="{5A57B604-BC8D-42A8-B617-B6196E20ED3A}" type="parTrans" cxnId="{C86B14A9-8D86-4ACB-9DCD-3E03F0F93541}">
      <dgm:prSet/>
      <dgm:spPr/>
      <dgm:t>
        <a:bodyPr/>
        <a:lstStyle/>
        <a:p>
          <a:endParaRPr lang="en-US"/>
        </a:p>
      </dgm:t>
    </dgm:pt>
    <dgm:pt modelId="{084D0786-298F-448B-ADF2-3084BFE78E78}" type="sibTrans" cxnId="{C86B14A9-8D86-4ACB-9DCD-3E03F0F93541}">
      <dgm:prSet/>
      <dgm:spPr/>
      <dgm:t>
        <a:bodyPr/>
        <a:lstStyle/>
        <a:p>
          <a:endParaRPr lang="en-US"/>
        </a:p>
      </dgm:t>
    </dgm:pt>
    <dgm:pt modelId="{8893BCF0-35D2-4434-90E5-255E1199C2F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b="1" i="0" dirty="0" smtClean="0"/>
            <a:t>ذخیره‌سازی</a:t>
          </a:r>
          <a:endParaRPr lang="en-US" b="1" i="0" dirty="0"/>
        </a:p>
      </dgm:t>
    </dgm:pt>
    <dgm:pt modelId="{C646A6FA-B569-4AB2-BB5B-F05EABFF1E4A}" type="parTrans" cxnId="{69218CF7-5B88-4513-8287-56BA8041D1AC}">
      <dgm:prSet/>
      <dgm:spPr/>
      <dgm:t>
        <a:bodyPr/>
        <a:lstStyle/>
        <a:p>
          <a:endParaRPr lang="en-US"/>
        </a:p>
      </dgm:t>
    </dgm:pt>
    <dgm:pt modelId="{F1D8B682-CE3E-46D7-9750-05EFFDFBBC20}" type="sibTrans" cxnId="{69218CF7-5B88-4513-8287-56BA8041D1AC}">
      <dgm:prSet/>
      <dgm:spPr/>
      <dgm:t>
        <a:bodyPr/>
        <a:lstStyle/>
        <a:p>
          <a:endParaRPr lang="en-US"/>
        </a:p>
      </dgm:t>
    </dgm:pt>
    <dgm:pt modelId="{153E0D68-EAE2-4FDE-A30A-BEA8AA958AB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a-IR" b="1" i="0" smtClean="0"/>
            <a:t>پشتیبان‌گیری از داده‌ها</a:t>
          </a:r>
          <a:endParaRPr lang="fa-IR" b="1" i="0"/>
        </a:p>
      </dgm:t>
    </dgm:pt>
    <dgm:pt modelId="{CBB0BF2C-A623-4E39-954E-F6838320FB45}" type="parTrans" cxnId="{465ADCCD-A78B-4B31-BA64-033AC648F9CB}">
      <dgm:prSet/>
      <dgm:spPr/>
      <dgm:t>
        <a:bodyPr/>
        <a:lstStyle/>
        <a:p>
          <a:endParaRPr lang="en-US"/>
        </a:p>
      </dgm:t>
    </dgm:pt>
    <dgm:pt modelId="{8FDEE767-A426-47FA-B212-430229C2235A}" type="sibTrans" cxnId="{465ADCCD-A78B-4B31-BA64-033AC648F9CB}">
      <dgm:prSet/>
      <dgm:spPr/>
      <dgm:t>
        <a:bodyPr/>
        <a:lstStyle/>
        <a:p>
          <a:endParaRPr lang="en-US"/>
        </a:p>
      </dgm:t>
    </dgm:pt>
    <dgm:pt modelId="{8A589B41-8591-4C7C-B9AA-2FB7F5C5E0E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a-IR" b="1" i="0" dirty="0" smtClean="0"/>
            <a:t>شبکه توزیع محتوا</a:t>
          </a:r>
          <a:endParaRPr lang="fa-IR" b="1" i="0" dirty="0"/>
        </a:p>
      </dgm:t>
    </dgm:pt>
    <dgm:pt modelId="{804FECBA-E4B0-435A-904B-A501022D9D6F}" type="parTrans" cxnId="{F10E937A-5CC4-4BE7-B733-8D50EBFA2584}">
      <dgm:prSet/>
      <dgm:spPr/>
      <dgm:t>
        <a:bodyPr/>
        <a:lstStyle/>
        <a:p>
          <a:endParaRPr lang="en-US"/>
        </a:p>
      </dgm:t>
    </dgm:pt>
    <dgm:pt modelId="{40B6D5AD-4D6C-4BB7-BE1C-629791FC58D3}" type="sibTrans" cxnId="{F10E937A-5CC4-4BE7-B733-8D50EBFA2584}">
      <dgm:prSet/>
      <dgm:spPr/>
      <dgm:t>
        <a:bodyPr/>
        <a:lstStyle/>
        <a:p>
          <a:endParaRPr lang="en-US"/>
        </a:p>
      </dgm:t>
    </dgm:pt>
    <dgm:pt modelId="{90E161CD-6884-46DF-ACE5-3231FDC96D41}" type="pres">
      <dgm:prSet presAssocID="{B866E2CF-A779-4162-A62A-AF7F8E9E4C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309E1-1F19-4EFD-9EAA-D648283DC18F}" type="pres">
      <dgm:prSet presAssocID="{A1387B8F-63A3-4E82-84DB-610F6C7642C8}" presName="root1" presStyleCnt="0"/>
      <dgm:spPr/>
    </dgm:pt>
    <dgm:pt modelId="{62C6F28F-0389-46F8-9B41-CA7A157E8006}" type="pres">
      <dgm:prSet presAssocID="{A1387B8F-63A3-4E82-84DB-610F6C7642C8}" presName="LevelOneTextNode" presStyleLbl="node0" presStyleIdx="0" presStyleCnt="1" custLinFactX="-98001" custLinFactNeighborX="-100000" custLinFactNeighborY="-3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D55B5-0924-43BA-91C8-556D23AB0334}" type="pres">
      <dgm:prSet presAssocID="{A1387B8F-63A3-4E82-84DB-610F6C7642C8}" presName="level2hierChild" presStyleCnt="0"/>
      <dgm:spPr/>
    </dgm:pt>
    <dgm:pt modelId="{515CA654-0438-4921-BEEE-E9657C1C7C2C}" type="pres">
      <dgm:prSet presAssocID="{2646E98F-CBCD-4CEE-8CCC-73C2639C099F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6CB2B24-A093-43B6-9A47-C3D35FA64D57}" type="pres">
      <dgm:prSet presAssocID="{2646E98F-CBCD-4CEE-8CCC-73C2639C099F}" presName="connTx" presStyleLbl="parChTrans1D2" presStyleIdx="0" presStyleCnt="6"/>
      <dgm:spPr/>
      <dgm:t>
        <a:bodyPr/>
        <a:lstStyle/>
        <a:p>
          <a:endParaRPr lang="en-US"/>
        </a:p>
      </dgm:t>
    </dgm:pt>
    <dgm:pt modelId="{906A35E3-D5B9-4CD8-9BA0-C34FDA879608}" type="pres">
      <dgm:prSet presAssocID="{76695FFA-6A4C-4740-9F8A-A135C60FE7C3}" presName="root2" presStyleCnt="0"/>
      <dgm:spPr/>
    </dgm:pt>
    <dgm:pt modelId="{20C92612-8CA5-4118-B8C4-3CAC3E3EC823}" type="pres">
      <dgm:prSet presAssocID="{76695FFA-6A4C-4740-9F8A-A135C60FE7C3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E51AD-9756-41AD-88A2-52622E4BE513}" type="pres">
      <dgm:prSet presAssocID="{76695FFA-6A4C-4740-9F8A-A135C60FE7C3}" presName="level3hierChild" presStyleCnt="0"/>
      <dgm:spPr/>
    </dgm:pt>
    <dgm:pt modelId="{81DC6DCC-D061-43BB-9B00-50D21AA315AE}" type="pres">
      <dgm:prSet presAssocID="{8E600962-8407-4684-AC9A-E2B62DAFAD58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9D94118C-4E45-46FC-9B65-C65EFE04B229}" type="pres">
      <dgm:prSet presAssocID="{8E600962-8407-4684-AC9A-E2B62DAFAD58}" presName="connTx" presStyleLbl="parChTrans1D2" presStyleIdx="1" presStyleCnt="6"/>
      <dgm:spPr/>
      <dgm:t>
        <a:bodyPr/>
        <a:lstStyle/>
        <a:p>
          <a:endParaRPr lang="en-US"/>
        </a:p>
      </dgm:t>
    </dgm:pt>
    <dgm:pt modelId="{3439FC41-12A7-4E40-AC44-E917EB6E4E0E}" type="pres">
      <dgm:prSet presAssocID="{B08815E0-E2E0-4AF4-9136-37B9E37A0702}" presName="root2" presStyleCnt="0"/>
      <dgm:spPr/>
    </dgm:pt>
    <dgm:pt modelId="{C4BE3026-6BCE-4827-A259-2DCABF2CF92A}" type="pres">
      <dgm:prSet presAssocID="{B08815E0-E2E0-4AF4-9136-37B9E37A0702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7CDD7B-ED80-48AA-ABDC-C1162D5059EC}" type="pres">
      <dgm:prSet presAssocID="{B08815E0-E2E0-4AF4-9136-37B9E37A0702}" presName="level3hierChild" presStyleCnt="0"/>
      <dgm:spPr/>
    </dgm:pt>
    <dgm:pt modelId="{1E528574-7421-45BA-BF4E-ED0DB10D5F48}" type="pres">
      <dgm:prSet presAssocID="{5A57B604-BC8D-42A8-B617-B6196E20ED3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E35A33E4-0127-45ED-8016-8459E45F036E}" type="pres">
      <dgm:prSet presAssocID="{5A57B604-BC8D-42A8-B617-B6196E20ED3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D3E7B2AF-B22D-4EC3-9C1F-9FAFFB216355}" type="pres">
      <dgm:prSet presAssocID="{C3FAC0DD-9A9C-4068-9211-343B37ED53BC}" presName="root2" presStyleCnt="0"/>
      <dgm:spPr/>
    </dgm:pt>
    <dgm:pt modelId="{39574CE1-EA2D-4333-B6C9-49F3EA79B9A3}" type="pres">
      <dgm:prSet presAssocID="{C3FAC0DD-9A9C-4068-9211-343B37ED53BC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813FD0-044C-4168-B722-B0A8229F97A5}" type="pres">
      <dgm:prSet presAssocID="{C3FAC0DD-9A9C-4068-9211-343B37ED53BC}" presName="level3hierChild" presStyleCnt="0"/>
      <dgm:spPr/>
    </dgm:pt>
    <dgm:pt modelId="{E4E1B422-091D-4AA9-A020-EE79AC69BD99}" type="pres">
      <dgm:prSet presAssocID="{C646A6FA-B569-4AB2-BB5B-F05EABFF1E4A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E1172A79-E205-4CFB-9BFE-FB2C05AC0A5F}" type="pres">
      <dgm:prSet presAssocID="{C646A6FA-B569-4AB2-BB5B-F05EABFF1E4A}" presName="connTx" presStyleLbl="parChTrans1D2" presStyleIdx="3" presStyleCnt="6"/>
      <dgm:spPr/>
      <dgm:t>
        <a:bodyPr/>
        <a:lstStyle/>
        <a:p>
          <a:endParaRPr lang="en-US"/>
        </a:p>
      </dgm:t>
    </dgm:pt>
    <dgm:pt modelId="{28EEC5B0-5137-4FB5-9A2B-52224EB70062}" type="pres">
      <dgm:prSet presAssocID="{8893BCF0-35D2-4434-90E5-255E1199C2F0}" presName="root2" presStyleCnt="0"/>
      <dgm:spPr/>
    </dgm:pt>
    <dgm:pt modelId="{7F040877-2810-4751-B808-2D84D59A61DF}" type="pres">
      <dgm:prSet presAssocID="{8893BCF0-35D2-4434-90E5-255E1199C2F0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00EE5-372A-40B1-A4D6-0C3AC15D1101}" type="pres">
      <dgm:prSet presAssocID="{8893BCF0-35D2-4434-90E5-255E1199C2F0}" presName="level3hierChild" presStyleCnt="0"/>
      <dgm:spPr/>
    </dgm:pt>
    <dgm:pt modelId="{72A0ABE1-63B0-436E-AB9B-86836C68933E}" type="pres">
      <dgm:prSet presAssocID="{CBB0BF2C-A623-4E39-954E-F6838320FB45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F93744E4-E845-401B-8CBC-E6409576F3C5}" type="pres">
      <dgm:prSet presAssocID="{CBB0BF2C-A623-4E39-954E-F6838320FB45}" presName="connTx" presStyleLbl="parChTrans1D2" presStyleIdx="4" presStyleCnt="6"/>
      <dgm:spPr/>
      <dgm:t>
        <a:bodyPr/>
        <a:lstStyle/>
        <a:p>
          <a:endParaRPr lang="en-US"/>
        </a:p>
      </dgm:t>
    </dgm:pt>
    <dgm:pt modelId="{239510CB-BC5A-40A5-A593-CBA0D99EBF88}" type="pres">
      <dgm:prSet presAssocID="{153E0D68-EAE2-4FDE-A30A-BEA8AA958AB3}" presName="root2" presStyleCnt="0"/>
      <dgm:spPr/>
    </dgm:pt>
    <dgm:pt modelId="{6F22A32C-617A-4C5E-97E7-8FCDC0A3F679}" type="pres">
      <dgm:prSet presAssocID="{153E0D68-EAE2-4FDE-A30A-BEA8AA958AB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E1C613-B805-4BC9-811E-B6A93EEDA185}" type="pres">
      <dgm:prSet presAssocID="{153E0D68-EAE2-4FDE-A30A-BEA8AA958AB3}" presName="level3hierChild" presStyleCnt="0"/>
      <dgm:spPr/>
    </dgm:pt>
    <dgm:pt modelId="{D53394A6-F1F8-40D9-A69C-DCDFEB5F7020}" type="pres">
      <dgm:prSet presAssocID="{804FECBA-E4B0-435A-904B-A501022D9D6F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7A9707B0-4D38-499F-A5F0-0CE7D8D4DCDA}" type="pres">
      <dgm:prSet presAssocID="{804FECBA-E4B0-435A-904B-A501022D9D6F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81D361E-B168-48E9-98C8-B6348FB534A9}" type="pres">
      <dgm:prSet presAssocID="{8A589B41-8591-4C7C-B9AA-2FB7F5C5E0E7}" presName="root2" presStyleCnt="0"/>
      <dgm:spPr/>
    </dgm:pt>
    <dgm:pt modelId="{505BAC3F-6490-498B-B569-A0AE6CC0B0F6}" type="pres">
      <dgm:prSet presAssocID="{8A589B41-8591-4C7C-B9AA-2FB7F5C5E0E7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0A19C-70D2-4CE9-8930-7D890FF5B538}" type="pres">
      <dgm:prSet presAssocID="{8A589B41-8591-4C7C-B9AA-2FB7F5C5E0E7}" presName="level3hierChild" presStyleCnt="0"/>
      <dgm:spPr/>
    </dgm:pt>
  </dgm:ptLst>
  <dgm:cxnLst>
    <dgm:cxn modelId="{0538FE35-6AF9-4835-9121-ED311FD16BDC}" type="presOf" srcId="{153E0D68-EAE2-4FDE-A30A-BEA8AA958AB3}" destId="{6F22A32C-617A-4C5E-97E7-8FCDC0A3F679}" srcOrd="0" destOrd="0" presId="urn:microsoft.com/office/officeart/2008/layout/HorizontalMultiLevelHierarchy"/>
    <dgm:cxn modelId="{44737C26-3219-4796-BA2E-5512EB18B9FA}" type="presOf" srcId="{CBB0BF2C-A623-4E39-954E-F6838320FB45}" destId="{F93744E4-E845-401B-8CBC-E6409576F3C5}" srcOrd="1" destOrd="0" presId="urn:microsoft.com/office/officeart/2008/layout/HorizontalMultiLevelHierarchy"/>
    <dgm:cxn modelId="{2F06853D-741E-460C-ADD4-B2B04C06DC3D}" type="presOf" srcId="{8E600962-8407-4684-AC9A-E2B62DAFAD58}" destId="{81DC6DCC-D061-43BB-9B00-50D21AA315AE}" srcOrd="0" destOrd="0" presId="urn:microsoft.com/office/officeart/2008/layout/HorizontalMultiLevelHierarchy"/>
    <dgm:cxn modelId="{0E0E8F67-3F2D-45E5-AB2E-EBF46C8D751B}" type="presOf" srcId="{B08815E0-E2E0-4AF4-9136-37B9E37A0702}" destId="{C4BE3026-6BCE-4827-A259-2DCABF2CF92A}" srcOrd="0" destOrd="0" presId="urn:microsoft.com/office/officeart/2008/layout/HorizontalMultiLevelHierarchy"/>
    <dgm:cxn modelId="{465ADCCD-A78B-4B31-BA64-033AC648F9CB}" srcId="{A1387B8F-63A3-4E82-84DB-610F6C7642C8}" destId="{153E0D68-EAE2-4FDE-A30A-BEA8AA958AB3}" srcOrd="4" destOrd="0" parTransId="{CBB0BF2C-A623-4E39-954E-F6838320FB45}" sibTransId="{8FDEE767-A426-47FA-B212-430229C2235A}"/>
    <dgm:cxn modelId="{FC14305F-E97E-4078-83D1-0D7532810700}" type="presOf" srcId="{8893BCF0-35D2-4434-90E5-255E1199C2F0}" destId="{7F040877-2810-4751-B808-2D84D59A61DF}" srcOrd="0" destOrd="0" presId="urn:microsoft.com/office/officeart/2008/layout/HorizontalMultiLevelHierarchy"/>
    <dgm:cxn modelId="{513D6A9C-036D-41E2-B777-7F1C0D566497}" type="presOf" srcId="{C646A6FA-B569-4AB2-BB5B-F05EABFF1E4A}" destId="{E1172A79-E205-4CFB-9BFE-FB2C05AC0A5F}" srcOrd="1" destOrd="0" presId="urn:microsoft.com/office/officeart/2008/layout/HorizontalMultiLevelHierarchy"/>
    <dgm:cxn modelId="{B159022A-CC94-48EE-BC1C-2A5A15153348}" type="presOf" srcId="{8A589B41-8591-4C7C-B9AA-2FB7F5C5E0E7}" destId="{505BAC3F-6490-498B-B569-A0AE6CC0B0F6}" srcOrd="0" destOrd="0" presId="urn:microsoft.com/office/officeart/2008/layout/HorizontalMultiLevelHierarchy"/>
    <dgm:cxn modelId="{34E3A28E-87F6-4ED5-8D8F-584A16D5BDDD}" srcId="{A1387B8F-63A3-4E82-84DB-610F6C7642C8}" destId="{76695FFA-6A4C-4740-9F8A-A135C60FE7C3}" srcOrd="0" destOrd="0" parTransId="{2646E98F-CBCD-4CEE-8CCC-73C2639C099F}" sibTransId="{24BB81E8-48A8-4777-9B54-0CF3358DEC28}"/>
    <dgm:cxn modelId="{F10E937A-5CC4-4BE7-B733-8D50EBFA2584}" srcId="{A1387B8F-63A3-4E82-84DB-610F6C7642C8}" destId="{8A589B41-8591-4C7C-B9AA-2FB7F5C5E0E7}" srcOrd="5" destOrd="0" parTransId="{804FECBA-E4B0-435A-904B-A501022D9D6F}" sibTransId="{40B6D5AD-4D6C-4BB7-BE1C-629791FC58D3}"/>
    <dgm:cxn modelId="{08A918DB-D25E-4962-ACEB-B24DF15DFC29}" type="presOf" srcId="{5A57B604-BC8D-42A8-B617-B6196E20ED3A}" destId="{1E528574-7421-45BA-BF4E-ED0DB10D5F48}" srcOrd="0" destOrd="0" presId="urn:microsoft.com/office/officeart/2008/layout/HorizontalMultiLevelHierarchy"/>
    <dgm:cxn modelId="{F90AD5AF-CB2B-47FB-BA20-F19B71F90E3A}" type="presOf" srcId="{8E600962-8407-4684-AC9A-E2B62DAFAD58}" destId="{9D94118C-4E45-46FC-9B65-C65EFE04B229}" srcOrd="1" destOrd="0" presId="urn:microsoft.com/office/officeart/2008/layout/HorizontalMultiLevelHierarchy"/>
    <dgm:cxn modelId="{AA17F5DD-0DA8-4BA0-AB0E-592511E26EF8}" type="presOf" srcId="{2646E98F-CBCD-4CEE-8CCC-73C2639C099F}" destId="{515CA654-0438-4921-BEEE-E9657C1C7C2C}" srcOrd="0" destOrd="0" presId="urn:microsoft.com/office/officeart/2008/layout/HorizontalMultiLevelHierarchy"/>
    <dgm:cxn modelId="{C86B14A9-8D86-4ACB-9DCD-3E03F0F93541}" srcId="{A1387B8F-63A3-4E82-84DB-610F6C7642C8}" destId="{C3FAC0DD-9A9C-4068-9211-343B37ED53BC}" srcOrd="2" destOrd="0" parTransId="{5A57B604-BC8D-42A8-B617-B6196E20ED3A}" sibTransId="{084D0786-298F-448B-ADF2-3084BFE78E78}"/>
    <dgm:cxn modelId="{69218CF7-5B88-4513-8287-56BA8041D1AC}" srcId="{A1387B8F-63A3-4E82-84DB-610F6C7642C8}" destId="{8893BCF0-35D2-4434-90E5-255E1199C2F0}" srcOrd="3" destOrd="0" parTransId="{C646A6FA-B569-4AB2-BB5B-F05EABFF1E4A}" sibTransId="{F1D8B682-CE3E-46D7-9750-05EFFDFBBC20}"/>
    <dgm:cxn modelId="{25E63833-EFE4-4C51-9C1C-90D20FA61805}" srcId="{A1387B8F-63A3-4E82-84DB-610F6C7642C8}" destId="{B08815E0-E2E0-4AF4-9136-37B9E37A0702}" srcOrd="1" destOrd="0" parTransId="{8E600962-8407-4684-AC9A-E2B62DAFAD58}" sibTransId="{D1CAE213-45DE-4CE6-881B-9E9F15972F05}"/>
    <dgm:cxn modelId="{FD874FAE-7D14-4CC9-9510-B4E90609044F}" type="presOf" srcId="{804FECBA-E4B0-435A-904B-A501022D9D6F}" destId="{D53394A6-F1F8-40D9-A69C-DCDFEB5F7020}" srcOrd="0" destOrd="0" presId="urn:microsoft.com/office/officeart/2008/layout/HorizontalMultiLevelHierarchy"/>
    <dgm:cxn modelId="{A36AB44A-D3C2-4F61-83B2-28F11F6BAE28}" type="presOf" srcId="{CBB0BF2C-A623-4E39-954E-F6838320FB45}" destId="{72A0ABE1-63B0-436E-AB9B-86836C68933E}" srcOrd="0" destOrd="0" presId="urn:microsoft.com/office/officeart/2008/layout/HorizontalMultiLevelHierarchy"/>
    <dgm:cxn modelId="{19742DDE-20BF-4967-8E7A-ACEBE5F64EFC}" type="presOf" srcId="{5A57B604-BC8D-42A8-B617-B6196E20ED3A}" destId="{E35A33E4-0127-45ED-8016-8459E45F036E}" srcOrd="1" destOrd="0" presId="urn:microsoft.com/office/officeart/2008/layout/HorizontalMultiLevelHierarchy"/>
    <dgm:cxn modelId="{1A61440D-2652-4713-BC29-09331C5D32B0}" type="presOf" srcId="{B866E2CF-A779-4162-A62A-AF7F8E9E4C4F}" destId="{90E161CD-6884-46DF-ACE5-3231FDC96D41}" srcOrd="0" destOrd="0" presId="urn:microsoft.com/office/officeart/2008/layout/HorizontalMultiLevelHierarchy"/>
    <dgm:cxn modelId="{1FB54A42-A1C0-4219-8959-26AA7DD1BDE4}" srcId="{B866E2CF-A779-4162-A62A-AF7F8E9E4C4F}" destId="{A1387B8F-63A3-4E82-84DB-610F6C7642C8}" srcOrd="0" destOrd="0" parTransId="{B7857D8E-41E6-4DB2-AE60-3AEDCB60F131}" sibTransId="{DB61F43C-B26B-4770-98D3-A5D4A70C6F1C}"/>
    <dgm:cxn modelId="{8B82618B-7F95-44F9-B3C4-F8598B0505A2}" type="presOf" srcId="{2646E98F-CBCD-4CEE-8CCC-73C2639C099F}" destId="{C6CB2B24-A093-43B6-9A47-C3D35FA64D57}" srcOrd="1" destOrd="0" presId="urn:microsoft.com/office/officeart/2008/layout/HorizontalMultiLevelHierarchy"/>
    <dgm:cxn modelId="{87200287-E5AD-4513-B0B0-189B60DFD8C4}" type="presOf" srcId="{76695FFA-6A4C-4740-9F8A-A135C60FE7C3}" destId="{20C92612-8CA5-4118-B8C4-3CAC3E3EC823}" srcOrd="0" destOrd="0" presId="urn:microsoft.com/office/officeart/2008/layout/HorizontalMultiLevelHierarchy"/>
    <dgm:cxn modelId="{88A05F1D-03FD-4F8B-9A7A-999F362C3119}" type="presOf" srcId="{A1387B8F-63A3-4E82-84DB-610F6C7642C8}" destId="{62C6F28F-0389-46F8-9B41-CA7A157E8006}" srcOrd="0" destOrd="0" presId="urn:microsoft.com/office/officeart/2008/layout/HorizontalMultiLevelHierarchy"/>
    <dgm:cxn modelId="{9E89C95A-435F-48BB-B2AD-934DB838759C}" type="presOf" srcId="{C3FAC0DD-9A9C-4068-9211-343B37ED53BC}" destId="{39574CE1-EA2D-4333-B6C9-49F3EA79B9A3}" srcOrd="0" destOrd="0" presId="urn:microsoft.com/office/officeart/2008/layout/HorizontalMultiLevelHierarchy"/>
    <dgm:cxn modelId="{F124F73F-8968-45C4-ABE6-12E065B7E29F}" type="presOf" srcId="{C646A6FA-B569-4AB2-BB5B-F05EABFF1E4A}" destId="{E4E1B422-091D-4AA9-A020-EE79AC69BD99}" srcOrd="0" destOrd="0" presId="urn:microsoft.com/office/officeart/2008/layout/HorizontalMultiLevelHierarchy"/>
    <dgm:cxn modelId="{0CCECBFB-7F30-4F74-911B-83F72C73D204}" type="presOf" srcId="{804FECBA-E4B0-435A-904B-A501022D9D6F}" destId="{7A9707B0-4D38-499F-A5F0-0CE7D8D4DCDA}" srcOrd="1" destOrd="0" presId="urn:microsoft.com/office/officeart/2008/layout/HorizontalMultiLevelHierarchy"/>
    <dgm:cxn modelId="{4C3A8B47-9786-4349-9FB3-1CABCAB0E985}" type="presParOf" srcId="{90E161CD-6884-46DF-ACE5-3231FDC96D41}" destId="{DF4309E1-1F19-4EFD-9EAA-D648283DC18F}" srcOrd="0" destOrd="0" presId="urn:microsoft.com/office/officeart/2008/layout/HorizontalMultiLevelHierarchy"/>
    <dgm:cxn modelId="{CDC80A9C-4D23-44ED-83B9-D839698F5D39}" type="presParOf" srcId="{DF4309E1-1F19-4EFD-9EAA-D648283DC18F}" destId="{62C6F28F-0389-46F8-9B41-CA7A157E8006}" srcOrd="0" destOrd="0" presId="urn:microsoft.com/office/officeart/2008/layout/HorizontalMultiLevelHierarchy"/>
    <dgm:cxn modelId="{8E4052DA-245F-44C4-835F-DB3FED052233}" type="presParOf" srcId="{DF4309E1-1F19-4EFD-9EAA-D648283DC18F}" destId="{52CD55B5-0924-43BA-91C8-556D23AB0334}" srcOrd="1" destOrd="0" presId="urn:microsoft.com/office/officeart/2008/layout/HorizontalMultiLevelHierarchy"/>
    <dgm:cxn modelId="{835D9983-F8E9-4DF7-A2E1-BF99F9D04930}" type="presParOf" srcId="{52CD55B5-0924-43BA-91C8-556D23AB0334}" destId="{515CA654-0438-4921-BEEE-E9657C1C7C2C}" srcOrd="0" destOrd="0" presId="urn:microsoft.com/office/officeart/2008/layout/HorizontalMultiLevelHierarchy"/>
    <dgm:cxn modelId="{9D365B6B-65E7-4FAD-B53C-78113096CDDF}" type="presParOf" srcId="{515CA654-0438-4921-BEEE-E9657C1C7C2C}" destId="{C6CB2B24-A093-43B6-9A47-C3D35FA64D57}" srcOrd="0" destOrd="0" presId="urn:microsoft.com/office/officeart/2008/layout/HorizontalMultiLevelHierarchy"/>
    <dgm:cxn modelId="{DFF808DE-E9D6-4B84-BCF0-703186563AF4}" type="presParOf" srcId="{52CD55B5-0924-43BA-91C8-556D23AB0334}" destId="{906A35E3-D5B9-4CD8-9BA0-C34FDA879608}" srcOrd="1" destOrd="0" presId="urn:microsoft.com/office/officeart/2008/layout/HorizontalMultiLevelHierarchy"/>
    <dgm:cxn modelId="{3DDC3778-FEDC-446C-B23D-6AFA8B8F19A2}" type="presParOf" srcId="{906A35E3-D5B9-4CD8-9BA0-C34FDA879608}" destId="{20C92612-8CA5-4118-B8C4-3CAC3E3EC823}" srcOrd="0" destOrd="0" presId="urn:microsoft.com/office/officeart/2008/layout/HorizontalMultiLevelHierarchy"/>
    <dgm:cxn modelId="{FCAC8309-4D4E-4270-BDEA-8E7401EEF28A}" type="presParOf" srcId="{906A35E3-D5B9-4CD8-9BA0-C34FDA879608}" destId="{39DE51AD-9756-41AD-88A2-52622E4BE513}" srcOrd="1" destOrd="0" presId="urn:microsoft.com/office/officeart/2008/layout/HorizontalMultiLevelHierarchy"/>
    <dgm:cxn modelId="{04DBFD98-00FC-490C-98D2-6307343A786F}" type="presParOf" srcId="{52CD55B5-0924-43BA-91C8-556D23AB0334}" destId="{81DC6DCC-D061-43BB-9B00-50D21AA315AE}" srcOrd="2" destOrd="0" presId="urn:microsoft.com/office/officeart/2008/layout/HorizontalMultiLevelHierarchy"/>
    <dgm:cxn modelId="{A58FAE93-2D9A-4030-8156-5773480E7CD7}" type="presParOf" srcId="{81DC6DCC-D061-43BB-9B00-50D21AA315AE}" destId="{9D94118C-4E45-46FC-9B65-C65EFE04B229}" srcOrd="0" destOrd="0" presId="urn:microsoft.com/office/officeart/2008/layout/HorizontalMultiLevelHierarchy"/>
    <dgm:cxn modelId="{53C46671-6ECE-4520-9B77-0AEBD1FD2F8C}" type="presParOf" srcId="{52CD55B5-0924-43BA-91C8-556D23AB0334}" destId="{3439FC41-12A7-4E40-AC44-E917EB6E4E0E}" srcOrd="3" destOrd="0" presId="urn:microsoft.com/office/officeart/2008/layout/HorizontalMultiLevelHierarchy"/>
    <dgm:cxn modelId="{8293518E-6CA8-4EBC-8B96-80692147A023}" type="presParOf" srcId="{3439FC41-12A7-4E40-AC44-E917EB6E4E0E}" destId="{C4BE3026-6BCE-4827-A259-2DCABF2CF92A}" srcOrd="0" destOrd="0" presId="urn:microsoft.com/office/officeart/2008/layout/HorizontalMultiLevelHierarchy"/>
    <dgm:cxn modelId="{70C2212C-D60D-4F5E-A513-957E78FA9DC1}" type="presParOf" srcId="{3439FC41-12A7-4E40-AC44-E917EB6E4E0E}" destId="{007CDD7B-ED80-48AA-ABDC-C1162D5059EC}" srcOrd="1" destOrd="0" presId="urn:microsoft.com/office/officeart/2008/layout/HorizontalMultiLevelHierarchy"/>
    <dgm:cxn modelId="{BE8951FA-28B2-40DC-8618-9005ECEEE8B3}" type="presParOf" srcId="{52CD55B5-0924-43BA-91C8-556D23AB0334}" destId="{1E528574-7421-45BA-BF4E-ED0DB10D5F48}" srcOrd="4" destOrd="0" presId="urn:microsoft.com/office/officeart/2008/layout/HorizontalMultiLevelHierarchy"/>
    <dgm:cxn modelId="{E0F258E6-3981-4DD5-B040-89E237F083A2}" type="presParOf" srcId="{1E528574-7421-45BA-BF4E-ED0DB10D5F48}" destId="{E35A33E4-0127-45ED-8016-8459E45F036E}" srcOrd="0" destOrd="0" presId="urn:microsoft.com/office/officeart/2008/layout/HorizontalMultiLevelHierarchy"/>
    <dgm:cxn modelId="{41A3DBE1-A6FE-4FAC-9818-060F1CF4D0F3}" type="presParOf" srcId="{52CD55B5-0924-43BA-91C8-556D23AB0334}" destId="{D3E7B2AF-B22D-4EC3-9C1F-9FAFFB216355}" srcOrd="5" destOrd="0" presId="urn:microsoft.com/office/officeart/2008/layout/HorizontalMultiLevelHierarchy"/>
    <dgm:cxn modelId="{1B5DF8F1-0B1B-4A95-A1A2-8408EFA65C1A}" type="presParOf" srcId="{D3E7B2AF-B22D-4EC3-9C1F-9FAFFB216355}" destId="{39574CE1-EA2D-4333-B6C9-49F3EA79B9A3}" srcOrd="0" destOrd="0" presId="urn:microsoft.com/office/officeart/2008/layout/HorizontalMultiLevelHierarchy"/>
    <dgm:cxn modelId="{5334C11D-562E-4386-8584-44B9AA904579}" type="presParOf" srcId="{D3E7B2AF-B22D-4EC3-9C1F-9FAFFB216355}" destId="{9B813FD0-044C-4168-B722-B0A8229F97A5}" srcOrd="1" destOrd="0" presId="urn:microsoft.com/office/officeart/2008/layout/HorizontalMultiLevelHierarchy"/>
    <dgm:cxn modelId="{AA37A1F5-E1A2-43C5-93F0-D5247D8AFD63}" type="presParOf" srcId="{52CD55B5-0924-43BA-91C8-556D23AB0334}" destId="{E4E1B422-091D-4AA9-A020-EE79AC69BD99}" srcOrd="6" destOrd="0" presId="urn:microsoft.com/office/officeart/2008/layout/HorizontalMultiLevelHierarchy"/>
    <dgm:cxn modelId="{B87EBB5B-2443-4926-B970-7EB2D57EA22D}" type="presParOf" srcId="{E4E1B422-091D-4AA9-A020-EE79AC69BD99}" destId="{E1172A79-E205-4CFB-9BFE-FB2C05AC0A5F}" srcOrd="0" destOrd="0" presId="urn:microsoft.com/office/officeart/2008/layout/HorizontalMultiLevelHierarchy"/>
    <dgm:cxn modelId="{440526B6-F184-4D85-9688-AC678797894D}" type="presParOf" srcId="{52CD55B5-0924-43BA-91C8-556D23AB0334}" destId="{28EEC5B0-5137-4FB5-9A2B-52224EB70062}" srcOrd="7" destOrd="0" presId="urn:microsoft.com/office/officeart/2008/layout/HorizontalMultiLevelHierarchy"/>
    <dgm:cxn modelId="{4D45731A-D4C0-4D4D-8009-1FCC96096236}" type="presParOf" srcId="{28EEC5B0-5137-4FB5-9A2B-52224EB70062}" destId="{7F040877-2810-4751-B808-2D84D59A61DF}" srcOrd="0" destOrd="0" presId="urn:microsoft.com/office/officeart/2008/layout/HorizontalMultiLevelHierarchy"/>
    <dgm:cxn modelId="{D85DFDCC-C057-4F64-B506-287C86D2938A}" type="presParOf" srcId="{28EEC5B0-5137-4FB5-9A2B-52224EB70062}" destId="{7D700EE5-372A-40B1-A4D6-0C3AC15D1101}" srcOrd="1" destOrd="0" presId="urn:microsoft.com/office/officeart/2008/layout/HorizontalMultiLevelHierarchy"/>
    <dgm:cxn modelId="{3E607230-7232-468C-B0ED-CD1085514952}" type="presParOf" srcId="{52CD55B5-0924-43BA-91C8-556D23AB0334}" destId="{72A0ABE1-63B0-436E-AB9B-86836C68933E}" srcOrd="8" destOrd="0" presId="urn:microsoft.com/office/officeart/2008/layout/HorizontalMultiLevelHierarchy"/>
    <dgm:cxn modelId="{7A8F30A7-E0C4-400F-9BE4-BBA29F848404}" type="presParOf" srcId="{72A0ABE1-63B0-436E-AB9B-86836C68933E}" destId="{F93744E4-E845-401B-8CBC-E6409576F3C5}" srcOrd="0" destOrd="0" presId="urn:microsoft.com/office/officeart/2008/layout/HorizontalMultiLevelHierarchy"/>
    <dgm:cxn modelId="{39B3CC7E-6F72-4B0D-A0E0-B4E0DA3757C5}" type="presParOf" srcId="{52CD55B5-0924-43BA-91C8-556D23AB0334}" destId="{239510CB-BC5A-40A5-A593-CBA0D99EBF88}" srcOrd="9" destOrd="0" presId="urn:microsoft.com/office/officeart/2008/layout/HorizontalMultiLevelHierarchy"/>
    <dgm:cxn modelId="{87B7D196-AFA9-4D1A-AC43-8BB91BCF374A}" type="presParOf" srcId="{239510CB-BC5A-40A5-A593-CBA0D99EBF88}" destId="{6F22A32C-617A-4C5E-97E7-8FCDC0A3F679}" srcOrd="0" destOrd="0" presId="urn:microsoft.com/office/officeart/2008/layout/HorizontalMultiLevelHierarchy"/>
    <dgm:cxn modelId="{64432EC8-903B-429F-BA78-F9C14D5F7CA8}" type="presParOf" srcId="{239510CB-BC5A-40A5-A593-CBA0D99EBF88}" destId="{6EE1C613-B805-4BC9-811E-B6A93EEDA185}" srcOrd="1" destOrd="0" presId="urn:microsoft.com/office/officeart/2008/layout/HorizontalMultiLevelHierarchy"/>
    <dgm:cxn modelId="{EF5B4E51-B179-46E3-9DDA-26575F2964D9}" type="presParOf" srcId="{52CD55B5-0924-43BA-91C8-556D23AB0334}" destId="{D53394A6-F1F8-40D9-A69C-DCDFEB5F7020}" srcOrd="10" destOrd="0" presId="urn:microsoft.com/office/officeart/2008/layout/HorizontalMultiLevelHierarchy"/>
    <dgm:cxn modelId="{13EB931F-6B87-45BC-B1FA-33333B97271B}" type="presParOf" srcId="{D53394A6-F1F8-40D9-A69C-DCDFEB5F7020}" destId="{7A9707B0-4D38-499F-A5F0-0CE7D8D4DCDA}" srcOrd="0" destOrd="0" presId="urn:microsoft.com/office/officeart/2008/layout/HorizontalMultiLevelHierarchy"/>
    <dgm:cxn modelId="{655B2394-A016-442C-A02B-C32CF4414358}" type="presParOf" srcId="{52CD55B5-0924-43BA-91C8-556D23AB0334}" destId="{681D361E-B168-48E9-98C8-B6348FB534A9}" srcOrd="11" destOrd="0" presId="urn:microsoft.com/office/officeart/2008/layout/HorizontalMultiLevelHierarchy"/>
    <dgm:cxn modelId="{F8448B46-3A25-45F9-A50A-DA6FD27E8864}" type="presParOf" srcId="{681D361E-B168-48E9-98C8-B6348FB534A9}" destId="{505BAC3F-6490-498B-B569-A0AE6CC0B0F6}" srcOrd="0" destOrd="0" presId="urn:microsoft.com/office/officeart/2008/layout/HorizontalMultiLevelHierarchy"/>
    <dgm:cxn modelId="{F3AA217D-5806-431D-98B8-7D841B3B891F}" type="presParOf" srcId="{681D361E-B168-48E9-98C8-B6348FB534A9}" destId="{FD40A19C-70D2-4CE9-8930-7D890FF5B5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33B67B-1F04-45EA-9FAF-4BE36AE6EAEA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BDB79-1606-40E3-B88B-EF5C782C9BA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۱. کاهش هزینه</a:t>
          </a:r>
          <a:endParaRPr lang="en-US" dirty="0"/>
        </a:p>
      </dgm:t>
    </dgm:pt>
    <dgm:pt modelId="{CB1027BE-4329-4131-B4E0-2584202D629F}" type="parTrans" cxnId="{E1A38B03-B545-4457-BBF5-3843BCFAF1C9}">
      <dgm:prSet/>
      <dgm:spPr/>
      <dgm:t>
        <a:bodyPr/>
        <a:lstStyle/>
        <a:p>
          <a:endParaRPr lang="en-US"/>
        </a:p>
      </dgm:t>
    </dgm:pt>
    <dgm:pt modelId="{6EC9A31C-2837-4F0A-B749-E282E2364743}" type="sibTrans" cxnId="{E1A38B03-B545-4457-BBF5-3843BCFAF1C9}">
      <dgm:prSet/>
      <dgm:spPr/>
      <dgm:t>
        <a:bodyPr/>
        <a:lstStyle/>
        <a:p>
          <a:endParaRPr lang="en-US"/>
        </a:p>
      </dgm:t>
    </dgm:pt>
    <dgm:pt modelId="{39F5B3B7-2448-4091-A481-1A5C5EC81A0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۳. مقیاس‌پذیری</a:t>
          </a:r>
          <a:endParaRPr lang="en-US" dirty="0"/>
        </a:p>
      </dgm:t>
    </dgm:pt>
    <dgm:pt modelId="{20577ECB-F09F-4B95-AD2C-8B007BC43D04}" type="parTrans" cxnId="{362AC1EC-EF6E-4269-80DA-E9E9AAD4B8B0}">
      <dgm:prSet/>
      <dgm:spPr/>
      <dgm:t>
        <a:bodyPr/>
        <a:lstStyle/>
        <a:p>
          <a:endParaRPr lang="en-US"/>
        </a:p>
      </dgm:t>
    </dgm:pt>
    <dgm:pt modelId="{C8740777-3E1E-4453-BC93-4413D7553898}" type="sibTrans" cxnId="{362AC1EC-EF6E-4269-80DA-E9E9AAD4B8B0}">
      <dgm:prSet/>
      <dgm:spPr/>
      <dgm:t>
        <a:bodyPr/>
        <a:lstStyle/>
        <a:p>
          <a:endParaRPr lang="en-US"/>
        </a:p>
      </dgm:t>
    </dgm:pt>
    <dgm:pt modelId="{8EC00AA4-0335-4B40-9D6D-11CFE4A85E3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۵. عملکرد عالی در سطح مراکز داده</a:t>
          </a:r>
          <a:endParaRPr lang="en-US" dirty="0"/>
        </a:p>
      </dgm:t>
    </dgm:pt>
    <dgm:pt modelId="{78B2B308-5438-4339-81B8-863AF8CA34E8}" type="parTrans" cxnId="{4260F580-574B-4612-B078-A8A3368E5C31}">
      <dgm:prSet/>
      <dgm:spPr/>
      <dgm:t>
        <a:bodyPr/>
        <a:lstStyle/>
        <a:p>
          <a:endParaRPr lang="en-US"/>
        </a:p>
      </dgm:t>
    </dgm:pt>
    <dgm:pt modelId="{A4FA8ADE-E398-4A5D-8066-A69C2B6FB0A5}" type="sibTrans" cxnId="{4260F580-574B-4612-B078-A8A3368E5C31}">
      <dgm:prSet/>
      <dgm:spPr/>
      <dgm:t>
        <a:bodyPr/>
        <a:lstStyle/>
        <a:p>
          <a:endParaRPr lang="en-US"/>
        </a:p>
      </dgm:t>
    </dgm:pt>
    <dgm:pt modelId="{F1BFA81B-07E5-443B-B42C-4A3C6D038FD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۲. افزایش سرعت دسترسی به منابع</a:t>
          </a:r>
          <a:endParaRPr lang="en-US" dirty="0"/>
        </a:p>
      </dgm:t>
    </dgm:pt>
    <dgm:pt modelId="{4590E641-CF98-40AF-873F-74FC1DC5CC8B}" type="parTrans" cxnId="{6F2CBD72-8447-427B-A075-1764B1C7F444}">
      <dgm:prSet/>
      <dgm:spPr/>
      <dgm:t>
        <a:bodyPr/>
        <a:lstStyle/>
        <a:p>
          <a:endParaRPr lang="en-US"/>
        </a:p>
      </dgm:t>
    </dgm:pt>
    <dgm:pt modelId="{2FFC35FB-F212-4834-93AC-AF69E1B633F7}" type="sibTrans" cxnId="{6F2CBD72-8447-427B-A075-1764B1C7F444}">
      <dgm:prSet/>
      <dgm:spPr/>
      <dgm:t>
        <a:bodyPr/>
        <a:lstStyle/>
        <a:p>
          <a:endParaRPr lang="en-US"/>
        </a:p>
      </dgm:t>
    </dgm:pt>
    <dgm:pt modelId="{98EB20A1-6C64-4F42-85D4-94B81BF4E42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۴. بهره‌وری</a:t>
          </a:r>
          <a:endParaRPr lang="en-US" dirty="0"/>
        </a:p>
      </dgm:t>
    </dgm:pt>
    <dgm:pt modelId="{CB5B728D-105C-4CF5-A8DA-A4B350164436}" type="parTrans" cxnId="{32C6D579-0F0E-4BDA-A6F2-534C8FA1717C}">
      <dgm:prSet/>
      <dgm:spPr/>
      <dgm:t>
        <a:bodyPr/>
        <a:lstStyle/>
        <a:p>
          <a:endParaRPr lang="en-US"/>
        </a:p>
      </dgm:t>
    </dgm:pt>
    <dgm:pt modelId="{310FC8FC-84D8-4DE6-9070-8D197EF53ACC}" type="sibTrans" cxnId="{32C6D579-0F0E-4BDA-A6F2-534C8FA1717C}">
      <dgm:prSet/>
      <dgm:spPr/>
      <dgm:t>
        <a:bodyPr/>
        <a:lstStyle/>
        <a:p>
          <a:endParaRPr lang="en-US"/>
        </a:p>
      </dgm:t>
    </dgm:pt>
    <dgm:pt modelId="{93C4B4BE-63D8-496C-9795-6A57B35F42B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۶. قابلیت اطمینان</a:t>
          </a:r>
          <a:endParaRPr lang="en-US" dirty="0"/>
        </a:p>
      </dgm:t>
    </dgm:pt>
    <dgm:pt modelId="{03F484DE-8964-4CD1-BE66-E42CD6BB3F07}" type="parTrans" cxnId="{057389C9-5410-4008-B1A1-BC6EF8566539}">
      <dgm:prSet/>
      <dgm:spPr/>
      <dgm:t>
        <a:bodyPr/>
        <a:lstStyle/>
        <a:p>
          <a:endParaRPr lang="en-US"/>
        </a:p>
      </dgm:t>
    </dgm:pt>
    <dgm:pt modelId="{9F831E62-7216-431C-95CD-E99F2CFED883}" type="sibTrans" cxnId="{057389C9-5410-4008-B1A1-BC6EF8566539}">
      <dgm:prSet/>
      <dgm:spPr/>
      <dgm:t>
        <a:bodyPr/>
        <a:lstStyle/>
        <a:p>
          <a:endParaRPr lang="en-US"/>
        </a:p>
      </dgm:t>
    </dgm:pt>
    <dgm:pt modelId="{93F1DC86-EE78-430F-9D28-92A1E37D060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۹. مهاجرت آسان</a:t>
          </a:r>
          <a:endParaRPr lang="en-US" dirty="0"/>
        </a:p>
      </dgm:t>
    </dgm:pt>
    <dgm:pt modelId="{A4E7A17B-3B75-4797-AB39-EE0777C5CEBD}" type="parTrans" cxnId="{C946DE4E-FFCF-44BB-8808-5C3450B9F6EE}">
      <dgm:prSet/>
      <dgm:spPr/>
      <dgm:t>
        <a:bodyPr/>
        <a:lstStyle/>
        <a:p>
          <a:endParaRPr lang="en-US"/>
        </a:p>
      </dgm:t>
    </dgm:pt>
    <dgm:pt modelId="{58E3D1E9-B15B-492C-A2D3-E0CBFC3807BB}" type="sibTrans" cxnId="{C946DE4E-FFCF-44BB-8808-5C3450B9F6EE}">
      <dgm:prSet/>
      <dgm:spPr/>
      <dgm:t>
        <a:bodyPr/>
        <a:lstStyle/>
        <a:p>
          <a:endParaRPr lang="en-US"/>
        </a:p>
      </dgm:t>
    </dgm:pt>
    <dgm:pt modelId="{E180890C-EC4C-4A27-B316-24A3D8650FD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۷. امنیت</a:t>
          </a:r>
          <a:endParaRPr lang="en-US" dirty="0"/>
        </a:p>
      </dgm:t>
    </dgm:pt>
    <dgm:pt modelId="{4AF6C86E-1E15-40DB-BE95-E444B34FC24E}" type="parTrans" cxnId="{5B4CB5E1-D404-4569-AF24-181D4544B1B5}">
      <dgm:prSet/>
      <dgm:spPr/>
      <dgm:t>
        <a:bodyPr/>
        <a:lstStyle/>
        <a:p>
          <a:endParaRPr lang="en-US"/>
        </a:p>
      </dgm:t>
    </dgm:pt>
    <dgm:pt modelId="{FB34C4E2-FB34-4A36-A6BA-6329E4761CDE}" type="sibTrans" cxnId="{5B4CB5E1-D404-4569-AF24-181D4544B1B5}">
      <dgm:prSet/>
      <dgm:spPr/>
      <dgm:t>
        <a:bodyPr/>
        <a:lstStyle/>
        <a:p>
          <a:endParaRPr lang="en-US"/>
        </a:p>
      </dgm:t>
    </dgm:pt>
    <dgm:pt modelId="{8DB5914B-7EE3-4EA6-B773-BCC61D4CC10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۱۰. قابلیت دسترسی آسان به داده‌ها</a:t>
          </a:r>
          <a:endParaRPr lang="en-US" dirty="0"/>
        </a:p>
      </dgm:t>
    </dgm:pt>
    <dgm:pt modelId="{4DBE9771-82D1-4FA8-85F0-0D9997BC44E4}" type="parTrans" cxnId="{7F1D8E07-342C-4185-9AC4-3724CFFDCB03}">
      <dgm:prSet/>
      <dgm:spPr/>
      <dgm:t>
        <a:bodyPr/>
        <a:lstStyle/>
        <a:p>
          <a:endParaRPr lang="en-US"/>
        </a:p>
      </dgm:t>
    </dgm:pt>
    <dgm:pt modelId="{23031B27-FC2C-4E86-8F18-9AEC376576A1}" type="sibTrans" cxnId="{7F1D8E07-342C-4185-9AC4-3724CFFDCB03}">
      <dgm:prSet/>
      <dgm:spPr/>
      <dgm:t>
        <a:bodyPr/>
        <a:lstStyle/>
        <a:p>
          <a:endParaRPr lang="en-US"/>
        </a:p>
      </dgm:t>
    </dgm:pt>
    <dgm:pt modelId="{4D6C5368-BD69-4C05-8C3D-AAF27F7906F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۸. قابلیت سلف سرویس</a:t>
          </a:r>
          <a:endParaRPr lang="en-US" dirty="0"/>
        </a:p>
      </dgm:t>
    </dgm:pt>
    <dgm:pt modelId="{939C8329-B322-4BF3-93DE-D533BC161147}" type="parTrans" cxnId="{9BD3DB3D-14F8-43F3-BF7B-E00C38127B36}">
      <dgm:prSet/>
      <dgm:spPr/>
      <dgm:t>
        <a:bodyPr/>
        <a:lstStyle/>
        <a:p>
          <a:endParaRPr lang="en-US"/>
        </a:p>
      </dgm:t>
    </dgm:pt>
    <dgm:pt modelId="{469679C2-7456-4E84-837B-3C1BDEA438E4}" type="sibTrans" cxnId="{9BD3DB3D-14F8-43F3-BF7B-E00C38127B36}">
      <dgm:prSet/>
      <dgm:spPr/>
      <dgm:t>
        <a:bodyPr/>
        <a:lstStyle/>
        <a:p>
          <a:endParaRPr lang="en-US"/>
        </a:p>
      </dgm:t>
    </dgm:pt>
    <dgm:pt modelId="{C6D6BF99-3454-4043-AA5E-60D81F316545}" type="pres">
      <dgm:prSet presAssocID="{3C33B67B-1F04-45EA-9FAF-4BE36AE6EA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74D7E-7DFB-4F60-B20B-6E33F0054392}" type="pres">
      <dgm:prSet presAssocID="{628BDB79-1606-40E3-B88B-EF5C782C9BAA}" presName="vertFlow" presStyleCnt="0"/>
      <dgm:spPr/>
    </dgm:pt>
    <dgm:pt modelId="{C887EC34-7A05-4F66-8923-1EF4D81CDD01}" type="pres">
      <dgm:prSet presAssocID="{628BDB79-1606-40E3-B88B-EF5C782C9BAA}" presName="header" presStyleLbl="node1" presStyleIdx="0" presStyleCnt="2"/>
      <dgm:spPr/>
      <dgm:t>
        <a:bodyPr/>
        <a:lstStyle/>
        <a:p>
          <a:endParaRPr lang="en-US"/>
        </a:p>
      </dgm:t>
    </dgm:pt>
    <dgm:pt modelId="{28268460-40B2-47F6-93A8-8E90D2CBFB03}" type="pres">
      <dgm:prSet presAssocID="{20577ECB-F09F-4B95-AD2C-8B007BC43D04}" presName="parTrans" presStyleLbl="sibTrans2D1" presStyleIdx="0" presStyleCnt="8"/>
      <dgm:spPr/>
      <dgm:t>
        <a:bodyPr/>
        <a:lstStyle/>
        <a:p>
          <a:endParaRPr lang="en-US"/>
        </a:p>
      </dgm:t>
    </dgm:pt>
    <dgm:pt modelId="{D47FB0CB-6412-4CF8-98E7-0769D8064604}" type="pres">
      <dgm:prSet presAssocID="{39F5B3B7-2448-4091-A481-1A5C5EC81A0B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28E78-AACA-447C-9F38-5D89EADFDDB4}" type="pres">
      <dgm:prSet presAssocID="{C8740777-3E1E-4453-BC93-4413D7553898}" presName="sibTrans" presStyleLbl="sibTrans2D1" presStyleIdx="1" presStyleCnt="8"/>
      <dgm:spPr/>
      <dgm:t>
        <a:bodyPr/>
        <a:lstStyle/>
        <a:p>
          <a:endParaRPr lang="en-US"/>
        </a:p>
      </dgm:t>
    </dgm:pt>
    <dgm:pt modelId="{816D5FB5-599A-481C-A361-8CA29A2E18C6}" type="pres">
      <dgm:prSet presAssocID="{8EC00AA4-0335-4B40-9D6D-11CFE4A85E34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14751-F69B-4143-AB97-83BA0F1078B3}" type="pres">
      <dgm:prSet presAssocID="{A4FA8ADE-E398-4A5D-8066-A69C2B6FB0A5}" presName="sibTrans" presStyleLbl="sibTrans2D1" presStyleIdx="2" presStyleCnt="8"/>
      <dgm:spPr/>
      <dgm:t>
        <a:bodyPr/>
        <a:lstStyle/>
        <a:p>
          <a:endParaRPr lang="en-US"/>
        </a:p>
      </dgm:t>
    </dgm:pt>
    <dgm:pt modelId="{5F5F1060-E8F3-4F3B-815E-2B7AFA33E56A}" type="pres">
      <dgm:prSet presAssocID="{E180890C-EC4C-4A27-B316-24A3D8650FDF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F7798-89DA-41F0-B18F-DEF67FC00570}" type="pres">
      <dgm:prSet presAssocID="{FB34C4E2-FB34-4A36-A6BA-6329E4761CD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09DD817-F5FD-48D2-8EFD-3DB961BB73E2}" type="pres">
      <dgm:prSet presAssocID="{93F1DC86-EE78-430F-9D28-92A1E37D060D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38C59-FB1D-4DF1-B105-FF4001BF2ED9}" type="pres">
      <dgm:prSet presAssocID="{628BDB79-1606-40E3-B88B-EF5C782C9BAA}" presName="hSp" presStyleCnt="0"/>
      <dgm:spPr/>
    </dgm:pt>
    <dgm:pt modelId="{B854F9D9-124F-4B0F-98EB-785AFEC25BF7}" type="pres">
      <dgm:prSet presAssocID="{F1BFA81B-07E5-443B-B42C-4A3C6D038FD7}" presName="vertFlow" presStyleCnt="0"/>
      <dgm:spPr/>
    </dgm:pt>
    <dgm:pt modelId="{3791C355-A2F5-48D0-9A42-FFEF06634938}" type="pres">
      <dgm:prSet presAssocID="{F1BFA81B-07E5-443B-B42C-4A3C6D038FD7}" presName="header" presStyleLbl="node1" presStyleIdx="1" presStyleCnt="2"/>
      <dgm:spPr/>
      <dgm:t>
        <a:bodyPr/>
        <a:lstStyle/>
        <a:p>
          <a:endParaRPr lang="en-US"/>
        </a:p>
      </dgm:t>
    </dgm:pt>
    <dgm:pt modelId="{DD8B17A1-5A81-4898-BF08-BCDDE4A8E49C}" type="pres">
      <dgm:prSet presAssocID="{CB5B728D-105C-4CF5-A8DA-A4B350164436}" presName="parTrans" presStyleLbl="sibTrans2D1" presStyleIdx="4" presStyleCnt="8"/>
      <dgm:spPr/>
      <dgm:t>
        <a:bodyPr/>
        <a:lstStyle/>
        <a:p>
          <a:endParaRPr lang="en-US"/>
        </a:p>
      </dgm:t>
    </dgm:pt>
    <dgm:pt modelId="{E0DFF0D8-609B-4814-8A76-6ED8DC9B998D}" type="pres">
      <dgm:prSet presAssocID="{98EB20A1-6C64-4F42-85D4-94B81BF4E42F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7BFC9-5C33-4730-9B67-BD48FA63F672}" type="pres">
      <dgm:prSet presAssocID="{310FC8FC-84D8-4DE6-9070-8D197EF53ACC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8DFFC8-E810-40BA-B804-15F858B95A86}" type="pres">
      <dgm:prSet presAssocID="{93C4B4BE-63D8-496C-9795-6A57B35F42B6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597B4-44A2-4E6F-A068-94DBF01E0181}" type="pres">
      <dgm:prSet presAssocID="{9F831E62-7216-431C-95CD-E99F2CFED883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A51356C-390B-4B4F-AAD6-C31C7D924863}" type="pres">
      <dgm:prSet presAssocID="{4D6C5368-BD69-4C05-8C3D-AAF27F7906FB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0C786-51EB-4D0D-887B-BE924028F824}" type="pres">
      <dgm:prSet presAssocID="{469679C2-7456-4E84-837B-3C1BDEA438E4}" presName="sibTrans" presStyleLbl="sibTrans2D1" presStyleIdx="7" presStyleCnt="8"/>
      <dgm:spPr/>
      <dgm:t>
        <a:bodyPr/>
        <a:lstStyle/>
        <a:p>
          <a:endParaRPr lang="en-US"/>
        </a:p>
      </dgm:t>
    </dgm:pt>
    <dgm:pt modelId="{DE213891-20D9-497F-9157-DC2213EA37EC}" type="pres">
      <dgm:prSet presAssocID="{8DB5914B-7EE3-4EA6-B773-BCC61D4CC10E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3DB3D-14F8-43F3-BF7B-E00C38127B36}" srcId="{F1BFA81B-07E5-443B-B42C-4A3C6D038FD7}" destId="{4D6C5368-BD69-4C05-8C3D-AAF27F7906FB}" srcOrd="2" destOrd="0" parTransId="{939C8329-B322-4BF3-93DE-D533BC161147}" sibTransId="{469679C2-7456-4E84-837B-3C1BDEA438E4}"/>
    <dgm:cxn modelId="{25401FA5-2B38-4957-A41C-59D912F9BBE0}" type="presOf" srcId="{C8740777-3E1E-4453-BC93-4413D7553898}" destId="{C8F28E78-AACA-447C-9F38-5D89EADFDDB4}" srcOrd="0" destOrd="0" presId="urn:microsoft.com/office/officeart/2005/8/layout/lProcess1"/>
    <dgm:cxn modelId="{7F1D8E07-342C-4185-9AC4-3724CFFDCB03}" srcId="{F1BFA81B-07E5-443B-B42C-4A3C6D038FD7}" destId="{8DB5914B-7EE3-4EA6-B773-BCC61D4CC10E}" srcOrd="3" destOrd="0" parTransId="{4DBE9771-82D1-4FA8-85F0-0D9997BC44E4}" sibTransId="{23031B27-FC2C-4E86-8F18-9AEC376576A1}"/>
    <dgm:cxn modelId="{362AC1EC-EF6E-4269-80DA-E9E9AAD4B8B0}" srcId="{628BDB79-1606-40E3-B88B-EF5C782C9BAA}" destId="{39F5B3B7-2448-4091-A481-1A5C5EC81A0B}" srcOrd="0" destOrd="0" parTransId="{20577ECB-F09F-4B95-AD2C-8B007BC43D04}" sibTransId="{C8740777-3E1E-4453-BC93-4413D7553898}"/>
    <dgm:cxn modelId="{4260F580-574B-4612-B078-A8A3368E5C31}" srcId="{628BDB79-1606-40E3-B88B-EF5C782C9BAA}" destId="{8EC00AA4-0335-4B40-9D6D-11CFE4A85E34}" srcOrd="1" destOrd="0" parTransId="{78B2B308-5438-4339-81B8-863AF8CA34E8}" sibTransId="{A4FA8ADE-E398-4A5D-8066-A69C2B6FB0A5}"/>
    <dgm:cxn modelId="{EEAA1E62-2D16-40DC-B3A2-E7C233317538}" type="presOf" srcId="{A4FA8ADE-E398-4A5D-8066-A69C2B6FB0A5}" destId="{3E114751-F69B-4143-AB97-83BA0F1078B3}" srcOrd="0" destOrd="0" presId="urn:microsoft.com/office/officeart/2005/8/layout/lProcess1"/>
    <dgm:cxn modelId="{D204E772-2536-4C29-A9BF-DE4C05810F2C}" type="presOf" srcId="{9F831E62-7216-431C-95CD-E99F2CFED883}" destId="{675597B4-44A2-4E6F-A068-94DBF01E0181}" srcOrd="0" destOrd="0" presId="urn:microsoft.com/office/officeart/2005/8/layout/lProcess1"/>
    <dgm:cxn modelId="{70DA1A37-0D12-47E4-B215-A6CB0FF8683C}" type="presOf" srcId="{F1BFA81B-07E5-443B-B42C-4A3C6D038FD7}" destId="{3791C355-A2F5-48D0-9A42-FFEF06634938}" srcOrd="0" destOrd="0" presId="urn:microsoft.com/office/officeart/2005/8/layout/lProcess1"/>
    <dgm:cxn modelId="{039A46CE-3789-4D2C-82CA-99647BDC1CC3}" type="presOf" srcId="{4D6C5368-BD69-4C05-8C3D-AAF27F7906FB}" destId="{3A51356C-390B-4B4F-AAD6-C31C7D924863}" srcOrd="0" destOrd="0" presId="urn:microsoft.com/office/officeart/2005/8/layout/lProcess1"/>
    <dgm:cxn modelId="{D27D9A0F-9898-4798-B815-6ECDEA88CCCC}" type="presOf" srcId="{3C33B67B-1F04-45EA-9FAF-4BE36AE6EAEA}" destId="{C6D6BF99-3454-4043-AA5E-60D81F316545}" srcOrd="0" destOrd="0" presId="urn:microsoft.com/office/officeart/2005/8/layout/lProcess1"/>
    <dgm:cxn modelId="{5B4CB5E1-D404-4569-AF24-181D4544B1B5}" srcId="{628BDB79-1606-40E3-B88B-EF5C782C9BAA}" destId="{E180890C-EC4C-4A27-B316-24A3D8650FDF}" srcOrd="2" destOrd="0" parTransId="{4AF6C86E-1E15-40DB-BE95-E444B34FC24E}" sibTransId="{FB34C4E2-FB34-4A36-A6BA-6329E4761CDE}"/>
    <dgm:cxn modelId="{5466DAF5-92D9-4504-9AD2-C298078D86A9}" type="presOf" srcId="{8EC00AA4-0335-4B40-9D6D-11CFE4A85E34}" destId="{816D5FB5-599A-481C-A361-8CA29A2E18C6}" srcOrd="0" destOrd="0" presId="urn:microsoft.com/office/officeart/2005/8/layout/lProcess1"/>
    <dgm:cxn modelId="{7D659770-E114-49A2-B058-5F249E3BE237}" type="presOf" srcId="{20577ECB-F09F-4B95-AD2C-8B007BC43D04}" destId="{28268460-40B2-47F6-93A8-8E90D2CBFB03}" srcOrd="0" destOrd="0" presId="urn:microsoft.com/office/officeart/2005/8/layout/lProcess1"/>
    <dgm:cxn modelId="{7A57EE8B-E18D-47D4-9834-B72FF892BE2F}" type="presOf" srcId="{FB34C4E2-FB34-4A36-A6BA-6329E4761CDE}" destId="{231F7798-89DA-41F0-B18F-DEF67FC00570}" srcOrd="0" destOrd="0" presId="urn:microsoft.com/office/officeart/2005/8/layout/lProcess1"/>
    <dgm:cxn modelId="{A8D643BB-0F25-4273-9DC9-FA1AB7A3ED5D}" type="presOf" srcId="{39F5B3B7-2448-4091-A481-1A5C5EC81A0B}" destId="{D47FB0CB-6412-4CF8-98E7-0769D8064604}" srcOrd="0" destOrd="0" presId="urn:microsoft.com/office/officeart/2005/8/layout/lProcess1"/>
    <dgm:cxn modelId="{C827AD34-0D97-45A4-839D-41F6CD1AA433}" type="presOf" srcId="{98EB20A1-6C64-4F42-85D4-94B81BF4E42F}" destId="{E0DFF0D8-609B-4814-8A76-6ED8DC9B998D}" srcOrd="0" destOrd="0" presId="urn:microsoft.com/office/officeart/2005/8/layout/lProcess1"/>
    <dgm:cxn modelId="{87510771-9D44-434E-80A3-00554B969FF0}" type="presOf" srcId="{628BDB79-1606-40E3-B88B-EF5C782C9BAA}" destId="{C887EC34-7A05-4F66-8923-1EF4D81CDD01}" srcOrd="0" destOrd="0" presId="urn:microsoft.com/office/officeart/2005/8/layout/lProcess1"/>
    <dgm:cxn modelId="{E85C48FB-0240-4CE0-A168-9F2925BAFC9C}" type="presOf" srcId="{CB5B728D-105C-4CF5-A8DA-A4B350164436}" destId="{DD8B17A1-5A81-4898-BF08-BCDDE4A8E49C}" srcOrd="0" destOrd="0" presId="urn:microsoft.com/office/officeart/2005/8/layout/lProcess1"/>
    <dgm:cxn modelId="{6F2CBD72-8447-427B-A075-1764B1C7F444}" srcId="{3C33B67B-1F04-45EA-9FAF-4BE36AE6EAEA}" destId="{F1BFA81B-07E5-443B-B42C-4A3C6D038FD7}" srcOrd="1" destOrd="0" parTransId="{4590E641-CF98-40AF-873F-74FC1DC5CC8B}" sibTransId="{2FFC35FB-F212-4834-93AC-AF69E1B633F7}"/>
    <dgm:cxn modelId="{0D2CA09F-B0A0-44CA-90DF-0DD6A710EF12}" type="presOf" srcId="{E180890C-EC4C-4A27-B316-24A3D8650FDF}" destId="{5F5F1060-E8F3-4F3B-815E-2B7AFA33E56A}" srcOrd="0" destOrd="0" presId="urn:microsoft.com/office/officeart/2005/8/layout/lProcess1"/>
    <dgm:cxn modelId="{47F27951-51F0-49E8-8B4E-AC3729476BFA}" type="presOf" srcId="{469679C2-7456-4E84-837B-3C1BDEA438E4}" destId="{EA70C786-51EB-4D0D-887B-BE924028F824}" srcOrd="0" destOrd="0" presId="urn:microsoft.com/office/officeart/2005/8/layout/lProcess1"/>
    <dgm:cxn modelId="{FC719B0E-5F3D-407C-91F8-A526AE775275}" type="presOf" srcId="{310FC8FC-84D8-4DE6-9070-8D197EF53ACC}" destId="{DD87BFC9-5C33-4730-9B67-BD48FA63F672}" srcOrd="0" destOrd="0" presId="urn:microsoft.com/office/officeart/2005/8/layout/lProcess1"/>
    <dgm:cxn modelId="{C946DE4E-FFCF-44BB-8808-5C3450B9F6EE}" srcId="{628BDB79-1606-40E3-B88B-EF5C782C9BAA}" destId="{93F1DC86-EE78-430F-9D28-92A1E37D060D}" srcOrd="3" destOrd="0" parTransId="{A4E7A17B-3B75-4797-AB39-EE0777C5CEBD}" sibTransId="{58E3D1E9-B15B-492C-A2D3-E0CBFC3807BB}"/>
    <dgm:cxn modelId="{057389C9-5410-4008-B1A1-BC6EF8566539}" srcId="{F1BFA81B-07E5-443B-B42C-4A3C6D038FD7}" destId="{93C4B4BE-63D8-496C-9795-6A57B35F42B6}" srcOrd="1" destOrd="0" parTransId="{03F484DE-8964-4CD1-BE66-E42CD6BB3F07}" sibTransId="{9F831E62-7216-431C-95CD-E99F2CFED883}"/>
    <dgm:cxn modelId="{B5308AEE-2671-4220-83E4-B19FC14DF2F2}" type="presOf" srcId="{93F1DC86-EE78-430F-9D28-92A1E37D060D}" destId="{509DD817-F5FD-48D2-8EFD-3DB961BB73E2}" srcOrd="0" destOrd="0" presId="urn:microsoft.com/office/officeart/2005/8/layout/lProcess1"/>
    <dgm:cxn modelId="{706731A7-6C0C-43EE-AB01-10F72E363A93}" type="presOf" srcId="{8DB5914B-7EE3-4EA6-B773-BCC61D4CC10E}" destId="{DE213891-20D9-497F-9157-DC2213EA37EC}" srcOrd="0" destOrd="0" presId="urn:microsoft.com/office/officeart/2005/8/layout/lProcess1"/>
    <dgm:cxn modelId="{32C6D579-0F0E-4BDA-A6F2-534C8FA1717C}" srcId="{F1BFA81B-07E5-443B-B42C-4A3C6D038FD7}" destId="{98EB20A1-6C64-4F42-85D4-94B81BF4E42F}" srcOrd="0" destOrd="0" parTransId="{CB5B728D-105C-4CF5-A8DA-A4B350164436}" sibTransId="{310FC8FC-84D8-4DE6-9070-8D197EF53ACC}"/>
    <dgm:cxn modelId="{E1A38B03-B545-4457-BBF5-3843BCFAF1C9}" srcId="{3C33B67B-1F04-45EA-9FAF-4BE36AE6EAEA}" destId="{628BDB79-1606-40E3-B88B-EF5C782C9BAA}" srcOrd="0" destOrd="0" parTransId="{CB1027BE-4329-4131-B4E0-2584202D629F}" sibTransId="{6EC9A31C-2837-4F0A-B749-E282E2364743}"/>
    <dgm:cxn modelId="{C552D455-B529-4015-B0BD-CF37C8781E11}" type="presOf" srcId="{93C4B4BE-63D8-496C-9795-6A57B35F42B6}" destId="{2E8DFFC8-E810-40BA-B804-15F858B95A86}" srcOrd="0" destOrd="0" presId="urn:microsoft.com/office/officeart/2005/8/layout/lProcess1"/>
    <dgm:cxn modelId="{69FA2222-DB78-4A28-85E1-938FC95DAACD}" type="presParOf" srcId="{C6D6BF99-3454-4043-AA5E-60D81F316545}" destId="{66D74D7E-7DFB-4F60-B20B-6E33F0054392}" srcOrd="0" destOrd="0" presId="urn:microsoft.com/office/officeart/2005/8/layout/lProcess1"/>
    <dgm:cxn modelId="{2E918C04-D2C8-4A8E-AC43-9D1D294749D4}" type="presParOf" srcId="{66D74D7E-7DFB-4F60-B20B-6E33F0054392}" destId="{C887EC34-7A05-4F66-8923-1EF4D81CDD01}" srcOrd="0" destOrd="0" presId="urn:microsoft.com/office/officeart/2005/8/layout/lProcess1"/>
    <dgm:cxn modelId="{E5D36F47-DF91-4166-85AA-9F50D379638A}" type="presParOf" srcId="{66D74D7E-7DFB-4F60-B20B-6E33F0054392}" destId="{28268460-40B2-47F6-93A8-8E90D2CBFB03}" srcOrd="1" destOrd="0" presId="urn:microsoft.com/office/officeart/2005/8/layout/lProcess1"/>
    <dgm:cxn modelId="{4DBB0875-8A9F-40A9-A2D9-CA0592FCB28B}" type="presParOf" srcId="{66D74D7E-7DFB-4F60-B20B-6E33F0054392}" destId="{D47FB0CB-6412-4CF8-98E7-0769D8064604}" srcOrd="2" destOrd="0" presId="urn:microsoft.com/office/officeart/2005/8/layout/lProcess1"/>
    <dgm:cxn modelId="{B0823FD2-5F14-4431-9189-F3D5445DB43B}" type="presParOf" srcId="{66D74D7E-7DFB-4F60-B20B-6E33F0054392}" destId="{C8F28E78-AACA-447C-9F38-5D89EADFDDB4}" srcOrd="3" destOrd="0" presId="urn:microsoft.com/office/officeart/2005/8/layout/lProcess1"/>
    <dgm:cxn modelId="{771FE230-A7A3-412F-9441-FAA62989054B}" type="presParOf" srcId="{66D74D7E-7DFB-4F60-B20B-6E33F0054392}" destId="{816D5FB5-599A-481C-A361-8CA29A2E18C6}" srcOrd="4" destOrd="0" presId="urn:microsoft.com/office/officeart/2005/8/layout/lProcess1"/>
    <dgm:cxn modelId="{0CFFE259-723E-4423-AA96-268E5456E6C9}" type="presParOf" srcId="{66D74D7E-7DFB-4F60-B20B-6E33F0054392}" destId="{3E114751-F69B-4143-AB97-83BA0F1078B3}" srcOrd="5" destOrd="0" presId="urn:microsoft.com/office/officeart/2005/8/layout/lProcess1"/>
    <dgm:cxn modelId="{9D66A87B-8505-4E11-BB91-F41ED98C13B2}" type="presParOf" srcId="{66D74D7E-7DFB-4F60-B20B-6E33F0054392}" destId="{5F5F1060-E8F3-4F3B-815E-2B7AFA33E56A}" srcOrd="6" destOrd="0" presId="urn:microsoft.com/office/officeart/2005/8/layout/lProcess1"/>
    <dgm:cxn modelId="{B7F07622-9786-474D-9051-5D1AE131F923}" type="presParOf" srcId="{66D74D7E-7DFB-4F60-B20B-6E33F0054392}" destId="{231F7798-89DA-41F0-B18F-DEF67FC00570}" srcOrd="7" destOrd="0" presId="urn:microsoft.com/office/officeart/2005/8/layout/lProcess1"/>
    <dgm:cxn modelId="{15ED2E2D-28EF-4F81-9D02-8051B1A27FBD}" type="presParOf" srcId="{66D74D7E-7DFB-4F60-B20B-6E33F0054392}" destId="{509DD817-F5FD-48D2-8EFD-3DB961BB73E2}" srcOrd="8" destOrd="0" presId="urn:microsoft.com/office/officeart/2005/8/layout/lProcess1"/>
    <dgm:cxn modelId="{DA1114AF-72C7-4C80-AEC8-6A1F23FA8497}" type="presParOf" srcId="{C6D6BF99-3454-4043-AA5E-60D81F316545}" destId="{46238C59-FB1D-4DF1-B105-FF4001BF2ED9}" srcOrd="1" destOrd="0" presId="urn:microsoft.com/office/officeart/2005/8/layout/lProcess1"/>
    <dgm:cxn modelId="{451B44C8-0445-4CF2-AFD9-C63831BD23F2}" type="presParOf" srcId="{C6D6BF99-3454-4043-AA5E-60D81F316545}" destId="{B854F9D9-124F-4B0F-98EB-785AFEC25BF7}" srcOrd="2" destOrd="0" presId="urn:microsoft.com/office/officeart/2005/8/layout/lProcess1"/>
    <dgm:cxn modelId="{18DA8F42-9BE8-4CFD-A003-A42A7585A227}" type="presParOf" srcId="{B854F9D9-124F-4B0F-98EB-785AFEC25BF7}" destId="{3791C355-A2F5-48D0-9A42-FFEF06634938}" srcOrd="0" destOrd="0" presId="urn:microsoft.com/office/officeart/2005/8/layout/lProcess1"/>
    <dgm:cxn modelId="{4877510C-7189-462C-8D33-620A57B9DB99}" type="presParOf" srcId="{B854F9D9-124F-4B0F-98EB-785AFEC25BF7}" destId="{DD8B17A1-5A81-4898-BF08-BCDDE4A8E49C}" srcOrd="1" destOrd="0" presId="urn:microsoft.com/office/officeart/2005/8/layout/lProcess1"/>
    <dgm:cxn modelId="{5353829D-052B-4A80-AAAB-AF6D143609D0}" type="presParOf" srcId="{B854F9D9-124F-4B0F-98EB-785AFEC25BF7}" destId="{E0DFF0D8-609B-4814-8A76-6ED8DC9B998D}" srcOrd="2" destOrd="0" presId="urn:microsoft.com/office/officeart/2005/8/layout/lProcess1"/>
    <dgm:cxn modelId="{E6C2BCB4-4C5E-408D-8370-F85F10727573}" type="presParOf" srcId="{B854F9D9-124F-4B0F-98EB-785AFEC25BF7}" destId="{DD87BFC9-5C33-4730-9B67-BD48FA63F672}" srcOrd="3" destOrd="0" presId="urn:microsoft.com/office/officeart/2005/8/layout/lProcess1"/>
    <dgm:cxn modelId="{20C3A861-F955-4838-80F8-782F845C9837}" type="presParOf" srcId="{B854F9D9-124F-4B0F-98EB-785AFEC25BF7}" destId="{2E8DFFC8-E810-40BA-B804-15F858B95A86}" srcOrd="4" destOrd="0" presId="urn:microsoft.com/office/officeart/2005/8/layout/lProcess1"/>
    <dgm:cxn modelId="{2B2D6F6B-5C50-4210-843B-E28A3B3B1348}" type="presParOf" srcId="{B854F9D9-124F-4B0F-98EB-785AFEC25BF7}" destId="{675597B4-44A2-4E6F-A068-94DBF01E0181}" srcOrd="5" destOrd="0" presId="urn:microsoft.com/office/officeart/2005/8/layout/lProcess1"/>
    <dgm:cxn modelId="{F6CD6811-9E7E-4D2B-94F5-42A4B357C002}" type="presParOf" srcId="{B854F9D9-124F-4B0F-98EB-785AFEC25BF7}" destId="{3A51356C-390B-4B4F-AAD6-C31C7D924863}" srcOrd="6" destOrd="0" presId="urn:microsoft.com/office/officeart/2005/8/layout/lProcess1"/>
    <dgm:cxn modelId="{47551941-8D6F-4178-B1F7-4E12F63782BA}" type="presParOf" srcId="{B854F9D9-124F-4B0F-98EB-785AFEC25BF7}" destId="{EA70C786-51EB-4D0D-887B-BE924028F824}" srcOrd="7" destOrd="0" presId="urn:microsoft.com/office/officeart/2005/8/layout/lProcess1"/>
    <dgm:cxn modelId="{AD399956-8C34-4AD7-B91E-1336EF551CC6}" type="presParOf" srcId="{B854F9D9-124F-4B0F-98EB-785AFEC25BF7}" destId="{DE213891-20D9-497F-9157-DC2213EA37EC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3674E-1984-4551-9B25-52766059738B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7B38D-FDA3-4A60-8E18-40E40FA8974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امنیت ابری</a:t>
          </a:r>
          <a:endParaRPr lang="en-US" dirty="0"/>
        </a:p>
      </dgm:t>
    </dgm:pt>
    <dgm:pt modelId="{3B462B91-B354-4526-B6A0-D1825696C770}" type="parTrans" cxnId="{DC7F3152-C35A-4ED0-B238-2B63B56527D4}">
      <dgm:prSet/>
      <dgm:spPr/>
      <dgm:t>
        <a:bodyPr/>
        <a:lstStyle/>
        <a:p>
          <a:endParaRPr lang="en-US"/>
        </a:p>
      </dgm:t>
    </dgm:pt>
    <dgm:pt modelId="{2D06D0EF-9215-4FDD-9E8D-F11C96AEB5C9}" type="sibTrans" cxnId="{DC7F3152-C35A-4ED0-B238-2B63B56527D4}">
      <dgm:prSet/>
      <dgm:spPr/>
      <dgm:t>
        <a:bodyPr/>
        <a:lstStyle/>
        <a:p>
          <a:endParaRPr lang="en-US"/>
        </a:p>
      </dgm:t>
    </dgm:pt>
    <dgm:pt modelId="{EC5CDD24-8F1B-41E5-A99B-4516B39B13A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کمبود نیروی متخصص</a:t>
          </a:r>
          <a:endParaRPr lang="en-US" dirty="0"/>
        </a:p>
      </dgm:t>
    </dgm:pt>
    <dgm:pt modelId="{F93BB660-353A-4B63-8397-2FC330BAE27F}" type="parTrans" cxnId="{2343E109-FE64-4BF5-9560-D548B8F6E0A7}">
      <dgm:prSet/>
      <dgm:spPr/>
      <dgm:t>
        <a:bodyPr/>
        <a:lstStyle/>
        <a:p>
          <a:endParaRPr lang="en-US"/>
        </a:p>
      </dgm:t>
    </dgm:pt>
    <dgm:pt modelId="{4858E045-E11B-4930-836A-55BE3CEFC8F7}" type="sibTrans" cxnId="{2343E109-FE64-4BF5-9560-D548B8F6E0A7}">
      <dgm:prSet/>
      <dgm:spPr/>
      <dgm:t>
        <a:bodyPr/>
        <a:lstStyle/>
        <a:p>
          <a:endParaRPr lang="en-US"/>
        </a:p>
      </dgm:t>
    </dgm:pt>
    <dgm:pt modelId="{A9C24613-B04A-46E5-A004-E58DBC7FCB9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غیرقابل پیش‌بینی بودن هزینه‌ها</a:t>
          </a:r>
          <a:endParaRPr lang="en-US" dirty="0"/>
        </a:p>
      </dgm:t>
    </dgm:pt>
    <dgm:pt modelId="{8AD6E664-C91A-44CA-8263-EA07067CCF42}" type="parTrans" cxnId="{08532DDA-6E20-4185-BA7C-812F5872C366}">
      <dgm:prSet/>
      <dgm:spPr/>
      <dgm:t>
        <a:bodyPr/>
        <a:lstStyle/>
        <a:p>
          <a:endParaRPr lang="en-US"/>
        </a:p>
      </dgm:t>
    </dgm:pt>
    <dgm:pt modelId="{637CEB68-B1CC-4F52-8612-BF961EE9E1C2}" type="sibTrans" cxnId="{08532DDA-6E20-4185-BA7C-812F5872C366}">
      <dgm:prSet/>
      <dgm:spPr/>
      <dgm:t>
        <a:bodyPr/>
        <a:lstStyle/>
        <a:p>
          <a:endParaRPr lang="en-US"/>
        </a:p>
      </dgm:t>
    </dgm:pt>
    <dgm:pt modelId="{897661C9-D527-4476-B69A-BD596EB2CE7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حاکمیت </a:t>
          </a:r>
          <a:r>
            <a:rPr lang="en-US" b="1" i="0" dirty="0" smtClean="0"/>
            <a:t>IT</a:t>
          </a:r>
          <a:endParaRPr lang="en-US" dirty="0"/>
        </a:p>
      </dgm:t>
    </dgm:pt>
    <dgm:pt modelId="{4EAFA72A-7286-4C78-968D-4B85D4AE8646}" type="parTrans" cxnId="{595F28DC-B32E-4B39-8FE9-230B02CE4FCE}">
      <dgm:prSet/>
      <dgm:spPr/>
      <dgm:t>
        <a:bodyPr/>
        <a:lstStyle/>
        <a:p>
          <a:endParaRPr lang="en-US"/>
        </a:p>
      </dgm:t>
    </dgm:pt>
    <dgm:pt modelId="{5BEFF7CA-A264-42FF-9548-145023DD7A44}" type="sibTrans" cxnId="{595F28DC-B32E-4B39-8FE9-230B02CE4FCE}">
      <dgm:prSet/>
      <dgm:spPr/>
      <dgm:t>
        <a:bodyPr/>
        <a:lstStyle/>
        <a:p>
          <a:endParaRPr lang="en-US"/>
        </a:p>
      </dgm:t>
    </dgm:pt>
    <dgm:pt modelId="{B1C86A7B-B9D0-4041-993D-45924C9BB30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مدیریت ابرهای متعدد</a:t>
          </a:r>
          <a:endParaRPr lang="en-US" dirty="0"/>
        </a:p>
      </dgm:t>
    </dgm:pt>
    <dgm:pt modelId="{5666324B-E8F9-41FA-A1F5-3901039F1CBE}" type="parTrans" cxnId="{5EB50CE3-6CC2-4671-87D6-32D79564E392}">
      <dgm:prSet/>
      <dgm:spPr/>
      <dgm:t>
        <a:bodyPr/>
        <a:lstStyle/>
        <a:p>
          <a:endParaRPr lang="en-US"/>
        </a:p>
      </dgm:t>
    </dgm:pt>
    <dgm:pt modelId="{1DCCE185-3E0A-4033-940E-49C9DFFBC234}" type="sibTrans" cxnId="{5EB50CE3-6CC2-4671-87D6-32D79564E392}">
      <dgm:prSet/>
      <dgm:spPr/>
      <dgm:t>
        <a:bodyPr/>
        <a:lstStyle/>
        <a:p>
          <a:endParaRPr lang="en-US"/>
        </a:p>
      </dgm:t>
    </dgm:pt>
    <dgm:pt modelId="{CFF04DD3-6424-417F-A90A-BCA285B830D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مدیریت ابرهای متعدد</a:t>
          </a:r>
          <a:endParaRPr lang="fa-IR" b="1" i="0" dirty="0"/>
        </a:p>
      </dgm:t>
    </dgm:pt>
    <dgm:pt modelId="{6C670A99-9EFB-4015-9F4F-B1AE97465C5F}" type="parTrans" cxnId="{ACBBCF43-3ED1-4A44-B87A-33C0504A94FE}">
      <dgm:prSet/>
      <dgm:spPr/>
      <dgm:t>
        <a:bodyPr/>
        <a:lstStyle/>
        <a:p>
          <a:endParaRPr lang="en-US"/>
        </a:p>
      </dgm:t>
    </dgm:pt>
    <dgm:pt modelId="{EA9FA17F-EFBA-4ABC-96A8-C55C344BA4BE}" type="sibTrans" cxnId="{ACBBCF43-3ED1-4A44-B87A-33C0504A94FE}">
      <dgm:prSet/>
      <dgm:spPr/>
      <dgm:t>
        <a:bodyPr/>
        <a:lstStyle/>
        <a:p>
          <a:endParaRPr lang="en-US"/>
        </a:p>
      </dgm:t>
    </dgm:pt>
    <dgm:pt modelId="{89E2C4BE-6B9B-41F7-9408-641A4ED2AAC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ساخت ابر خصوصی</a:t>
          </a:r>
          <a:endParaRPr lang="fa-IR" b="1" i="0" dirty="0"/>
        </a:p>
      </dgm:t>
    </dgm:pt>
    <dgm:pt modelId="{23A958E1-22B7-4295-B15B-D66F77B72D95}" type="parTrans" cxnId="{5ACF5A2D-6F2B-4C20-9D2D-88FD01FFE236}">
      <dgm:prSet/>
      <dgm:spPr/>
      <dgm:t>
        <a:bodyPr/>
        <a:lstStyle/>
        <a:p>
          <a:endParaRPr lang="en-US"/>
        </a:p>
      </dgm:t>
    </dgm:pt>
    <dgm:pt modelId="{287DD5C6-BA73-4368-B4AF-8C280EF60935}" type="sibTrans" cxnId="{5ACF5A2D-6F2B-4C20-9D2D-88FD01FFE236}">
      <dgm:prSet/>
      <dgm:spPr/>
      <dgm:t>
        <a:bodyPr/>
        <a:lstStyle/>
        <a:p>
          <a:endParaRPr lang="en-US"/>
        </a:p>
      </dgm:t>
    </dgm:pt>
    <dgm:pt modelId="{B425A5D8-1B7C-43A2-B3A7-CF8135DED65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مهاجرت ابرها</a:t>
          </a:r>
          <a:endParaRPr lang="fa-IR" b="1" i="0" dirty="0"/>
        </a:p>
      </dgm:t>
    </dgm:pt>
    <dgm:pt modelId="{FB8ADE70-F147-466F-A4E7-E36BC5DEEDE2}" type="parTrans" cxnId="{488A4BFF-6500-4365-ACF2-615282992632}">
      <dgm:prSet/>
      <dgm:spPr/>
      <dgm:t>
        <a:bodyPr/>
        <a:lstStyle/>
        <a:p>
          <a:endParaRPr lang="en-US"/>
        </a:p>
      </dgm:t>
    </dgm:pt>
    <dgm:pt modelId="{CCFAC372-B3DC-438F-8650-2AC2221D8D17}" type="sibTrans" cxnId="{488A4BFF-6500-4365-ACF2-615282992632}">
      <dgm:prSet/>
      <dgm:spPr/>
      <dgm:t>
        <a:bodyPr/>
        <a:lstStyle/>
        <a:p>
          <a:endParaRPr lang="en-US"/>
        </a:p>
      </dgm:t>
    </dgm:pt>
    <dgm:pt modelId="{2406A438-B94B-48D0-AD78-440B7DF6F3B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b="1" i="0" dirty="0" smtClean="0"/>
            <a:t>عوض کردن ارائه‌دهنده خدمات ابری</a:t>
          </a:r>
          <a:endParaRPr lang="fa-IR" b="1" i="0" dirty="0"/>
        </a:p>
      </dgm:t>
    </dgm:pt>
    <dgm:pt modelId="{BA7B6B50-39CF-4AA0-8BEA-CBA8323015C2}" type="parTrans" cxnId="{A1DE4916-5211-4279-A907-2AB2B78BF923}">
      <dgm:prSet/>
      <dgm:spPr/>
      <dgm:t>
        <a:bodyPr/>
        <a:lstStyle/>
        <a:p>
          <a:endParaRPr lang="en-US"/>
        </a:p>
      </dgm:t>
    </dgm:pt>
    <dgm:pt modelId="{DA97A53F-1A1D-463C-BB4C-C689B6E2F33C}" type="sibTrans" cxnId="{A1DE4916-5211-4279-A907-2AB2B78BF923}">
      <dgm:prSet/>
      <dgm:spPr/>
      <dgm:t>
        <a:bodyPr/>
        <a:lstStyle/>
        <a:p>
          <a:endParaRPr lang="en-US"/>
        </a:p>
      </dgm:t>
    </dgm:pt>
    <dgm:pt modelId="{AAD1955D-6940-4BD1-BAAB-FF5F310C8E38}" type="pres">
      <dgm:prSet presAssocID="{3E33674E-1984-4551-9B25-5276605973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2C1F43-352E-4ED2-BE87-D2D8F49E8892}" type="pres">
      <dgm:prSet presAssocID="{7687B38D-FDA3-4A60-8E18-40E40FA89746}" presName="vertFlow" presStyleCnt="0"/>
      <dgm:spPr/>
    </dgm:pt>
    <dgm:pt modelId="{97B81D4F-62BD-4E3B-BEA7-82B5187A5142}" type="pres">
      <dgm:prSet presAssocID="{7687B38D-FDA3-4A60-8E18-40E40FA89746}" presName="header" presStyleLbl="node1" presStyleIdx="0" presStyleCnt="2"/>
      <dgm:spPr/>
      <dgm:t>
        <a:bodyPr/>
        <a:lstStyle/>
        <a:p>
          <a:endParaRPr lang="en-US"/>
        </a:p>
      </dgm:t>
    </dgm:pt>
    <dgm:pt modelId="{DF64F1F3-50CE-4AC1-A97D-1CFFAD9D51E5}" type="pres">
      <dgm:prSet presAssocID="{F93BB660-353A-4B63-8397-2FC330BAE27F}" presName="parTrans" presStyleLbl="sibTrans2D1" presStyleIdx="0" presStyleCnt="7"/>
      <dgm:spPr/>
      <dgm:t>
        <a:bodyPr/>
        <a:lstStyle/>
        <a:p>
          <a:endParaRPr lang="en-US"/>
        </a:p>
      </dgm:t>
    </dgm:pt>
    <dgm:pt modelId="{94E4FEE8-4FB4-4372-B4DA-1E7FC5C799CD}" type="pres">
      <dgm:prSet presAssocID="{EC5CDD24-8F1B-41E5-A99B-4516B39B13AE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B2B78-6CEC-411D-AB72-1B74E9C38C88}" type="pres">
      <dgm:prSet presAssocID="{4858E045-E11B-4930-836A-55BE3CEFC8F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101FA9FF-6723-46C6-B599-C46AF680D0F0}" type="pres">
      <dgm:prSet presAssocID="{CFF04DD3-6424-417F-A90A-BCA285B830D4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5E195-22CA-4550-ACA1-6B4DFBA4BD88}" type="pres">
      <dgm:prSet presAssocID="{EA9FA17F-EFBA-4ABC-96A8-C55C344BA4BE}" presName="sibTrans" presStyleLbl="sibTrans2D1" presStyleIdx="2" presStyleCnt="7"/>
      <dgm:spPr/>
      <dgm:t>
        <a:bodyPr/>
        <a:lstStyle/>
        <a:p>
          <a:endParaRPr lang="en-US"/>
        </a:p>
      </dgm:t>
    </dgm:pt>
    <dgm:pt modelId="{3766559D-C2B0-4144-9DD2-1B3F7E3AC1DD}" type="pres">
      <dgm:prSet presAssocID="{89E2C4BE-6B9B-41F7-9408-641A4ED2AAC1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DBC5B-9797-4EB2-BDBF-D037148A1AA3}" type="pres">
      <dgm:prSet presAssocID="{287DD5C6-BA73-4368-B4AF-8C280EF60935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CDFCD37-8800-4150-B13A-15FEC738A070}" type="pres">
      <dgm:prSet presAssocID="{2406A438-B94B-48D0-AD78-440B7DF6F3BF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036D2-F97D-45EE-A75B-600D28B10DFF}" type="pres">
      <dgm:prSet presAssocID="{7687B38D-FDA3-4A60-8E18-40E40FA89746}" presName="hSp" presStyleCnt="0"/>
      <dgm:spPr/>
    </dgm:pt>
    <dgm:pt modelId="{3E625CDE-6577-48A9-BCF7-5040D9802044}" type="pres">
      <dgm:prSet presAssocID="{A9C24613-B04A-46E5-A004-E58DBC7FCB9D}" presName="vertFlow" presStyleCnt="0"/>
      <dgm:spPr/>
    </dgm:pt>
    <dgm:pt modelId="{EDB96693-CF9D-418F-A726-84CBBDE37264}" type="pres">
      <dgm:prSet presAssocID="{A9C24613-B04A-46E5-A004-E58DBC7FCB9D}" presName="header" presStyleLbl="node1" presStyleIdx="1" presStyleCnt="2"/>
      <dgm:spPr/>
      <dgm:t>
        <a:bodyPr/>
        <a:lstStyle/>
        <a:p>
          <a:endParaRPr lang="en-US"/>
        </a:p>
      </dgm:t>
    </dgm:pt>
    <dgm:pt modelId="{2F56B66A-8F50-4734-A202-5507CE70A490}" type="pres">
      <dgm:prSet presAssocID="{4EAFA72A-7286-4C78-968D-4B85D4AE8646}" presName="parTrans" presStyleLbl="sibTrans2D1" presStyleIdx="4" presStyleCnt="7"/>
      <dgm:spPr/>
      <dgm:t>
        <a:bodyPr/>
        <a:lstStyle/>
        <a:p>
          <a:endParaRPr lang="en-US"/>
        </a:p>
      </dgm:t>
    </dgm:pt>
    <dgm:pt modelId="{5D42A58E-C41E-4649-9C3F-BDC0AC5644C0}" type="pres">
      <dgm:prSet presAssocID="{897661C9-D527-4476-B69A-BD596EB2CE7F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0187D-D27B-4AC1-BFD6-A65241697E10}" type="pres">
      <dgm:prSet presAssocID="{5BEFF7CA-A264-42FF-9548-145023DD7A44}" presName="sibTrans" presStyleLbl="sibTrans2D1" presStyleIdx="5" presStyleCnt="7"/>
      <dgm:spPr/>
      <dgm:t>
        <a:bodyPr/>
        <a:lstStyle/>
        <a:p>
          <a:endParaRPr lang="en-US"/>
        </a:p>
      </dgm:t>
    </dgm:pt>
    <dgm:pt modelId="{5EFA5FED-BEDB-4508-9C00-4FA480FA57B4}" type="pres">
      <dgm:prSet presAssocID="{B1C86A7B-B9D0-4041-993D-45924C9BB30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5C85F-4C38-4975-91F2-8A0707593B28}" type="pres">
      <dgm:prSet presAssocID="{1DCCE185-3E0A-4033-940E-49C9DFFBC23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E525FE67-537B-4346-8912-6A5E8243AD1B}" type="pres">
      <dgm:prSet presAssocID="{B425A5D8-1B7C-43A2-B3A7-CF8135DED65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F28DC-B32E-4B39-8FE9-230B02CE4FCE}" srcId="{A9C24613-B04A-46E5-A004-E58DBC7FCB9D}" destId="{897661C9-D527-4476-B69A-BD596EB2CE7F}" srcOrd="0" destOrd="0" parTransId="{4EAFA72A-7286-4C78-968D-4B85D4AE8646}" sibTransId="{5BEFF7CA-A264-42FF-9548-145023DD7A44}"/>
    <dgm:cxn modelId="{B9CA624C-179A-47A2-9A52-A13CF6249913}" type="presOf" srcId="{B1C86A7B-B9D0-4041-993D-45924C9BB303}" destId="{5EFA5FED-BEDB-4508-9C00-4FA480FA57B4}" srcOrd="0" destOrd="0" presId="urn:microsoft.com/office/officeart/2005/8/layout/lProcess1"/>
    <dgm:cxn modelId="{B9D41F1E-6E0A-441F-B8CF-36026C71DDFA}" type="presOf" srcId="{5BEFF7CA-A264-42FF-9548-145023DD7A44}" destId="{6910187D-D27B-4AC1-BFD6-A65241697E10}" srcOrd="0" destOrd="0" presId="urn:microsoft.com/office/officeart/2005/8/layout/lProcess1"/>
    <dgm:cxn modelId="{08532DDA-6E20-4185-BA7C-812F5872C366}" srcId="{3E33674E-1984-4551-9B25-52766059738B}" destId="{A9C24613-B04A-46E5-A004-E58DBC7FCB9D}" srcOrd="1" destOrd="0" parTransId="{8AD6E664-C91A-44CA-8263-EA07067CCF42}" sibTransId="{637CEB68-B1CC-4F52-8612-BF961EE9E1C2}"/>
    <dgm:cxn modelId="{2E36B777-98EA-4E4D-975B-CB0DD15386C7}" type="presOf" srcId="{EC5CDD24-8F1B-41E5-A99B-4516B39B13AE}" destId="{94E4FEE8-4FB4-4372-B4DA-1E7FC5C799CD}" srcOrd="0" destOrd="0" presId="urn:microsoft.com/office/officeart/2005/8/layout/lProcess1"/>
    <dgm:cxn modelId="{2CA0E000-7448-443C-9B86-DD3AFAB6A247}" type="presOf" srcId="{A9C24613-B04A-46E5-A004-E58DBC7FCB9D}" destId="{EDB96693-CF9D-418F-A726-84CBBDE37264}" srcOrd="0" destOrd="0" presId="urn:microsoft.com/office/officeart/2005/8/layout/lProcess1"/>
    <dgm:cxn modelId="{5F411AEB-D53A-447F-B38F-BE56E4F35008}" type="presOf" srcId="{EA9FA17F-EFBA-4ABC-96A8-C55C344BA4BE}" destId="{5DA5E195-22CA-4550-ACA1-6B4DFBA4BD88}" srcOrd="0" destOrd="0" presId="urn:microsoft.com/office/officeart/2005/8/layout/lProcess1"/>
    <dgm:cxn modelId="{065AE855-4084-4812-B299-16111F1E5B3E}" type="presOf" srcId="{89E2C4BE-6B9B-41F7-9408-641A4ED2AAC1}" destId="{3766559D-C2B0-4144-9DD2-1B3F7E3AC1DD}" srcOrd="0" destOrd="0" presId="urn:microsoft.com/office/officeart/2005/8/layout/lProcess1"/>
    <dgm:cxn modelId="{5ACF5A2D-6F2B-4C20-9D2D-88FD01FFE236}" srcId="{7687B38D-FDA3-4A60-8E18-40E40FA89746}" destId="{89E2C4BE-6B9B-41F7-9408-641A4ED2AAC1}" srcOrd="2" destOrd="0" parTransId="{23A958E1-22B7-4295-B15B-D66F77B72D95}" sibTransId="{287DD5C6-BA73-4368-B4AF-8C280EF60935}"/>
    <dgm:cxn modelId="{A1DE4916-5211-4279-A907-2AB2B78BF923}" srcId="{7687B38D-FDA3-4A60-8E18-40E40FA89746}" destId="{2406A438-B94B-48D0-AD78-440B7DF6F3BF}" srcOrd="3" destOrd="0" parTransId="{BA7B6B50-39CF-4AA0-8BEA-CBA8323015C2}" sibTransId="{DA97A53F-1A1D-463C-BB4C-C689B6E2F33C}"/>
    <dgm:cxn modelId="{8FE334FF-EBF7-4258-8D59-C5297A6712A2}" type="presOf" srcId="{4858E045-E11B-4930-836A-55BE3CEFC8F7}" destId="{C95B2B78-6CEC-411D-AB72-1B74E9C38C88}" srcOrd="0" destOrd="0" presId="urn:microsoft.com/office/officeart/2005/8/layout/lProcess1"/>
    <dgm:cxn modelId="{5894A567-9BF7-4A01-9B13-6A1844059E6F}" type="presOf" srcId="{7687B38D-FDA3-4A60-8E18-40E40FA89746}" destId="{97B81D4F-62BD-4E3B-BEA7-82B5187A5142}" srcOrd="0" destOrd="0" presId="urn:microsoft.com/office/officeart/2005/8/layout/lProcess1"/>
    <dgm:cxn modelId="{C325F941-6963-4D12-B5FF-B44213EBDE9B}" type="presOf" srcId="{2406A438-B94B-48D0-AD78-440B7DF6F3BF}" destId="{0CDFCD37-8800-4150-B13A-15FEC738A070}" srcOrd="0" destOrd="0" presId="urn:microsoft.com/office/officeart/2005/8/layout/lProcess1"/>
    <dgm:cxn modelId="{C5BB652C-5779-4E1D-9150-51C0D60EDC91}" type="presOf" srcId="{B425A5D8-1B7C-43A2-B3A7-CF8135DED654}" destId="{E525FE67-537B-4346-8912-6A5E8243AD1B}" srcOrd="0" destOrd="0" presId="urn:microsoft.com/office/officeart/2005/8/layout/lProcess1"/>
    <dgm:cxn modelId="{488A4BFF-6500-4365-ACF2-615282992632}" srcId="{A9C24613-B04A-46E5-A004-E58DBC7FCB9D}" destId="{B425A5D8-1B7C-43A2-B3A7-CF8135DED654}" srcOrd="2" destOrd="0" parTransId="{FB8ADE70-F147-466F-A4E7-E36BC5DEEDE2}" sibTransId="{CCFAC372-B3DC-438F-8650-2AC2221D8D17}"/>
    <dgm:cxn modelId="{9E9AE32E-AB00-4125-8D34-0AECF925E013}" type="presOf" srcId="{897661C9-D527-4476-B69A-BD596EB2CE7F}" destId="{5D42A58E-C41E-4649-9C3F-BDC0AC5644C0}" srcOrd="0" destOrd="0" presId="urn:microsoft.com/office/officeart/2005/8/layout/lProcess1"/>
    <dgm:cxn modelId="{ACBBCF43-3ED1-4A44-B87A-33C0504A94FE}" srcId="{7687B38D-FDA3-4A60-8E18-40E40FA89746}" destId="{CFF04DD3-6424-417F-A90A-BCA285B830D4}" srcOrd="1" destOrd="0" parTransId="{6C670A99-9EFB-4015-9F4F-B1AE97465C5F}" sibTransId="{EA9FA17F-EFBA-4ABC-96A8-C55C344BA4BE}"/>
    <dgm:cxn modelId="{94D510DE-7D84-49B5-8375-3118AD141B7B}" type="presOf" srcId="{1DCCE185-3E0A-4033-940E-49C9DFFBC234}" destId="{F2C5C85F-4C38-4975-91F2-8A0707593B28}" srcOrd="0" destOrd="0" presId="urn:microsoft.com/office/officeart/2005/8/layout/lProcess1"/>
    <dgm:cxn modelId="{8EF77A67-E41F-440F-AFBF-A2E9B8851D62}" type="presOf" srcId="{4EAFA72A-7286-4C78-968D-4B85D4AE8646}" destId="{2F56B66A-8F50-4734-A202-5507CE70A490}" srcOrd="0" destOrd="0" presId="urn:microsoft.com/office/officeart/2005/8/layout/lProcess1"/>
    <dgm:cxn modelId="{1B987493-762A-4907-B320-8F37E2D7FC33}" type="presOf" srcId="{287DD5C6-BA73-4368-B4AF-8C280EF60935}" destId="{C2EDBC5B-9797-4EB2-BDBF-D037148A1AA3}" srcOrd="0" destOrd="0" presId="urn:microsoft.com/office/officeart/2005/8/layout/lProcess1"/>
    <dgm:cxn modelId="{2343E109-FE64-4BF5-9560-D548B8F6E0A7}" srcId="{7687B38D-FDA3-4A60-8E18-40E40FA89746}" destId="{EC5CDD24-8F1B-41E5-A99B-4516B39B13AE}" srcOrd="0" destOrd="0" parTransId="{F93BB660-353A-4B63-8397-2FC330BAE27F}" sibTransId="{4858E045-E11B-4930-836A-55BE3CEFC8F7}"/>
    <dgm:cxn modelId="{5037D8EF-CA4E-4E45-897F-A294FEBD8915}" type="presOf" srcId="{3E33674E-1984-4551-9B25-52766059738B}" destId="{AAD1955D-6940-4BD1-BAAB-FF5F310C8E38}" srcOrd="0" destOrd="0" presId="urn:microsoft.com/office/officeart/2005/8/layout/lProcess1"/>
    <dgm:cxn modelId="{2AF85103-9382-4CEE-ADDB-1DBCF5A6F33B}" type="presOf" srcId="{F93BB660-353A-4B63-8397-2FC330BAE27F}" destId="{DF64F1F3-50CE-4AC1-A97D-1CFFAD9D51E5}" srcOrd="0" destOrd="0" presId="urn:microsoft.com/office/officeart/2005/8/layout/lProcess1"/>
    <dgm:cxn modelId="{5EB50CE3-6CC2-4671-87D6-32D79564E392}" srcId="{A9C24613-B04A-46E5-A004-E58DBC7FCB9D}" destId="{B1C86A7B-B9D0-4041-993D-45924C9BB303}" srcOrd="1" destOrd="0" parTransId="{5666324B-E8F9-41FA-A1F5-3901039F1CBE}" sibTransId="{1DCCE185-3E0A-4033-940E-49C9DFFBC234}"/>
    <dgm:cxn modelId="{23D7786E-D627-4C9A-8D19-5FDE52DF72DA}" type="presOf" srcId="{CFF04DD3-6424-417F-A90A-BCA285B830D4}" destId="{101FA9FF-6723-46C6-B599-C46AF680D0F0}" srcOrd="0" destOrd="0" presId="urn:microsoft.com/office/officeart/2005/8/layout/lProcess1"/>
    <dgm:cxn modelId="{DC7F3152-C35A-4ED0-B238-2B63B56527D4}" srcId="{3E33674E-1984-4551-9B25-52766059738B}" destId="{7687B38D-FDA3-4A60-8E18-40E40FA89746}" srcOrd="0" destOrd="0" parTransId="{3B462B91-B354-4526-B6A0-D1825696C770}" sibTransId="{2D06D0EF-9215-4FDD-9E8D-F11C96AEB5C9}"/>
    <dgm:cxn modelId="{1CD34345-B4B3-4CCB-AAC1-F0CD4334DD8F}" type="presParOf" srcId="{AAD1955D-6940-4BD1-BAAB-FF5F310C8E38}" destId="{6E2C1F43-352E-4ED2-BE87-D2D8F49E8892}" srcOrd="0" destOrd="0" presId="urn:microsoft.com/office/officeart/2005/8/layout/lProcess1"/>
    <dgm:cxn modelId="{418A345C-6240-4262-89C1-D40A06323211}" type="presParOf" srcId="{6E2C1F43-352E-4ED2-BE87-D2D8F49E8892}" destId="{97B81D4F-62BD-4E3B-BEA7-82B5187A5142}" srcOrd="0" destOrd="0" presId="urn:microsoft.com/office/officeart/2005/8/layout/lProcess1"/>
    <dgm:cxn modelId="{C19D99D1-A232-42EB-81FC-5822D188C5A3}" type="presParOf" srcId="{6E2C1F43-352E-4ED2-BE87-D2D8F49E8892}" destId="{DF64F1F3-50CE-4AC1-A97D-1CFFAD9D51E5}" srcOrd="1" destOrd="0" presId="urn:microsoft.com/office/officeart/2005/8/layout/lProcess1"/>
    <dgm:cxn modelId="{D3113F53-CC78-4BF2-94FC-E437F9EA824B}" type="presParOf" srcId="{6E2C1F43-352E-4ED2-BE87-D2D8F49E8892}" destId="{94E4FEE8-4FB4-4372-B4DA-1E7FC5C799CD}" srcOrd="2" destOrd="0" presId="urn:microsoft.com/office/officeart/2005/8/layout/lProcess1"/>
    <dgm:cxn modelId="{55E4314B-4789-4225-95AF-9CCE00E44320}" type="presParOf" srcId="{6E2C1F43-352E-4ED2-BE87-D2D8F49E8892}" destId="{C95B2B78-6CEC-411D-AB72-1B74E9C38C88}" srcOrd="3" destOrd="0" presId="urn:microsoft.com/office/officeart/2005/8/layout/lProcess1"/>
    <dgm:cxn modelId="{FC7CA5F3-E59E-423C-99DF-0F04B59F97CD}" type="presParOf" srcId="{6E2C1F43-352E-4ED2-BE87-D2D8F49E8892}" destId="{101FA9FF-6723-46C6-B599-C46AF680D0F0}" srcOrd="4" destOrd="0" presId="urn:microsoft.com/office/officeart/2005/8/layout/lProcess1"/>
    <dgm:cxn modelId="{074123C6-493D-48EC-BCFD-080D9C883FFA}" type="presParOf" srcId="{6E2C1F43-352E-4ED2-BE87-D2D8F49E8892}" destId="{5DA5E195-22CA-4550-ACA1-6B4DFBA4BD88}" srcOrd="5" destOrd="0" presId="urn:microsoft.com/office/officeart/2005/8/layout/lProcess1"/>
    <dgm:cxn modelId="{F6B5E017-EDEF-47C4-A97F-06A6F4F6D38F}" type="presParOf" srcId="{6E2C1F43-352E-4ED2-BE87-D2D8F49E8892}" destId="{3766559D-C2B0-4144-9DD2-1B3F7E3AC1DD}" srcOrd="6" destOrd="0" presId="urn:microsoft.com/office/officeart/2005/8/layout/lProcess1"/>
    <dgm:cxn modelId="{F11ADF96-FEA9-47F7-BDDB-DDE4D88415CA}" type="presParOf" srcId="{6E2C1F43-352E-4ED2-BE87-D2D8F49E8892}" destId="{C2EDBC5B-9797-4EB2-BDBF-D037148A1AA3}" srcOrd="7" destOrd="0" presId="urn:microsoft.com/office/officeart/2005/8/layout/lProcess1"/>
    <dgm:cxn modelId="{93D168AC-D9FF-469A-9DB8-10408EA792DC}" type="presParOf" srcId="{6E2C1F43-352E-4ED2-BE87-D2D8F49E8892}" destId="{0CDFCD37-8800-4150-B13A-15FEC738A070}" srcOrd="8" destOrd="0" presId="urn:microsoft.com/office/officeart/2005/8/layout/lProcess1"/>
    <dgm:cxn modelId="{68D8068B-35F4-4A7A-8FD6-A4A15A41CDA3}" type="presParOf" srcId="{AAD1955D-6940-4BD1-BAAB-FF5F310C8E38}" destId="{CC4036D2-F97D-45EE-A75B-600D28B10DFF}" srcOrd="1" destOrd="0" presId="urn:microsoft.com/office/officeart/2005/8/layout/lProcess1"/>
    <dgm:cxn modelId="{44E71B26-948B-4645-BA5E-357BD5BB549C}" type="presParOf" srcId="{AAD1955D-6940-4BD1-BAAB-FF5F310C8E38}" destId="{3E625CDE-6577-48A9-BCF7-5040D9802044}" srcOrd="2" destOrd="0" presId="urn:microsoft.com/office/officeart/2005/8/layout/lProcess1"/>
    <dgm:cxn modelId="{47DE752A-1B8E-4F93-9940-38267DE2BC12}" type="presParOf" srcId="{3E625CDE-6577-48A9-BCF7-5040D9802044}" destId="{EDB96693-CF9D-418F-A726-84CBBDE37264}" srcOrd="0" destOrd="0" presId="urn:microsoft.com/office/officeart/2005/8/layout/lProcess1"/>
    <dgm:cxn modelId="{60A1CF6A-FC87-45DE-A9EF-C98473142ECC}" type="presParOf" srcId="{3E625CDE-6577-48A9-BCF7-5040D9802044}" destId="{2F56B66A-8F50-4734-A202-5507CE70A490}" srcOrd="1" destOrd="0" presId="urn:microsoft.com/office/officeart/2005/8/layout/lProcess1"/>
    <dgm:cxn modelId="{F7A775C9-E089-41A8-A839-B6FCFB941047}" type="presParOf" srcId="{3E625CDE-6577-48A9-BCF7-5040D9802044}" destId="{5D42A58E-C41E-4649-9C3F-BDC0AC5644C0}" srcOrd="2" destOrd="0" presId="urn:microsoft.com/office/officeart/2005/8/layout/lProcess1"/>
    <dgm:cxn modelId="{29A04734-55DB-4F2E-89B9-FF970B8C5653}" type="presParOf" srcId="{3E625CDE-6577-48A9-BCF7-5040D9802044}" destId="{6910187D-D27B-4AC1-BFD6-A65241697E10}" srcOrd="3" destOrd="0" presId="urn:microsoft.com/office/officeart/2005/8/layout/lProcess1"/>
    <dgm:cxn modelId="{90309961-28C8-4D43-B0AC-0CC0E414200C}" type="presParOf" srcId="{3E625CDE-6577-48A9-BCF7-5040D9802044}" destId="{5EFA5FED-BEDB-4508-9C00-4FA480FA57B4}" srcOrd="4" destOrd="0" presId="urn:microsoft.com/office/officeart/2005/8/layout/lProcess1"/>
    <dgm:cxn modelId="{DE67A681-8DEA-4431-9BCB-C433F5D1747F}" type="presParOf" srcId="{3E625CDE-6577-48A9-BCF7-5040D9802044}" destId="{F2C5C85F-4C38-4975-91F2-8A0707593B28}" srcOrd="5" destOrd="0" presId="urn:microsoft.com/office/officeart/2005/8/layout/lProcess1"/>
    <dgm:cxn modelId="{2CA4B03E-F246-4496-A2A5-E82C3064A59D}" type="presParOf" srcId="{3E625CDE-6577-48A9-BCF7-5040D9802044}" destId="{E525FE67-537B-4346-8912-6A5E8243AD1B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180D-E866-417A-8BEF-F3092CF1EBD9}">
      <dsp:nvSpPr>
        <dsp:cNvPr id="0" name=""/>
        <dsp:cNvSpPr/>
      </dsp:nvSpPr>
      <dsp:spPr>
        <a:xfrm rot="5400000">
          <a:off x="3969734" y="173510"/>
          <a:ext cx="1893274" cy="16471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b="1" i="0" kern="1200" dirty="0" smtClean="0"/>
            <a:t>ابر خصوصی </a:t>
          </a:r>
          <a:r>
            <a:rPr lang="en-US" sz="2100" b="1" i="0" kern="1200" dirty="0" smtClean="0"/>
            <a:t>Private cloud</a:t>
          </a:r>
          <a:endParaRPr lang="en-US" sz="2100" kern="1200" dirty="0"/>
        </a:p>
      </dsp:txBody>
      <dsp:txXfrm rot="-5400000">
        <a:off x="4349478" y="345482"/>
        <a:ext cx="1133786" cy="1303204"/>
      </dsp:txXfrm>
    </dsp:sp>
    <dsp:sp modelId="{802B8275-AE32-48FB-9053-74EC9E3D6997}">
      <dsp:nvSpPr>
        <dsp:cNvPr id="0" name=""/>
        <dsp:cNvSpPr/>
      </dsp:nvSpPr>
      <dsp:spPr>
        <a:xfrm>
          <a:off x="4702893" y="1150326"/>
          <a:ext cx="2112893" cy="113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B5FD6-1776-4BD0-BDE4-BD850346C8BA}">
      <dsp:nvSpPr>
        <dsp:cNvPr id="0" name=""/>
        <dsp:cNvSpPr/>
      </dsp:nvSpPr>
      <dsp:spPr>
        <a:xfrm rot="5400000">
          <a:off x="584696" y="473007"/>
          <a:ext cx="1893274" cy="16471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i="0" kern="1200" dirty="0" smtClean="0"/>
            <a:t>ابر عمومی </a:t>
          </a:r>
          <a:r>
            <a:rPr lang="en-US" sz="2400" b="1" i="0" kern="1200" dirty="0" smtClean="0"/>
            <a:t>Public cloud</a:t>
          </a:r>
          <a:endParaRPr lang="en-US" sz="2400" kern="1200" dirty="0"/>
        </a:p>
      </dsp:txBody>
      <dsp:txXfrm rot="-5400000">
        <a:off x="964440" y="644979"/>
        <a:ext cx="1133786" cy="1303204"/>
      </dsp:txXfrm>
    </dsp:sp>
    <dsp:sp modelId="{01ABA6D8-ADCA-4F99-AD5F-B8F35E9D79FC}">
      <dsp:nvSpPr>
        <dsp:cNvPr id="0" name=""/>
        <dsp:cNvSpPr/>
      </dsp:nvSpPr>
      <dsp:spPr>
        <a:xfrm rot="5400000">
          <a:off x="455891" y="2792211"/>
          <a:ext cx="1893274" cy="16471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b="1" i="0" kern="1200" dirty="0" smtClean="0"/>
            <a:t>ابر ترکیبی </a:t>
          </a:r>
          <a:r>
            <a:rPr lang="en-US" sz="2100" b="1" i="0" kern="1200" dirty="0" smtClean="0"/>
            <a:t>Hybrid cloud</a:t>
          </a:r>
          <a:endParaRPr lang="en-US" sz="2100" kern="1200" dirty="0"/>
        </a:p>
      </dsp:txBody>
      <dsp:txXfrm rot="-5400000">
        <a:off x="835635" y="2964183"/>
        <a:ext cx="1133786" cy="1303204"/>
      </dsp:txXfrm>
    </dsp:sp>
    <dsp:sp modelId="{CEF9F9E0-518A-4B22-90AA-9FB7D0830484}">
      <dsp:nvSpPr>
        <dsp:cNvPr id="0" name=""/>
        <dsp:cNvSpPr/>
      </dsp:nvSpPr>
      <dsp:spPr>
        <a:xfrm>
          <a:off x="0" y="2757337"/>
          <a:ext cx="2044736" cy="113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2E3B3-C873-45C3-A584-132E3FD5DA62}">
      <dsp:nvSpPr>
        <dsp:cNvPr id="0" name=""/>
        <dsp:cNvSpPr/>
      </dsp:nvSpPr>
      <dsp:spPr>
        <a:xfrm rot="5400000">
          <a:off x="2499310" y="1595321"/>
          <a:ext cx="1893274" cy="16471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i="0" kern="1200" dirty="0" smtClean="0"/>
            <a:t>چند ابری </a:t>
          </a:r>
          <a:r>
            <a:rPr lang="en-US" sz="1800" b="1" i="0" kern="1200" dirty="0" err="1" smtClean="0"/>
            <a:t>Multicloud</a:t>
          </a:r>
          <a:endParaRPr lang="en-US" sz="1800" kern="1200" dirty="0"/>
        </a:p>
      </dsp:txBody>
      <dsp:txXfrm rot="-5400000">
        <a:off x="2879054" y="1767293"/>
        <a:ext cx="1133786" cy="1303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394A6-F1F8-40D9-A69C-DCDFEB5F7020}">
      <dsp:nvSpPr>
        <dsp:cNvPr id="0" name=""/>
        <dsp:cNvSpPr/>
      </dsp:nvSpPr>
      <dsp:spPr>
        <a:xfrm>
          <a:off x="2084164" y="2358287"/>
          <a:ext cx="1808418" cy="227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209" y="0"/>
              </a:lnTo>
              <a:lnTo>
                <a:pt x="904209" y="2273766"/>
              </a:lnTo>
              <a:lnTo>
                <a:pt x="1808418" y="227376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15743" y="3422539"/>
        <a:ext cx="145261" cy="145261"/>
      </dsp:txXfrm>
    </dsp:sp>
    <dsp:sp modelId="{72A0ABE1-63B0-436E-AB9B-86836C68933E}">
      <dsp:nvSpPr>
        <dsp:cNvPr id="0" name=""/>
        <dsp:cNvSpPr/>
      </dsp:nvSpPr>
      <dsp:spPr>
        <a:xfrm>
          <a:off x="2084164" y="2358287"/>
          <a:ext cx="1808418" cy="1416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209" y="0"/>
              </a:lnTo>
              <a:lnTo>
                <a:pt x="904209" y="1416211"/>
              </a:lnTo>
              <a:lnTo>
                <a:pt x="1808418" y="14162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0950" y="3008969"/>
        <a:ext cx="114848" cy="114848"/>
      </dsp:txXfrm>
    </dsp:sp>
    <dsp:sp modelId="{E4E1B422-091D-4AA9-A020-EE79AC69BD99}">
      <dsp:nvSpPr>
        <dsp:cNvPr id="0" name=""/>
        <dsp:cNvSpPr/>
      </dsp:nvSpPr>
      <dsp:spPr>
        <a:xfrm>
          <a:off x="2084164" y="2358287"/>
          <a:ext cx="1808418" cy="558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209" y="0"/>
              </a:lnTo>
              <a:lnTo>
                <a:pt x="904209" y="558656"/>
              </a:lnTo>
              <a:lnTo>
                <a:pt x="1808418" y="5586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41055" y="2590297"/>
        <a:ext cx="94637" cy="94637"/>
      </dsp:txXfrm>
    </dsp:sp>
    <dsp:sp modelId="{1E528574-7421-45BA-BF4E-ED0DB10D5F48}">
      <dsp:nvSpPr>
        <dsp:cNvPr id="0" name=""/>
        <dsp:cNvSpPr/>
      </dsp:nvSpPr>
      <dsp:spPr>
        <a:xfrm>
          <a:off x="2084164" y="2059389"/>
          <a:ext cx="1808418" cy="298898"/>
        </a:xfrm>
        <a:custGeom>
          <a:avLst/>
          <a:gdLst/>
          <a:ahLst/>
          <a:cxnLst/>
          <a:rect l="0" t="0" r="0" b="0"/>
          <a:pathLst>
            <a:path>
              <a:moveTo>
                <a:pt x="0" y="298898"/>
              </a:moveTo>
              <a:lnTo>
                <a:pt x="904209" y="298898"/>
              </a:lnTo>
              <a:lnTo>
                <a:pt x="904209" y="0"/>
              </a:lnTo>
              <a:lnTo>
                <a:pt x="180841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942550" y="2163014"/>
        <a:ext cx="91647" cy="91647"/>
      </dsp:txXfrm>
    </dsp:sp>
    <dsp:sp modelId="{81DC6DCC-D061-43BB-9B00-50D21AA315AE}">
      <dsp:nvSpPr>
        <dsp:cNvPr id="0" name=""/>
        <dsp:cNvSpPr/>
      </dsp:nvSpPr>
      <dsp:spPr>
        <a:xfrm>
          <a:off x="2084164" y="1201834"/>
          <a:ext cx="1808418" cy="1156453"/>
        </a:xfrm>
        <a:custGeom>
          <a:avLst/>
          <a:gdLst/>
          <a:ahLst/>
          <a:cxnLst/>
          <a:rect l="0" t="0" r="0" b="0"/>
          <a:pathLst>
            <a:path>
              <a:moveTo>
                <a:pt x="0" y="1156453"/>
              </a:moveTo>
              <a:lnTo>
                <a:pt x="904209" y="1156453"/>
              </a:lnTo>
              <a:lnTo>
                <a:pt x="904209" y="0"/>
              </a:lnTo>
              <a:lnTo>
                <a:pt x="180841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4709" y="1726396"/>
        <a:ext cx="107328" cy="107328"/>
      </dsp:txXfrm>
    </dsp:sp>
    <dsp:sp modelId="{515CA654-0438-4921-BEEE-E9657C1C7C2C}">
      <dsp:nvSpPr>
        <dsp:cNvPr id="0" name=""/>
        <dsp:cNvSpPr/>
      </dsp:nvSpPr>
      <dsp:spPr>
        <a:xfrm>
          <a:off x="2084164" y="344279"/>
          <a:ext cx="1808418" cy="2014008"/>
        </a:xfrm>
        <a:custGeom>
          <a:avLst/>
          <a:gdLst/>
          <a:ahLst/>
          <a:cxnLst/>
          <a:rect l="0" t="0" r="0" b="0"/>
          <a:pathLst>
            <a:path>
              <a:moveTo>
                <a:pt x="0" y="2014008"/>
              </a:moveTo>
              <a:lnTo>
                <a:pt x="904209" y="2014008"/>
              </a:lnTo>
              <a:lnTo>
                <a:pt x="904209" y="0"/>
              </a:lnTo>
              <a:lnTo>
                <a:pt x="180841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20704" y="1283614"/>
        <a:ext cx="135338" cy="135338"/>
      </dsp:txXfrm>
    </dsp:sp>
    <dsp:sp modelId="{62C6F28F-0389-46F8-9B41-CA7A157E8006}">
      <dsp:nvSpPr>
        <dsp:cNvPr id="0" name=""/>
        <dsp:cNvSpPr/>
      </dsp:nvSpPr>
      <dsp:spPr>
        <a:xfrm rot="16200000">
          <a:off x="-64235" y="2015265"/>
          <a:ext cx="3610757" cy="686043"/>
        </a:xfrm>
        <a:prstGeom prst="rect">
          <a:avLst/>
        </a:prstGeom>
        <a:solidFill>
          <a:schemeClr val="accent3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baseline="0" dirty="0" smtClean="0"/>
            <a:t>کاربرد رایانش ابری برای سازمان‌ها و کاربران عمومی</a:t>
          </a:r>
          <a:endParaRPr lang="en-US" sz="1800" kern="1200" dirty="0"/>
        </a:p>
      </dsp:txBody>
      <dsp:txXfrm>
        <a:off x="-64235" y="2015265"/>
        <a:ext cx="3610757" cy="686043"/>
      </dsp:txXfrm>
    </dsp:sp>
    <dsp:sp modelId="{20C92612-8CA5-4118-B8C4-3CAC3E3EC823}">
      <dsp:nvSpPr>
        <dsp:cNvPr id="0" name=""/>
        <dsp:cNvSpPr/>
      </dsp:nvSpPr>
      <dsp:spPr>
        <a:xfrm>
          <a:off x="3892583" y="1257"/>
          <a:ext cx="2250223" cy="686043"/>
        </a:xfrm>
        <a:prstGeom prst="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توسعه نرم‌افزار و وب‌سایت</a:t>
          </a:r>
          <a:endParaRPr lang="en-US" sz="2300" kern="1200" dirty="0"/>
        </a:p>
      </dsp:txBody>
      <dsp:txXfrm>
        <a:off x="3892583" y="1257"/>
        <a:ext cx="2250223" cy="686043"/>
      </dsp:txXfrm>
    </dsp:sp>
    <dsp:sp modelId="{C4BE3026-6BCE-4827-A259-2DCABF2CF92A}">
      <dsp:nvSpPr>
        <dsp:cNvPr id="0" name=""/>
        <dsp:cNvSpPr/>
      </dsp:nvSpPr>
      <dsp:spPr>
        <a:xfrm>
          <a:off x="3892583" y="858812"/>
          <a:ext cx="2250223" cy="686043"/>
        </a:xfrm>
        <a:prstGeom prst="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تجزیه‌وتحلیل کلان‌داده‌ها </a:t>
          </a:r>
          <a:r>
            <a:rPr lang="en-US" sz="2300" b="1" i="0" kern="1200" dirty="0" smtClean="0"/>
            <a:t>Big data</a:t>
          </a:r>
          <a:endParaRPr lang="en-US" sz="2300" b="1" i="0" kern="1200" dirty="0"/>
        </a:p>
      </dsp:txBody>
      <dsp:txXfrm>
        <a:off x="3892583" y="858812"/>
        <a:ext cx="2250223" cy="686043"/>
      </dsp:txXfrm>
    </dsp:sp>
    <dsp:sp modelId="{39574CE1-EA2D-4333-B6C9-49F3EA79B9A3}">
      <dsp:nvSpPr>
        <dsp:cNvPr id="0" name=""/>
        <dsp:cNvSpPr/>
      </dsp:nvSpPr>
      <dsp:spPr>
        <a:xfrm>
          <a:off x="3892583" y="1716367"/>
          <a:ext cx="2250223" cy="686043"/>
        </a:xfrm>
        <a:prstGeom prst="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زیرساخت به‌عنوان سرویس </a:t>
          </a:r>
          <a:r>
            <a:rPr lang="en-US" sz="2300" b="1" i="0" kern="1200" dirty="0" err="1" smtClean="0"/>
            <a:t>IaaS</a:t>
          </a:r>
          <a:endParaRPr lang="en-US" sz="2300" b="1" i="0" kern="1200" dirty="0"/>
        </a:p>
      </dsp:txBody>
      <dsp:txXfrm>
        <a:off x="3892583" y="1716367"/>
        <a:ext cx="2250223" cy="686043"/>
      </dsp:txXfrm>
    </dsp:sp>
    <dsp:sp modelId="{7F040877-2810-4751-B808-2D84D59A61DF}">
      <dsp:nvSpPr>
        <dsp:cNvPr id="0" name=""/>
        <dsp:cNvSpPr/>
      </dsp:nvSpPr>
      <dsp:spPr>
        <a:xfrm>
          <a:off x="3892583" y="2573921"/>
          <a:ext cx="2250223" cy="686043"/>
        </a:xfrm>
        <a:prstGeom prst="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ذخیره‌سازی</a:t>
          </a:r>
          <a:endParaRPr lang="en-US" sz="2300" b="1" i="0" kern="1200" dirty="0"/>
        </a:p>
      </dsp:txBody>
      <dsp:txXfrm>
        <a:off x="3892583" y="2573921"/>
        <a:ext cx="2250223" cy="686043"/>
      </dsp:txXfrm>
    </dsp:sp>
    <dsp:sp modelId="{6F22A32C-617A-4C5E-97E7-8FCDC0A3F679}">
      <dsp:nvSpPr>
        <dsp:cNvPr id="0" name=""/>
        <dsp:cNvSpPr/>
      </dsp:nvSpPr>
      <dsp:spPr>
        <a:xfrm>
          <a:off x="3892583" y="3431476"/>
          <a:ext cx="2250223" cy="686043"/>
        </a:xfrm>
        <a:prstGeom prst="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smtClean="0"/>
            <a:t>پشتیبان‌گیری از داده‌ها</a:t>
          </a:r>
          <a:endParaRPr lang="fa-IR" sz="2300" b="1" i="0" kern="1200"/>
        </a:p>
      </dsp:txBody>
      <dsp:txXfrm>
        <a:off x="3892583" y="3431476"/>
        <a:ext cx="2250223" cy="686043"/>
      </dsp:txXfrm>
    </dsp:sp>
    <dsp:sp modelId="{505BAC3F-6490-498B-B569-A0AE6CC0B0F6}">
      <dsp:nvSpPr>
        <dsp:cNvPr id="0" name=""/>
        <dsp:cNvSpPr/>
      </dsp:nvSpPr>
      <dsp:spPr>
        <a:xfrm>
          <a:off x="3892583" y="4289031"/>
          <a:ext cx="2250223" cy="686043"/>
        </a:xfrm>
        <a:prstGeom prst="rect">
          <a:avLst/>
        </a:prstGeom>
        <a:solidFill>
          <a:schemeClr val="accent1"/>
        </a:solidFill>
        <a:ln w="31750" cap="flat" cmpd="sng" algn="ctr">
          <a:solidFill>
            <a:schemeClr val="lt1"/>
          </a:solidFill>
          <a:prstDash val="solid"/>
        </a:ln>
        <a:effectLst/>
        <a:sp3d extrusionH="50600"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شبکه توزیع محتوا</a:t>
          </a:r>
          <a:endParaRPr lang="fa-IR" sz="2300" b="1" i="0" kern="1200" dirty="0"/>
        </a:p>
      </dsp:txBody>
      <dsp:txXfrm>
        <a:off x="3892583" y="4289031"/>
        <a:ext cx="2250223" cy="686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7EC34-7A05-4F66-8923-1EF4D81CDD01}">
      <dsp:nvSpPr>
        <dsp:cNvPr id="0" name=""/>
        <dsp:cNvSpPr/>
      </dsp:nvSpPr>
      <dsp:spPr>
        <a:xfrm>
          <a:off x="375129" y="0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۱. کاهش هزینه</a:t>
          </a:r>
          <a:endParaRPr lang="en-US" sz="2300" kern="1200" dirty="0"/>
        </a:p>
      </dsp:txBody>
      <dsp:txXfrm>
        <a:off x="395971" y="20842"/>
        <a:ext cx="2804710" cy="669914"/>
      </dsp:txXfrm>
    </dsp:sp>
    <dsp:sp modelId="{28268460-40B2-47F6-93A8-8E90D2CBFB03}">
      <dsp:nvSpPr>
        <dsp:cNvPr id="0" name=""/>
        <dsp:cNvSpPr/>
      </dsp:nvSpPr>
      <dsp:spPr>
        <a:xfrm rot="5400000">
          <a:off x="1736061" y="773863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B0CB-6412-4CF8-98E7-0769D8064604}">
      <dsp:nvSpPr>
        <dsp:cNvPr id="0" name=""/>
        <dsp:cNvSpPr/>
      </dsp:nvSpPr>
      <dsp:spPr>
        <a:xfrm>
          <a:off x="375129" y="960658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۳. مقیاس‌پذیری</a:t>
          </a:r>
          <a:endParaRPr lang="en-US" sz="2300" kern="1200" dirty="0"/>
        </a:p>
      </dsp:txBody>
      <dsp:txXfrm>
        <a:off x="395971" y="981500"/>
        <a:ext cx="2804710" cy="669914"/>
      </dsp:txXfrm>
    </dsp:sp>
    <dsp:sp modelId="{C8F28E78-AACA-447C-9F38-5D89EADFDDB4}">
      <dsp:nvSpPr>
        <dsp:cNvPr id="0" name=""/>
        <dsp:cNvSpPr/>
      </dsp:nvSpPr>
      <dsp:spPr>
        <a:xfrm rot="5400000">
          <a:off x="1736061" y="1734521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D5FB5-599A-481C-A361-8CA29A2E18C6}">
      <dsp:nvSpPr>
        <dsp:cNvPr id="0" name=""/>
        <dsp:cNvSpPr/>
      </dsp:nvSpPr>
      <dsp:spPr>
        <a:xfrm>
          <a:off x="375129" y="1921316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۵. عملکرد عالی در سطح مراکز داده</a:t>
          </a:r>
          <a:endParaRPr lang="en-US" sz="2300" kern="1200" dirty="0"/>
        </a:p>
      </dsp:txBody>
      <dsp:txXfrm>
        <a:off x="395971" y="1942158"/>
        <a:ext cx="2804710" cy="669914"/>
      </dsp:txXfrm>
    </dsp:sp>
    <dsp:sp modelId="{3E114751-F69B-4143-AB97-83BA0F1078B3}">
      <dsp:nvSpPr>
        <dsp:cNvPr id="0" name=""/>
        <dsp:cNvSpPr/>
      </dsp:nvSpPr>
      <dsp:spPr>
        <a:xfrm rot="5400000">
          <a:off x="1736061" y="2695180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F1060-E8F3-4F3B-815E-2B7AFA33E56A}">
      <dsp:nvSpPr>
        <dsp:cNvPr id="0" name=""/>
        <dsp:cNvSpPr/>
      </dsp:nvSpPr>
      <dsp:spPr>
        <a:xfrm>
          <a:off x="375129" y="2881974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۷. امنیت</a:t>
          </a:r>
          <a:endParaRPr lang="en-US" sz="2300" kern="1200" dirty="0"/>
        </a:p>
      </dsp:txBody>
      <dsp:txXfrm>
        <a:off x="395971" y="2902816"/>
        <a:ext cx="2804710" cy="669914"/>
      </dsp:txXfrm>
    </dsp:sp>
    <dsp:sp modelId="{231F7798-89DA-41F0-B18F-DEF67FC00570}">
      <dsp:nvSpPr>
        <dsp:cNvPr id="0" name=""/>
        <dsp:cNvSpPr/>
      </dsp:nvSpPr>
      <dsp:spPr>
        <a:xfrm rot="5400000">
          <a:off x="1736061" y="3655838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DD817-F5FD-48D2-8EFD-3DB961BB73E2}">
      <dsp:nvSpPr>
        <dsp:cNvPr id="0" name=""/>
        <dsp:cNvSpPr/>
      </dsp:nvSpPr>
      <dsp:spPr>
        <a:xfrm>
          <a:off x="375129" y="3842633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۹. مهاجرت آسان</a:t>
          </a:r>
          <a:endParaRPr lang="en-US" sz="2300" kern="1200" dirty="0"/>
        </a:p>
      </dsp:txBody>
      <dsp:txXfrm>
        <a:off x="395971" y="3863475"/>
        <a:ext cx="2804710" cy="669914"/>
      </dsp:txXfrm>
    </dsp:sp>
    <dsp:sp modelId="{3791C355-A2F5-48D0-9A42-FFEF06634938}">
      <dsp:nvSpPr>
        <dsp:cNvPr id="0" name=""/>
        <dsp:cNvSpPr/>
      </dsp:nvSpPr>
      <dsp:spPr>
        <a:xfrm>
          <a:off x="3620019" y="0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۲. افزایش سرعت دسترسی به منابع</a:t>
          </a:r>
          <a:endParaRPr lang="en-US" sz="2300" kern="1200" dirty="0"/>
        </a:p>
      </dsp:txBody>
      <dsp:txXfrm>
        <a:off x="3640861" y="20842"/>
        <a:ext cx="2804710" cy="669914"/>
      </dsp:txXfrm>
    </dsp:sp>
    <dsp:sp modelId="{DD8B17A1-5A81-4898-BF08-BCDDE4A8E49C}">
      <dsp:nvSpPr>
        <dsp:cNvPr id="0" name=""/>
        <dsp:cNvSpPr/>
      </dsp:nvSpPr>
      <dsp:spPr>
        <a:xfrm rot="5400000">
          <a:off x="4980952" y="773863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FF0D8-609B-4814-8A76-6ED8DC9B998D}">
      <dsp:nvSpPr>
        <dsp:cNvPr id="0" name=""/>
        <dsp:cNvSpPr/>
      </dsp:nvSpPr>
      <dsp:spPr>
        <a:xfrm>
          <a:off x="3620019" y="960658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۴. بهره‌وری</a:t>
          </a:r>
          <a:endParaRPr lang="en-US" sz="2300" kern="1200" dirty="0"/>
        </a:p>
      </dsp:txBody>
      <dsp:txXfrm>
        <a:off x="3640861" y="981500"/>
        <a:ext cx="2804710" cy="669914"/>
      </dsp:txXfrm>
    </dsp:sp>
    <dsp:sp modelId="{DD87BFC9-5C33-4730-9B67-BD48FA63F672}">
      <dsp:nvSpPr>
        <dsp:cNvPr id="0" name=""/>
        <dsp:cNvSpPr/>
      </dsp:nvSpPr>
      <dsp:spPr>
        <a:xfrm rot="5400000">
          <a:off x="4980952" y="1734521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DFFC8-E810-40BA-B804-15F858B95A86}">
      <dsp:nvSpPr>
        <dsp:cNvPr id="0" name=""/>
        <dsp:cNvSpPr/>
      </dsp:nvSpPr>
      <dsp:spPr>
        <a:xfrm>
          <a:off x="3620019" y="1921316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۶. قابلیت اطمینان</a:t>
          </a:r>
          <a:endParaRPr lang="en-US" sz="2300" kern="1200" dirty="0"/>
        </a:p>
      </dsp:txBody>
      <dsp:txXfrm>
        <a:off x="3640861" y="1942158"/>
        <a:ext cx="2804710" cy="669914"/>
      </dsp:txXfrm>
    </dsp:sp>
    <dsp:sp modelId="{675597B4-44A2-4E6F-A068-94DBF01E0181}">
      <dsp:nvSpPr>
        <dsp:cNvPr id="0" name=""/>
        <dsp:cNvSpPr/>
      </dsp:nvSpPr>
      <dsp:spPr>
        <a:xfrm rot="5400000">
          <a:off x="4980952" y="2695180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356C-390B-4B4F-AAD6-C31C7D924863}">
      <dsp:nvSpPr>
        <dsp:cNvPr id="0" name=""/>
        <dsp:cNvSpPr/>
      </dsp:nvSpPr>
      <dsp:spPr>
        <a:xfrm>
          <a:off x="3620019" y="2881974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۸. قابلیت سلف سرویس</a:t>
          </a:r>
          <a:endParaRPr lang="en-US" sz="2300" kern="1200" dirty="0"/>
        </a:p>
      </dsp:txBody>
      <dsp:txXfrm>
        <a:off x="3640861" y="2902816"/>
        <a:ext cx="2804710" cy="669914"/>
      </dsp:txXfrm>
    </dsp:sp>
    <dsp:sp modelId="{EA70C786-51EB-4D0D-887B-BE924028F824}">
      <dsp:nvSpPr>
        <dsp:cNvPr id="0" name=""/>
        <dsp:cNvSpPr/>
      </dsp:nvSpPr>
      <dsp:spPr>
        <a:xfrm rot="5400000">
          <a:off x="4980952" y="3655838"/>
          <a:ext cx="124529" cy="1245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3891-20D9-497F-9157-DC2213EA37EC}">
      <dsp:nvSpPr>
        <dsp:cNvPr id="0" name=""/>
        <dsp:cNvSpPr/>
      </dsp:nvSpPr>
      <dsp:spPr>
        <a:xfrm>
          <a:off x="3620019" y="3842633"/>
          <a:ext cx="2846394" cy="711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b="1" i="0" kern="1200" dirty="0" smtClean="0"/>
            <a:t>۱۰. قابلیت دسترسی آسان به داده‌ها</a:t>
          </a:r>
          <a:endParaRPr lang="en-US" sz="2300" kern="1200" dirty="0"/>
        </a:p>
      </dsp:txBody>
      <dsp:txXfrm>
        <a:off x="3640861" y="3863475"/>
        <a:ext cx="2804710" cy="669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81D4F-62BD-4E3B-BEA7-82B5187A5142}">
      <dsp:nvSpPr>
        <dsp:cNvPr id="0" name=""/>
        <dsp:cNvSpPr/>
      </dsp:nvSpPr>
      <dsp:spPr>
        <a:xfrm>
          <a:off x="3637" y="164523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امنیت ابری</a:t>
          </a:r>
          <a:endParaRPr lang="en-US" sz="1900" kern="1200" dirty="0"/>
        </a:p>
      </dsp:txBody>
      <dsp:txXfrm>
        <a:off x="21028" y="181914"/>
        <a:ext cx="2340331" cy="558996"/>
      </dsp:txXfrm>
    </dsp:sp>
    <dsp:sp modelId="{DF64F1F3-50CE-4AC1-A97D-1CFFAD9D51E5}">
      <dsp:nvSpPr>
        <dsp:cNvPr id="0" name=""/>
        <dsp:cNvSpPr/>
      </dsp:nvSpPr>
      <dsp:spPr>
        <a:xfrm rot="5400000">
          <a:off x="1139238" y="810257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4FEE8-4FB4-4372-B4DA-1E7FC5C799CD}">
      <dsp:nvSpPr>
        <dsp:cNvPr id="0" name=""/>
        <dsp:cNvSpPr/>
      </dsp:nvSpPr>
      <dsp:spPr>
        <a:xfrm>
          <a:off x="3637" y="966124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کمبود نیروی متخصص</a:t>
          </a:r>
          <a:endParaRPr lang="en-US" sz="1900" kern="1200" dirty="0"/>
        </a:p>
      </dsp:txBody>
      <dsp:txXfrm>
        <a:off x="21028" y="983515"/>
        <a:ext cx="2340331" cy="558996"/>
      </dsp:txXfrm>
    </dsp:sp>
    <dsp:sp modelId="{C95B2B78-6CEC-411D-AB72-1B74E9C38C88}">
      <dsp:nvSpPr>
        <dsp:cNvPr id="0" name=""/>
        <dsp:cNvSpPr/>
      </dsp:nvSpPr>
      <dsp:spPr>
        <a:xfrm rot="5400000">
          <a:off x="1139238" y="1611858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FA9FF-6723-46C6-B599-C46AF680D0F0}">
      <dsp:nvSpPr>
        <dsp:cNvPr id="0" name=""/>
        <dsp:cNvSpPr/>
      </dsp:nvSpPr>
      <dsp:spPr>
        <a:xfrm>
          <a:off x="3637" y="1767725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مدیریت ابرهای متعدد</a:t>
          </a:r>
          <a:endParaRPr lang="fa-IR" sz="1900" b="1" i="0" kern="1200" dirty="0"/>
        </a:p>
      </dsp:txBody>
      <dsp:txXfrm>
        <a:off x="21028" y="1785116"/>
        <a:ext cx="2340331" cy="558996"/>
      </dsp:txXfrm>
    </dsp:sp>
    <dsp:sp modelId="{5DA5E195-22CA-4550-ACA1-6B4DFBA4BD88}">
      <dsp:nvSpPr>
        <dsp:cNvPr id="0" name=""/>
        <dsp:cNvSpPr/>
      </dsp:nvSpPr>
      <dsp:spPr>
        <a:xfrm rot="5400000">
          <a:off x="1139238" y="2413459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6559D-C2B0-4144-9DD2-1B3F7E3AC1DD}">
      <dsp:nvSpPr>
        <dsp:cNvPr id="0" name=""/>
        <dsp:cNvSpPr/>
      </dsp:nvSpPr>
      <dsp:spPr>
        <a:xfrm>
          <a:off x="3637" y="2569326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ساخت ابر خصوصی</a:t>
          </a:r>
          <a:endParaRPr lang="fa-IR" sz="1900" b="1" i="0" kern="1200" dirty="0"/>
        </a:p>
      </dsp:txBody>
      <dsp:txXfrm>
        <a:off x="21028" y="2586717"/>
        <a:ext cx="2340331" cy="558996"/>
      </dsp:txXfrm>
    </dsp:sp>
    <dsp:sp modelId="{C2EDBC5B-9797-4EB2-BDBF-D037148A1AA3}">
      <dsp:nvSpPr>
        <dsp:cNvPr id="0" name=""/>
        <dsp:cNvSpPr/>
      </dsp:nvSpPr>
      <dsp:spPr>
        <a:xfrm rot="5400000">
          <a:off x="1139238" y="3215059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FCD37-8800-4150-B13A-15FEC738A070}">
      <dsp:nvSpPr>
        <dsp:cNvPr id="0" name=""/>
        <dsp:cNvSpPr/>
      </dsp:nvSpPr>
      <dsp:spPr>
        <a:xfrm>
          <a:off x="3637" y="3370926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عوض کردن ارائه‌دهنده خدمات ابری</a:t>
          </a:r>
          <a:endParaRPr lang="fa-IR" sz="1900" b="1" i="0" kern="1200" dirty="0"/>
        </a:p>
      </dsp:txBody>
      <dsp:txXfrm>
        <a:off x="21028" y="3388317"/>
        <a:ext cx="2340331" cy="558996"/>
      </dsp:txXfrm>
    </dsp:sp>
    <dsp:sp modelId="{EDB96693-CF9D-418F-A726-84CBBDE37264}">
      <dsp:nvSpPr>
        <dsp:cNvPr id="0" name=""/>
        <dsp:cNvSpPr/>
      </dsp:nvSpPr>
      <dsp:spPr>
        <a:xfrm>
          <a:off x="2711266" y="164523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غیرقابل پیش‌بینی بودن هزینه‌ها</a:t>
          </a:r>
          <a:endParaRPr lang="en-US" sz="1900" kern="1200" dirty="0"/>
        </a:p>
      </dsp:txBody>
      <dsp:txXfrm>
        <a:off x="2728657" y="181914"/>
        <a:ext cx="2340331" cy="558996"/>
      </dsp:txXfrm>
    </dsp:sp>
    <dsp:sp modelId="{2F56B66A-8F50-4734-A202-5507CE70A490}">
      <dsp:nvSpPr>
        <dsp:cNvPr id="0" name=""/>
        <dsp:cNvSpPr/>
      </dsp:nvSpPr>
      <dsp:spPr>
        <a:xfrm rot="5400000">
          <a:off x="3846867" y="810257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2A58E-C41E-4649-9C3F-BDC0AC5644C0}">
      <dsp:nvSpPr>
        <dsp:cNvPr id="0" name=""/>
        <dsp:cNvSpPr/>
      </dsp:nvSpPr>
      <dsp:spPr>
        <a:xfrm>
          <a:off x="2711266" y="966124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حاکمیت </a:t>
          </a:r>
          <a:r>
            <a:rPr lang="en-US" sz="1900" b="1" i="0" kern="1200" dirty="0" smtClean="0"/>
            <a:t>IT</a:t>
          </a:r>
          <a:endParaRPr lang="en-US" sz="1900" kern="1200" dirty="0"/>
        </a:p>
      </dsp:txBody>
      <dsp:txXfrm>
        <a:off x="2728657" y="983515"/>
        <a:ext cx="2340331" cy="558996"/>
      </dsp:txXfrm>
    </dsp:sp>
    <dsp:sp modelId="{6910187D-D27B-4AC1-BFD6-A65241697E10}">
      <dsp:nvSpPr>
        <dsp:cNvPr id="0" name=""/>
        <dsp:cNvSpPr/>
      </dsp:nvSpPr>
      <dsp:spPr>
        <a:xfrm rot="5400000">
          <a:off x="3846867" y="1611858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A5FED-BEDB-4508-9C00-4FA480FA57B4}">
      <dsp:nvSpPr>
        <dsp:cNvPr id="0" name=""/>
        <dsp:cNvSpPr/>
      </dsp:nvSpPr>
      <dsp:spPr>
        <a:xfrm>
          <a:off x="2711266" y="1767725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مدیریت ابرهای متعدد</a:t>
          </a:r>
          <a:endParaRPr lang="en-US" sz="1900" kern="1200" dirty="0"/>
        </a:p>
      </dsp:txBody>
      <dsp:txXfrm>
        <a:off x="2728657" y="1785116"/>
        <a:ext cx="2340331" cy="558996"/>
      </dsp:txXfrm>
    </dsp:sp>
    <dsp:sp modelId="{F2C5C85F-4C38-4975-91F2-8A0707593B28}">
      <dsp:nvSpPr>
        <dsp:cNvPr id="0" name=""/>
        <dsp:cNvSpPr/>
      </dsp:nvSpPr>
      <dsp:spPr>
        <a:xfrm rot="5400000">
          <a:off x="3846867" y="2413459"/>
          <a:ext cx="103911" cy="10391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5FE67-537B-4346-8912-6A5E8243AD1B}">
      <dsp:nvSpPr>
        <dsp:cNvPr id="0" name=""/>
        <dsp:cNvSpPr/>
      </dsp:nvSpPr>
      <dsp:spPr>
        <a:xfrm>
          <a:off x="2711266" y="2569326"/>
          <a:ext cx="2375113" cy="593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i="0" kern="1200" dirty="0" smtClean="0"/>
            <a:t>مهاجرت ابرها</a:t>
          </a:r>
          <a:endParaRPr lang="fa-IR" sz="1900" b="1" i="0" kern="1200" dirty="0"/>
        </a:p>
      </dsp:txBody>
      <dsp:txXfrm>
        <a:off x="2728657" y="2586717"/>
        <a:ext cx="2340331" cy="558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089" y="2794715"/>
            <a:ext cx="6500611" cy="1365162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Cloud computing</a:t>
            </a:r>
            <a:b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582" y="1589601"/>
            <a:ext cx="4486656" cy="1231106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clod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232" y="4752567"/>
            <a:ext cx="4969356" cy="6050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rtl="1"/>
            <a:r>
              <a:rPr lang="fa-IR" sz="1600" b="1" dirty="0"/>
              <a:t>۹۴ درصد از شرکت‌ها در سراسر جهان به هر شکلی از رایانش ابری استفاده می‌کنند؛ 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41667"/>
            <a:ext cx="5816958" cy="61239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213690"/>
            <a:ext cx="3363974" cy="1324225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pPr rtl="1"/>
            <a:r>
              <a:rPr lang="fa-IR" b="1" dirty="0">
                <a:solidFill>
                  <a:schemeClr val="tx2">
                    <a:lumMod val="75000"/>
                  </a:schemeClr>
                </a:solidFill>
              </a:rPr>
              <a:t>پردازش ابری به چه معناست؟</a:t>
            </a:r>
            <a:br>
              <a:rPr lang="fa-IR" b="1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5861" y="0"/>
            <a:ext cx="6654572" cy="6051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Oval Callout 5"/>
          <p:cNvSpPr/>
          <p:nvPr/>
        </p:nvSpPr>
        <p:spPr>
          <a:xfrm>
            <a:off x="334851" y="2446986"/>
            <a:ext cx="1648495" cy="1532586"/>
          </a:xfrm>
          <a:prstGeom prst="wedgeEllipseCallout">
            <a:avLst>
              <a:gd name="adj1" fmla="val -27864"/>
              <a:gd name="adj2" fmla="val 65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تاریخچه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562897" y="2446986"/>
            <a:ext cx="1639422" cy="1463822"/>
          </a:xfrm>
          <a:prstGeom prst="wedgeEllipseCallout">
            <a:avLst>
              <a:gd name="adj1" fmla="val 34863"/>
              <a:gd name="adj2" fmla="val 68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مثال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1715188"/>
            <a:ext cx="3363974" cy="149579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rmAutofit/>
          </a:bodyPr>
          <a:lstStyle/>
          <a:p>
            <a:r>
              <a:rPr lang="fa-IR" b="1"/>
              <a:t>انواع خدمات رایانش ابری چیست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3" y="373772"/>
            <a:ext cx="6824498" cy="4614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533183" y="3915178"/>
            <a:ext cx="3181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/>
              <a:t>زیرساخت به‌عنوان </a:t>
            </a:r>
            <a:r>
              <a:rPr lang="fa-IR" b="1" dirty="0" smtClean="0"/>
              <a:t>سرویس</a:t>
            </a:r>
            <a:r>
              <a:rPr lang="en-US" dirty="0" smtClean="0"/>
              <a:t> </a:t>
            </a:r>
          </a:p>
          <a:p>
            <a:pPr algn="r" rtl="1"/>
            <a:r>
              <a:rPr lang="en-US" dirty="0" err="1" smtClean="0"/>
              <a:t>laas</a:t>
            </a:r>
            <a:r>
              <a:rPr lang="en-US" dirty="0" smtClean="0"/>
              <a:t> </a:t>
            </a:r>
          </a:p>
          <a:p>
            <a:pPr algn="r" rtl="1"/>
            <a:r>
              <a:rPr lang="en-US" b="1" dirty="0" err="1" smtClean="0"/>
              <a:t>Paas</a:t>
            </a:r>
            <a:endParaRPr lang="en-US" b="1" dirty="0" smtClean="0"/>
          </a:p>
          <a:p>
            <a:pPr algn="r" rtl="1"/>
            <a:r>
              <a:rPr lang="en-US" b="1" dirty="0" err="1" smtClean="0"/>
              <a:t>Saas</a:t>
            </a:r>
            <a:endParaRPr lang="en-US" b="1" dirty="0" smtClean="0"/>
          </a:p>
          <a:p>
            <a:pPr algn="r" rtl="1"/>
            <a:r>
              <a:rPr lang="en-US" b="1" dirty="0" err="1"/>
              <a:t>Serverless</a:t>
            </a:r>
            <a:r>
              <a:rPr lang="en-US" b="1" dirty="0"/>
              <a:t> computing</a:t>
            </a:r>
          </a:p>
          <a:p>
            <a:pPr algn="r" rtl="1"/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rtl="1"/>
            <a:r>
              <a:rPr lang="fa-IR" b="1" dirty="0" smtClean="0"/>
              <a:t>انواع ابر در رایانش ابری</a:t>
            </a:r>
            <a:endParaRPr lang="fa-I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0"/>
            <a:ext cx="7446171" cy="68580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00450516"/>
              </p:ext>
            </p:extLst>
          </p:nvPr>
        </p:nvGraphicFramePr>
        <p:xfrm>
          <a:off x="4388833" y="437881"/>
          <a:ext cx="6815787" cy="504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69" y="-90153"/>
            <a:ext cx="11443397" cy="657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7290739"/>
              </p:ext>
            </p:extLst>
          </p:nvPr>
        </p:nvGraphicFramePr>
        <p:xfrm>
          <a:off x="669701" y="252489"/>
          <a:ext cx="8899302" cy="497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651" y="488174"/>
            <a:ext cx="7729728" cy="1188720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normAutofit fontScale="90000"/>
          </a:bodyPr>
          <a:lstStyle/>
          <a:p>
            <a:pPr rtl="1"/>
            <a:r>
              <a:rPr lang="fa-IR" b="1" smtClean="0"/>
              <a:t>مزایای رایانش ابری یا </a:t>
            </a:r>
            <a:r>
              <a:rPr lang="en-US" b="1" smtClean="0"/>
              <a:t>Cloud computing</a:t>
            </a:r>
            <a:br>
              <a:rPr lang="en-US" b="1" smtClean="0"/>
            </a:b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8977240"/>
              </p:ext>
            </p:extLst>
          </p:nvPr>
        </p:nvGraphicFramePr>
        <p:xfrm>
          <a:off x="2726743" y="1676894"/>
          <a:ext cx="6841544" cy="455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Brace 1"/>
          <p:cNvSpPr/>
          <p:nvPr/>
        </p:nvSpPr>
        <p:spPr>
          <a:xfrm>
            <a:off x="3258355" y="798490"/>
            <a:ext cx="5486400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 rtl="1"/>
            <a:r>
              <a:rPr lang="fa-IR" sz="3600" b="1" dirty="0"/>
              <a:t>معایب رایانش ابری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1742257"/>
              </p:ext>
            </p:extLst>
          </p:nvPr>
        </p:nvGraphicFramePr>
        <p:xfrm>
          <a:off x="3654738" y="1918952"/>
          <a:ext cx="5090017" cy="412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0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176</Words>
  <Application>Microsoft Office PowerPoint</Application>
  <PresentationFormat>Widescreen</PresentationFormat>
  <Paragraphs>50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Majalla UI</vt:lpstr>
      <vt:lpstr>Parcel</vt:lpstr>
      <vt:lpstr>Cloud computing </vt:lpstr>
      <vt:lpstr>clod</vt:lpstr>
      <vt:lpstr>پردازش ابری به چه معناست؟ </vt:lpstr>
      <vt:lpstr>انواع خدمات رایانش ابری چیست</vt:lpstr>
      <vt:lpstr>انواع ابر در رایانش ابری</vt:lpstr>
      <vt:lpstr>PowerPoint Presentation</vt:lpstr>
      <vt:lpstr>مزایای رایانش ابری یا Cloud computing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2024-05-27T02:48:39Z</dcterms:created>
  <dcterms:modified xsi:type="dcterms:W3CDTF">2024-06-10T03:45:26Z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