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71" r:id="rId6"/>
    <p:sldId id="268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Structures and Algorithms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3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7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41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3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7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28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5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33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Data Structures and Algorithms in Python</vt:lpstr>
      <vt:lpstr>  Data Structures</vt:lpstr>
      <vt:lpstr>Singly Linked List</vt:lpstr>
      <vt:lpstr>Undirected Graph</vt:lpstr>
      <vt:lpstr>Union Find</vt:lpstr>
      <vt:lpstr>  Algorithms</vt:lpstr>
      <vt:lpstr>Breadth First Search</vt:lpstr>
      <vt:lpstr>Sieve of Eratosthenes</vt:lpstr>
      <vt:lpstr>Heap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Structures and Algorithms in Python</dc:title>
  <dc:creator>Pathak, Tapasweni</dc:creator>
  <cp:lastModifiedBy>Pathak, Tapasweni</cp:lastModifiedBy>
  <cp:revision>1</cp:revision>
  <dcterms:created xsi:type="dcterms:W3CDTF">2016-09-14T04:33:11Z</dcterms:created>
  <dcterms:modified xsi:type="dcterms:W3CDTF">2016-09-14T05:16:23Z</dcterms:modified>
</cp:coreProperties>
</file>