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57" r:id="rId5"/>
    <p:sldId id="271" r:id="rId6"/>
    <p:sldId id="270" r:id="rId7"/>
    <p:sldId id="258" r:id="rId8"/>
    <p:sldId id="259" r:id="rId9"/>
    <p:sldId id="260" r:id="rId10"/>
    <p:sldId id="261" r:id="rId11"/>
    <p:sldId id="265" r:id="rId12"/>
    <p:sldId id="269" r:id="rId13"/>
    <p:sldId id="267" r:id="rId14"/>
    <p:sldId id="266" r:id="rId15"/>
    <p:sldId id="264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?%3Aaction=register_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 Your Code @</a:t>
            </a:r>
            <a:r>
              <a:rPr lang="en-US" dirty="0" err="1" smtClean="0"/>
              <a:t>PyPI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Tapasweni Pathak</a:t>
            </a:r>
          </a:p>
          <a:p>
            <a:r>
              <a:rPr lang="en-US" dirty="0" err="1" smtClean="0"/>
              <a:t>Shaifali</a:t>
            </a:r>
            <a:r>
              <a:rPr lang="en-US" dirty="0" smtClean="0"/>
              <a:t> Agarwal</a:t>
            </a:r>
          </a:p>
          <a:p>
            <a:r>
              <a:rPr lang="en-US" dirty="0" err="1" smtClean="0"/>
              <a:t>PyCon</a:t>
            </a:r>
            <a:r>
              <a:rPr lang="en-US" dirty="0" smtClean="0"/>
              <a:t> India 2015</a:t>
            </a:r>
          </a:p>
        </p:txBody>
      </p:sp>
    </p:spTree>
    <p:extLst>
      <p:ext uri="{BB962C8B-B14F-4D97-AF65-F5344CB8AC3E}">
        <p14:creationId xmlns:p14="http://schemas.microsoft.com/office/powerpoint/2010/main" val="1005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674" y="73324"/>
            <a:ext cx="10018713" cy="1752599"/>
          </a:xfrm>
        </p:spPr>
        <p:txBody>
          <a:bodyPr/>
          <a:lstStyle/>
          <a:p>
            <a:r>
              <a:rPr lang="en-US" b="1" dirty="0"/>
              <a:t>setup.py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940" y="2313316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This is the metadata about your library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setuptools</a:t>
            </a:r>
            <a:r>
              <a:rPr lang="en-US" sz="1400" dirty="0"/>
              <a:t> import setup  #I used </a:t>
            </a:r>
            <a:r>
              <a:rPr lang="en-US" sz="1400" dirty="0" err="1"/>
              <a:t>setuptools</a:t>
            </a:r>
            <a:r>
              <a:rPr lang="en-US" sz="1400" dirty="0"/>
              <a:t>, you can use </a:t>
            </a:r>
            <a:r>
              <a:rPr lang="en-US" sz="1400" dirty="0" err="1" smtClean="0"/>
              <a:t>dist.core</a:t>
            </a: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setup(</a:t>
            </a:r>
          </a:p>
          <a:p>
            <a:pPr marL="0" indent="0">
              <a:buNone/>
            </a:pPr>
            <a:r>
              <a:rPr lang="en-US" sz="1400" dirty="0"/>
              <a:t>    name='&lt;</a:t>
            </a:r>
            <a:r>
              <a:rPr lang="en-US" sz="1400" dirty="0" err="1"/>
              <a:t>your_package_name</a:t>
            </a:r>
            <a:r>
              <a:rPr lang="en-US" sz="1400" dirty="0"/>
              <a:t>&gt;',</a:t>
            </a:r>
          </a:p>
          <a:p>
            <a:pPr marL="0" indent="0">
              <a:buNone/>
            </a:pPr>
            <a:r>
              <a:rPr lang="en-US" sz="1400" dirty="0"/>
              <a:t>    version='&lt;version&gt;',</a:t>
            </a:r>
          </a:p>
          <a:p>
            <a:pPr marL="0" indent="0">
              <a:buNone/>
            </a:pPr>
            <a:r>
              <a:rPr lang="en-US" sz="1400" dirty="0"/>
              <a:t>    description='&lt;Some sort of description explaining what you are doing&gt;',</a:t>
            </a:r>
          </a:p>
          <a:p>
            <a:pPr marL="0" indent="0">
              <a:buNone/>
            </a:pPr>
            <a:r>
              <a:rPr lang="en-US" sz="1400" dirty="0"/>
              <a:t>    author='&lt;Ooh! </a:t>
            </a:r>
            <a:r>
              <a:rPr lang="en-US" sz="1400" dirty="0" err="1"/>
              <a:t>your_name</a:t>
            </a:r>
            <a:r>
              <a:rPr lang="en-US" sz="1400" dirty="0"/>
              <a:t> here&gt;',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author_email</a:t>
            </a:r>
            <a:r>
              <a:rPr lang="en-US" sz="1400" dirty="0"/>
              <a:t>='&lt;</a:t>
            </a:r>
            <a:r>
              <a:rPr lang="en-US" sz="1400" dirty="0" err="1"/>
              <a:t>your_email_id</a:t>
            </a:r>
            <a:r>
              <a:rPr lang="en-US" sz="1400" dirty="0"/>
              <a:t>&gt;',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url</a:t>
            </a:r>
            <a:r>
              <a:rPr lang="en-US" sz="1400" dirty="0"/>
              <a:t>='&lt;</a:t>
            </a:r>
            <a:r>
              <a:rPr lang="en-US" sz="1400" dirty="0" err="1"/>
              <a:t>url</a:t>
            </a:r>
            <a:r>
              <a:rPr lang="en-US" sz="1400" dirty="0"/>
              <a:t>&gt;',</a:t>
            </a:r>
          </a:p>
          <a:p>
            <a:pPr marL="0" indent="0">
              <a:buNone/>
            </a:pPr>
            <a:r>
              <a:rPr lang="en-US" sz="1400" dirty="0"/>
              <a:t>    packages=['&lt;</a:t>
            </a:r>
            <a:r>
              <a:rPr lang="en-US" sz="1400" dirty="0" err="1"/>
              <a:t>your_package_name</a:t>
            </a:r>
            <a:r>
              <a:rPr lang="en-US" sz="1400" dirty="0"/>
              <a:t>&gt;'],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install_requires</a:t>
            </a:r>
            <a:r>
              <a:rPr lang="en-US" sz="1400" dirty="0"/>
              <a:t>=[</a:t>
            </a:r>
          </a:p>
          <a:p>
            <a:pPr marL="0" indent="0">
              <a:buNone/>
            </a:pPr>
            <a:r>
              <a:rPr lang="en-US" sz="1400" dirty="0"/>
              <a:t>        "</a:t>
            </a:r>
            <a:r>
              <a:rPr lang="en-US" sz="1400" dirty="0" err="1"/>
              <a:t>some_package</a:t>
            </a:r>
            <a:r>
              <a:rPr lang="en-US" sz="1400" dirty="0"/>
              <a:t> == version", #package to install to make your package work.</a:t>
            </a:r>
          </a:p>
          <a:p>
            <a:pPr marL="0" indent="0">
              <a:buNone/>
            </a:pPr>
            <a:r>
              <a:rPr lang="en-US" sz="1400" dirty="0"/>
              <a:t>    ]</a:t>
            </a:r>
          </a:p>
          <a:p>
            <a:pPr marL="0" indent="0">
              <a:buNone/>
            </a:pPr>
            <a:r>
              <a:rPr lang="en-US" sz="1400" dirty="0" smtClean="0"/>
              <a:t> 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52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94" y="0"/>
            <a:ext cx="10018713" cy="1752599"/>
          </a:xfrm>
        </p:spPr>
        <p:txBody>
          <a:bodyPr/>
          <a:lstStyle/>
          <a:p>
            <a:r>
              <a:rPr lang="en-US" b="1" dirty="0"/>
              <a:t> .</a:t>
            </a:r>
            <a:r>
              <a:rPr lang="en-US" b="1" dirty="0" err="1"/>
              <a:t>pypirc</a:t>
            </a:r>
            <a:r>
              <a:rPr lang="en-US" b="1" dirty="0"/>
              <a:t> Configuration File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269" y="2960297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This holds the information to authenticate you with </a:t>
            </a:r>
            <a:r>
              <a:rPr lang="en-US" sz="1600" dirty="0" err="1">
                <a:hlinkClick r:id="rId2"/>
              </a:rPr>
              <a:t>PyPI</a:t>
            </a:r>
            <a:r>
              <a:rPr lang="en-US" sz="1600" dirty="0"/>
              <a:t>. I hope you have created the </a:t>
            </a:r>
            <a:r>
              <a:rPr lang="en-US" sz="1600" dirty="0" smtClean="0"/>
              <a:t>account </a:t>
            </a:r>
            <a:r>
              <a:rPr lang="en-US" sz="1600" dirty="0" err="1" smtClean="0"/>
              <a:t>PyPI</a:t>
            </a:r>
            <a:r>
              <a:rPr lang="en-US" sz="1600" dirty="0" smtClean="0"/>
              <a:t> Test</a:t>
            </a:r>
            <a:r>
              <a:rPr lang="en-US" sz="1600" dirty="0"/>
              <a:t> and </a:t>
            </a:r>
            <a:r>
              <a:rPr lang="en-US" sz="1600" dirty="0" err="1" smtClean="0"/>
              <a:t>PyPI</a:t>
            </a:r>
            <a:r>
              <a:rPr lang="en-US" sz="1600" dirty="0" smtClean="0"/>
              <a:t> Live.</a:t>
            </a:r>
            <a:r>
              <a:rPr lang="en-US" sz="1600" dirty="0"/>
              <a:t> </a:t>
            </a:r>
            <a:r>
              <a:rPr lang="en-US" sz="1600" b="1" dirty="0"/>
              <a:t>This should be in your home directory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 err="1"/>
              <a:t>distutils</a:t>
            </a:r>
            <a:r>
              <a:rPr lang="en-US" sz="1600" dirty="0"/>
              <a:t>]  </a:t>
            </a:r>
            <a:r>
              <a:rPr lang="en-US" sz="1600" b="1" dirty="0"/>
              <a:t># this tells </a:t>
            </a:r>
            <a:r>
              <a:rPr lang="en-US" sz="1600" b="1" dirty="0" err="1"/>
              <a:t>distutils</a:t>
            </a:r>
            <a:r>
              <a:rPr lang="en-US" sz="1600" b="1" dirty="0"/>
              <a:t> what package indexes you can push to</a:t>
            </a:r>
          </a:p>
          <a:p>
            <a:pPr marL="0" indent="0">
              <a:buNone/>
            </a:pPr>
            <a:r>
              <a:rPr lang="en-US" sz="1600" dirty="0"/>
              <a:t>index-servers =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pypi</a:t>
            </a:r>
            <a:r>
              <a:rPr lang="en-US" sz="1600" dirty="0"/>
              <a:t>  </a:t>
            </a:r>
            <a:r>
              <a:rPr lang="en-US" sz="1600" b="1" dirty="0"/>
              <a:t># the live </a:t>
            </a:r>
            <a:r>
              <a:rPr lang="en-US" sz="1600" b="1" dirty="0" err="1"/>
              <a:t>PyPI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    test  </a:t>
            </a:r>
            <a:r>
              <a:rPr lang="en-US" sz="1600" b="1" dirty="0"/>
              <a:t># test </a:t>
            </a:r>
            <a:r>
              <a:rPr lang="en-US" sz="1600" b="1" dirty="0" err="1" smtClean="0"/>
              <a:t>PyPI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[test]  </a:t>
            </a:r>
            <a:r>
              <a:rPr lang="en-US" sz="1600" b="1" dirty="0"/>
              <a:t># authentication details for test </a:t>
            </a:r>
            <a:r>
              <a:rPr lang="en-US" sz="1600" b="1" dirty="0" err="1"/>
              <a:t>PyPI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repository = https://testpypi.python.org/pypi</a:t>
            </a:r>
          </a:p>
          <a:p>
            <a:pPr marL="0" indent="0">
              <a:buNone/>
            </a:pPr>
            <a:r>
              <a:rPr lang="en-US" sz="1600" dirty="0"/>
              <a:t>username = &lt;</a:t>
            </a:r>
            <a:r>
              <a:rPr lang="en-US" sz="1600" dirty="0" err="1"/>
              <a:t>your_user_name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password = &lt;</a:t>
            </a:r>
            <a:r>
              <a:rPr lang="en-US" sz="1600" dirty="0" err="1"/>
              <a:t>your_password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</a:t>
            </a:r>
            <a:r>
              <a:rPr lang="en-US" sz="1600" dirty="0" err="1"/>
              <a:t>pypi</a:t>
            </a:r>
            <a:r>
              <a:rPr lang="en-US" sz="1600" dirty="0"/>
              <a:t>]  </a:t>
            </a:r>
            <a:r>
              <a:rPr lang="en-US" sz="1600" b="1" dirty="0"/>
              <a:t># authentication details for live </a:t>
            </a:r>
            <a:r>
              <a:rPr lang="en-US" sz="1600" b="1" dirty="0" err="1"/>
              <a:t>PyPI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repository = https://pypi.python.org/pypi</a:t>
            </a:r>
          </a:p>
          <a:p>
            <a:pPr marL="0" indent="0">
              <a:buNone/>
            </a:pPr>
            <a:r>
              <a:rPr lang="en-US" sz="1600" dirty="0"/>
              <a:t>username = &lt;</a:t>
            </a:r>
            <a:r>
              <a:rPr lang="en-US" sz="1600" dirty="0" err="1"/>
              <a:t>your_user_name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password = &lt;</a:t>
            </a:r>
            <a:r>
              <a:rPr lang="en-US" sz="1600" dirty="0" err="1"/>
              <a:t>your_password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24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454" y="2666999"/>
            <a:ext cx="10018713" cy="1752599"/>
          </a:xfrm>
        </p:spPr>
        <p:txBody>
          <a:bodyPr/>
          <a:lstStyle/>
          <a:p>
            <a:r>
              <a:rPr lang="en-US" dirty="0" smtClean="0"/>
              <a:t>We Believe In Testing Then Using.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77" y="1"/>
            <a:ext cx="10018713" cy="1380226"/>
          </a:xfrm>
        </p:spPr>
        <p:txBody>
          <a:bodyPr/>
          <a:lstStyle/>
          <a:p>
            <a:r>
              <a:rPr lang="en-US" dirty="0" smtClean="0"/>
              <a:t>Steps to Push To </a:t>
            </a:r>
            <a:r>
              <a:rPr lang="en-US" dirty="0" err="1" smtClean="0"/>
              <a:t>PyPI</a:t>
            </a:r>
            <a:r>
              <a:rPr lang="en-US" dirty="0" smtClean="0"/>
              <a:t>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42" y="1656273"/>
            <a:ext cx="10018713" cy="53656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Register your package against </a:t>
            </a:r>
            <a:r>
              <a:rPr lang="en-US" b="1" dirty="0" err="1"/>
              <a:t>PyPI’s</a:t>
            </a:r>
            <a:r>
              <a:rPr lang="en-US" b="1" dirty="0"/>
              <a:t> test server</a:t>
            </a:r>
          </a:p>
          <a:p>
            <a:pPr marL="0" indent="0">
              <a:buNone/>
            </a:pPr>
            <a:r>
              <a:rPr lang="en-US" dirty="0"/>
              <a:t>python setup.py register -r </a:t>
            </a:r>
            <a:r>
              <a:rPr lang="en-US" dirty="0" smtClean="0"/>
              <a:t>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What you should get?</a:t>
            </a:r>
          </a:p>
          <a:p>
            <a:pPr marL="0" indent="0">
              <a:buNone/>
            </a:pPr>
            <a:r>
              <a:rPr lang="en-US" dirty="0"/>
              <a:t>Registering </a:t>
            </a:r>
            <a:r>
              <a:rPr lang="en-US" dirty="0" err="1" smtClean="0"/>
              <a:t>your_package_name</a:t>
            </a:r>
            <a:r>
              <a:rPr lang="en-US" dirty="0" smtClean="0"/>
              <a:t> </a:t>
            </a:r>
            <a:r>
              <a:rPr lang="en-US" dirty="0"/>
              <a:t>to https://testpypi.python.org/pypi</a:t>
            </a:r>
          </a:p>
          <a:p>
            <a:pPr marL="0" indent="0">
              <a:buNone/>
            </a:pPr>
            <a:r>
              <a:rPr lang="en-US" dirty="0"/>
              <a:t>Server response (200): </a:t>
            </a:r>
            <a:r>
              <a:rPr lang="en-US" dirty="0" smtClean="0"/>
              <a:t>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Upload it to </a:t>
            </a:r>
            <a:r>
              <a:rPr lang="en-US" b="1" dirty="0" err="1"/>
              <a:t>testPyPI</a:t>
            </a:r>
            <a:r>
              <a:rPr lang="en-US" b="1" dirty="0"/>
              <a:t> to test </a:t>
            </a:r>
          </a:p>
          <a:p>
            <a:pPr marL="0" indent="0">
              <a:buNone/>
            </a:pPr>
            <a:r>
              <a:rPr lang="en-US" dirty="0"/>
              <a:t>python setup.py </a:t>
            </a:r>
            <a:r>
              <a:rPr lang="en-US" dirty="0" err="1"/>
              <a:t>sdist</a:t>
            </a:r>
            <a:r>
              <a:rPr lang="en-US" dirty="0"/>
              <a:t> upload -r </a:t>
            </a:r>
            <a:r>
              <a:rPr lang="en-US" dirty="0" smtClean="0"/>
              <a:t>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you should get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/>
              <a:t>Server response (200): </a:t>
            </a:r>
            <a:r>
              <a:rPr lang="en-US" dirty="0" smtClean="0"/>
              <a:t>OK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Test it now.</a:t>
            </a:r>
          </a:p>
          <a:p>
            <a:pPr marL="0" indent="0">
              <a:buNone/>
            </a:pPr>
            <a:r>
              <a:rPr lang="en-US" dirty="0"/>
              <a:t>pip install -</a:t>
            </a:r>
            <a:r>
              <a:rPr lang="en-US" dirty="0" err="1"/>
              <a:t>i</a:t>
            </a:r>
            <a:r>
              <a:rPr lang="en-US" dirty="0"/>
              <a:t> test &lt;</a:t>
            </a:r>
            <a:r>
              <a:rPr lang="en-US" dirty="0" err="1"/>
              <a:t>your_package_name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it to </a:t>
            </a:r>
            <a:r>
              <a:rPr lang="en-US" dirty="0" err="1" smtClean="0"/>
              <a:t>PyPI</a:t>
            </a:r>
            <a:r>
              <a:rPr lang="en-US" dirty="0" smtClean="0"/>
              <a:t> Live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07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Register your package against </a:t>
            </a:r>
            <a:r>
              <a:rPr lang="en-US" b="1" dirty="0" err="1"/>
              <a:t>PyPI’s</a:t>
            </a:r>
            <a:r>
              <a:rPr lang="en-US" b="1" dirty="0"/>
              <a:t> Live server</a:t>
            </a:r>
          </a:p>
          <a:p>
            <a:pPr marL="0" indent="0">
              <a:buNone/>
            </a:pPr>
            <a:r>
              <a:rPr lang="en-US" dirty="0"/>
              <a:t>python setup.py register -r </a:t>
            </a:r>
            <a:r>
              <a:rPr lang="en-US" dirty="0" err="1" smtClean="0"/>
              <a:t>pypi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Upload it to </a:t>
            </a:r>
            <a:r>
              <a:rPr lang="en-US" b="1" dirty="0" err="1"/>
              <a:t>PyPI</a:t>
            </a:r>
            <a:r>
              <a:rPr lang="en-US" b="1" dirty="0"/>
              <a:t> Live </a:t>
            </a:r>
          </a:p>
          <a:p>
            <a:pPr marL="0" indent="0">
              <a:buNone/>
            </a:pPr>
            <a:r>
              <a:rPr lang="en-US" dirty="0"/>
              <a:t>python setup.py </a:t>
            </a:r>
            <a:r>
              <a:rPr lang="en-US" dirty="0" err="1"/>
              <a:t>sdist</a:t>
            </a:r>
            <a:r>
              <a:rPr lang="en-US" dirty="0"/>
              <a:t> upload -r </a:t>
            </a:r>
            <a:r>
              <a:rPr lang="en-US" dirty="0" err="1" smtClean="0"/>
              <a:t>pypi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Install</a:t>
            </a:r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your_package_name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178170"/>
            <a:ext cx="10018713" cy="1752599"/>
          </a:xfrm>
        </p:spPr>
        <p:txBody>
          <a:bodyPr/>
          <a:lstStyle/>
          <a:p>
            <a:r>
              <a:rPr lang="en-US" dirty="0" err="1" smtClean="0"/>
              <a:t>Wohoo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Ask Now.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Please raise your hand.</a:t>
            </a:r>
          </a:p>
          <a:p>
            <a:endParaRPr lang="en-US" dirty="0"/>
          </a:p>
          <a:p>
            <a:r>
              <a:rPr lang="en-US" dirty="0" smtClean="0"/>
              <a:t>Ask Later.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Tweet to </a:t>
            </a:r>
            <a:r>
              <a:rPr lang="en-US" dirty="0" err="1" smtClean="0"/>
              <a:t>TapasweniPathak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Mail me tapaswenipathak@gmail.com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375" y="2782019"/>
            <a:ext cx="10018713" cy="1752599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Tapasweni Pathak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Software Developer @SAP Labs, Bangalore.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GSOC’15 Mentor.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GHC India organizing committee member.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&lt;3es to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Shaifali</a:t>
            </a:r>
            <a:r>
              <a:rPr lang="en-US" dirty="0" smtClean="0"/>
              <a:t> Agarwal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GSOC Developer for </a:t>
            </a:r>
            <a:r>
              <a:rPr lang="en-US" dirty="0" err="1"/>
              <a:t>Systers</a:t>
            </a:r>
            <a:r>
              <a:rPr lang="en-US" dirty="0"/>
              <a:t> Org.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/>
              <a:t>Contributor.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PyPI</a:t>
            </a:r>
            <a:r>
              <a:rPr lang="en-US" dirty="0"/>
              <a:t> — the Python Package Index</a:t>
            </a:r>
          </a:p>
          <a:p>
            <a:pPr fontAlgn="base"/>
            <a:r>
              <a:rPr lang="en-US" dirty="0"/>
              <a:t>The Python Package Index is a repository of software for the Python programming language. There are currently </a:t>
            </a:r>
            <a:r>
              <a:rPr lang="en-US" b="1" dirty="0"/>
              <a:t>62823</a:t>
            </a:r>
            <a:r>
              <a:rPr lang="en-US" dirty="0"/>
              <a:t> packages here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sz="1600" dirty="0" smtClean="0"/>
              <a:t>Copied content btw from their website.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PyPI</a:t>
            </a:r>
            <a:r>
              <a:rPr lang="en-US" dirty="0" smtClean="0"/>
              <a:t> Test and </a:t>
            </a:r>
            <a:r>
              <a:rPr lang="en-US" dirty="0" err="1" smtClean="0"/>
              <a:t>PyPI</a:t>
            </a:r>
            <a:r>
              <a:rPr lang="en-US" dirty="0" smtClean="0"/>
              <a:t> Live, why two?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 </a:t>
            </a:r>
            <a:r>
              <a:rPr lang="en-US" b="1" dirty="0"/>
              <a:t>test</a:t>
            </a:r>
            <a:r>
              <a:rPr lang="en-US" dirty="0"/>
              <a:t> a python package before you share it with the universe, you can (in theory) use the Python Package Index </a:t>
            </a:r>
            <a:r>
              <a:rPr lang="en-US" b="1" dirty="0"/>
              <a:t>Test</a:t>
            </a:r>
            <a:r>
              <a:rPr lang="en-US" dirty="0"/>
              <a:t> (</a:t>
            </a:r>
            <a:r>
              <a:rPr lang="en-US" dirty="0" err="1"/>
              <a:t>testpypi</a:t>
            </a:r>
            <a:r>
              <a:rPr lang="en-US" dirty="0"/>
              <a:t>)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Otherwise </a:t>
            </a:r>
            <a:r>
              <a:rPr lang="en-US" b="1" dirty="0" err="1" smtClean="0"/>
              <a:t>PyPI</a:t>
            </a:r>
            <a:r>
              <a:rPr lang="en-US" b="1" dirty="0" smtClean="0"/>
              <a:t> Live.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8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PyPI</a:t>
            </a:r>
            <a:r>
              <a:rPr lang="en-US" dirty="0" smtClean="0"/>
              <a:t> Live has </a:t>
            </a:r>
            <a:r>
              <a:rPr lang="en-US" b="1" dirty="0" smtClean="0"/>
              <a:t>62823 packages.</a:t>
            </a:r>
          </a:p>
          <a:p>
            <a:r>
              <a:rPr lang="en-US" dirty="0" err="1" smtClean="0"/>
              <a:t>PyPI</a:t>
            </a:r>
            <a:r>
              <a:rPr lang="en-US" dirty="0" smtClean="0"/>
              <a:t> test has </a:t>
            </a:r>
            <a:r>
              <a:rPr lang="en-US" b="1" dirty="0" smtClean="0"/>
              <a:t>3628 packages.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Not everyone believes in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useful to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installed anything before?</a:t>
            </a:r>
          </a:p>
          <a:p>
            <a:r>
              <a:rPr lang="en-US" dirty="0" smtClean="0"/>
              <a:t>Want something already written code, search here.</a:t>
            </a:r>
          </a:p>
          <a:p>
            <a:r>
              <a:rPr lang="en-US" dirty="0" smtClean="0"/>
              <a:t>Push your code, help others.</a:t>
            </a:r>
          </a:p>
          <a:p>
            <a:r>
              <a:rPr lang="en-US" dirty="0" smtClean="0"/>
              <a:t>See your code used by so many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8747"/>
            <a:ext cx="10018713" cy="3522453"/>
          </a:xfrm>
        </p:spPr>
        <p:txBody>
          <a:bodyPr>
            <a:normAutofit fontScale="92500" lnSpcReduction="2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Your </a:t>
            </a:r>
            <a:r>
              <a:rPr lang="en-US" dirty="0"/>
              <a:t>package.</a:t>
            </a:r>
          </a:p>
          <a:p>
            <a:pPr fontAlgn="base"/>
            <a:r>
              <a:rPr lang="en-US" dirty="0" smtClean="0"/>
              <a:t>README.</a:t>
            </a:r>
            <a:endParaRPr lang="en-US" dirty="0"/>
          </a:p>
          <a:p>
            <a:pPr fontAlgn="base"/>
            <a:r>
              <a:rPr lang="en-US" dirty="0"/>
              <a:t>.</a:t>
            </a:r>
            <a:r>
              <a:rPr lang="en-US" dirty="0" err="1"/>
              <a:t>pypirc</a:t>
            </a:r>
            <a:r>
              <a:rPr lang="en-US" dirty="0"/>
              <a:t> configuration file.</a:t>
            </a:r>
          </a:p>
          <a:p>
            <a:pPr fontAlgn="base"/>
            <a:r>
              <a:rPr lang="en-US" dirty="0"/>
              <a:t>Accounts on </a:t>
            </a:r>
            <a:r>
              <a:rPr lang="en-US" dirty="0" err="1">
                <a:hlinkClick r:id="rId2"/>
              </a:rPr>
              <a:t>PyPI</a:t>
            </a:r>
            <a:r>
              <a:rPr lang="en-US" dirty="0">
                <a:hlinkClick r:id="rId2"/>
              </a:rPr>
              <a:t> Live</a:t>
            </a:r>
            <a:r>
              <a:rPr lang="en-US" dirty="0"/>
              <a:t> and </a:t>
            </a:r>
            <a:r>
              <a:rPr lang="en-US" dirty="0" err="1">
                <a:hlinkClick r:id="rId2"/>
              </a:rPr>
              <a:t>PyPi</a:t>
            </a:r>
            <a:r>
              <a:rPr lang="en-US" dirty="0">
                <a:hlinkClick r:id="rId2"/>
              </a:rPr>
              <a:t> Test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LICENSE.txt. </a:t>
            </a:r>
            <a:endParaRPr lang="en-US" dirty="0" smtClean="0"/>
          </a:p>
          <a:p>
            <a:pPr fontAlgn="base"/>
            <a:r>
              <a:rPr lang="en-US" dirty="0" smtClean="0"/>
              <a:t>setup.py</a:t>
            </a:r>
            <a:endParaRPr lang="en-US" dirty="0"/>
          </a:p>
          <a:p>
            <a:pPr fontAlgn="base"/>
            <a:r>
              <a:rPr lang="en-US" dirty="0"/>
              <a:t>requirements.txt. If your package needs something to be installed first.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Your directory structure?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53322" y="122206"/>
            <a:ext cx="10018713" cy="31242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r>
              <a:rPr lang="en-US" sz="8000" dirty="0" err="1" smtClean="0"/>
              <a:t>your_package_name</a:t>
            </a:r>
            <a:r>
              <a:rPr lang="en-US" sz="8000" dirty="0" smtClean="0"/>
              <a:t> –version</a:t>
            </a:r>
          </a:p>
          <a:p>
            <a:pPr marL="0" indent="0">
              <a:buNone/>
            </a:pPr>
            <a:r>
              <a:rPr lang="en-US" sz="8000" dirty="0" smtClean="0"/>
              <a:t>       setup.py</a:t>
            </a: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       README.txt</a:t>
            </a: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       README.md </a:t>
            </a:r>
            <a:r>
              <a:rPr lang="en-US" sz="8000" dirty="0"/>
              <a:t>#For </a:t>
            </a:r>
            <a:r>
              <a:rPr lang="en-US" sz="8000" dirty="0" err="1"/>
              <a:t>GitHub</a:t>
            </a:r>
            <a:r>
              <a:rPr lang="en-US" sz="8000" dirty="0"/>
              <a:t> may </a:t>
            </a:r>
            <a:r>
              <a:rPr lang="en-US" sz="8000" dirty="0" smtClean="0"/>
              <a:t>be</a:t>
            </a:r>
          </a:p>
          <a:p>
            <a:pPr marL="0" indent="0">
              <a:buNone/>
            </a:pPr>
            <a:r>
              <a:rPr lang="en-US" sz="8000" dirty="0" smtClean="0"/>
              <a:t>       requirements.txt</a:t>
            </a: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       CHANGES.txt </a:t>
            </a:r>
            <a:r>
              <a:rPr lang="en-US" sz="8000" dirty="0"/>
              <a:t>#It's always good to have </a:t>
            </a:r>
            <a:r>
              <a:rPr lang="en-US" sz="8000" dirty="0" smtClean="0"/>
              <a:t>it.</a:t>
            </a:r>
          </a:p>
          <a:p>
            <a:pPr marL="0" indent="0">
              <a:buNone/>
            </a:pPr>
            <a:r>
              <a:rPr lang="en-US" sz="8000" dirty="0" smtClean="0"/>
              <a:t>       LICENSE.txt</a:t>
            </a: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       </a:t>
            </a:r>
            <a:r>
              <a:rPr lang="en-US" sz="8000" dirty="0" err="1" smtClean="0"/>
              <a:t>your_package_name</a:t>
            </a:r>
            <a:r>
              <a:rPr lang="en-US" sz="8000" dirty="0" smtClean="0"/>
              <a:t>/</a:t>
            </a:r>
          </a:p>
          <a:p>
            <a:pPr marL="0" indent="0">
              <a:buNone/>
            </a:pPr>
            <a:r>
              <a:rPr lang="en-US" sz="8000" dirty="0" smtClean="0"/>
              <a:t>             bob.py</a:t>
            </a:r>
          </a:p>
          <a:p>
            <a:pPr marL="0" indent="0">
              <a:buNone/>
            </a:pPr>
            <a:r>
              <a:rPr lang="en-US" sz="8000" dirty="0" smtClean="0"/>
              <a:t>             alice.py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   __</a:t>
            </a:r>
            <a:r>
              <a:rPr lang="en-US" sz="8000" dirty="0"/>
              <a:t>init.py__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366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Share Your Code @PyPI</vt:lpstr>
      <vt:lpstr>Tapasweni Pathak</vt:lpstr>
      <vt:lpstr>Shaifali Agarwal</vt:lpstr>
      <vt:lpstr>PyPI?</vt:lpstr>
      <vt:lpstr>PyPI Test and PyPI Live, why two?</vt:lpstr>
      <vt:lpstr>Some Numbers</vt:lpstr>
      <vt:lpstr>How is it useful to me?</vt:lpstr>
      <vt:lpstr>What I need?</vt:lpstr>
      <vt:lpstr>Your directory structure?</vt:lpstr>
      <vt:lpstr>setup.py </vt:lpstr>
      <vt:lpstr> .pypirc Configuration File </vt:lpstr>
      <vt:lpstr>We Believe In Testing Then Using.</vt:lpstr>
      <vt:lpstr>Steps to Push To PyPI Test?</vt:lpstr>
      <vt:lpstr>Push it to PyPI Live Now!</vt:lpstr>
      <vt:lpstr>Wohoo. </vt:lpstr>
      <vt:lpstr>Questions?</vt:lpstr>
      <vt:lpstr>Thanks!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Your Code @PyPI</dc:title>
  <dc:creator>Tapasweni, Pathak</dc:creator>
  <cp:lastModifiedBy>Tapasweni, Pathak</cp:lastModifiedBy>
  <cp:revision>5</cp:revision>
  <dcterms:created xsi:type="dcterms:W3CDTF">2015-07-13T07:58:25Z</dcterms:created>
  <dcterms:modified xsi:type="dcterms:W3CDTF">2015-07-13T08:38:51Z</dcterms:modified>
</cp:coreProperties>
</file>