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9" r:id="rId4"/>
    <p:sldId id="270" r:id="rId5"/>
    <p:sldId id="271" r:id="rId6"/>
    <p:sldId id="268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5B8B-FE66-4897-9ABC-A7281865AF6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7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5B8B-FE66-4897-9ABC-A7281865AF6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0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5B8B-FE66-4897-9ABC-A7281865AF6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7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5B8B-FE66-4897-9ABC-A7281865AF6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1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5B8B-FE66-4897-9ABC-A7281865AF6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7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5B8B-FE66-4897-9ABC-A7281865AF6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5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5B8B-FE66-4897-9ABC-A7281865AF6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5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5B8B-FE66-4897-9ABC-A7281865AF6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5B8B-FE66-4897-9ABC-A7281865AF6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5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5B8B-FE66-4897-9ABC-A7281865AF6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4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5B8B-FE66-4897-9ABC-A7281865AF6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5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A5B8B-FE66-4897-9ABC-A7281865AF63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605B2-1C38-47D4-9025-F9A26037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0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 Structures and Algorithms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931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448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Singly 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07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Undirected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41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Find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838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370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6280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Sieve of Eratosthenes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985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733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 Data Structures and Algorithms in Python</vt:lpstr>
      <vt:lpstr>  Data Structures</vt:lpstr>
      <vt:lpstr>Singly Linked List</vt:lpstr>
      <vt:lpstr>Undirected Graph</vt:lpstr>
      <vt:lpstr>Union Find</vt:lpstr>
      <vt:lpstr>  Algorithms</vt:lpstr>
      <vt:lpstr>Breadth First Search</vt:lpstr>
      <vt:lpstr>Sieve of Eratosthenes</vt:lpstr>
      <vt:lpstr>Heap Sort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Data Structures and Algorithms in Python</dc:title>
  <dc:creator>Pathak, Tapasweni</dc:creator>
  <cp:lastModifiedBy>Pathak, Tapasweni</cp:lastModifiedBy>
  <cp:revision>1</cp:revision>
  <dcterms:created xsi:type="dcterms:W3CDTF">2016-09-14T04:33:11Z</dcterms:created>
  <dcterms:modified xsi:type="dcterms:W3CDTF">2016-09-14T04:33:42Z</dcterms:modified>
</cp:coreProperties>
</file>