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83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9" r:id="rId14"/>
    <p:sldId id="300" r:id="rId15"/>
    <p:sldId id="286" r:id="rId16"/>
    <p:sldId id="296" r:id="rId17"/>
    <p:sldId id="288" r:id="rId18"/>
    <p:sldId id="267" r:id="rId19"/>
    <p:sldId id="266" r:id="rId20"/>
    <p:sldId id="26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tapaswenipathak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521897"/>
            <a:ext cx="8001000" cy="2971801"/>
          </a:xfrm>
        </p:spPr>
        <p:txBody>
          <a:bodyPr/>
          <a:lstStyle/>
          <a:p>
            <a:r>
              <a:rPr lang="en-US" dirty="0" smtClean="0"/>
              <a:t>Introduction to Scraping and </a:t>
            </a:r>
            <a:r>
              <a:rPr lang="en-US" dirty="0" err="1" smtClean="0"/>
              <a:t>scrapy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guide.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Tapasweni </a:t>
            </a:r>
            <a:r>
              <a:rPr lang="en-US" dirty="0" smtClean="0"/>
              <a:t>Pathak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1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60861"/>
            <a:ext cx="8534400" cy="1507067"/>
          </a:xfrm>
        </p:spPr>
        <p:txBody>
          <a:bodyPr/>
          <a:lstStyle/>
          <a:p>
            <a:r>
              <a:rPr lang="en-US" dirty="0" smtClean="0"/>
              <a:t>Auto generated Python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422"/>
            <a:ext cx="8534400" cy="48169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Items.py</a:t>
            </a:r>
            <a:br>
              <a:rPr lang="en-US" dirty="0"/>
            </a:br>
            <a:r>
              <a:rPr lang="en-US" dirty="0"/>
              <a:t>This file has the fields that you want to scrap and store from a website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setting.py</a:t>
            </a:r>
            <a:br>
              <a:rPr lang="en-US" dirty="0"/>
            </a:br>
            <a:r>
              <a:rPr lang="en-US" dirty="0"/>
              <a:t>Some settings, like allowing redirection, 404 while </a:t>
            </a:r>
            <a:r>
              <a:rPr lang="en-US" dirty="0" smtClean="0"/>
              <a:t>scraping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spiders (folder/directory)</a:t>
            </a:r>
            <a:br>
              <a:rPr lang="en-US" dirty="0"/>
            </a:br>
            <a:r>
              <a:rPr lang="en-US" dirty="0"/>
              <a:t>In this you will store your spider. You can name your spider </a:t>
            </a:r>
            <a:r>
              <a:rPr lang="en-US" dirty="0" smtClean="0"/>
              <a:t>anything.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pipelines.py</a:t>
            </a:r>
            <a:br>
              <a:rPr lang="en-US" dirty="0"/>
            </a:br>
            <a:r>
              <a:rPr lang="en-US" dirty="0"/>
              <a:t>You filter your data by adding your code in this files. Your drop duplicates by adding some lines of code in this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60861"/>
            <a:ext cx="8534400" cy="1507067"/>
          </a:xfrm>
        </p:spPr>
        <p:txBody>
          <a:bodyPr/>
          <a:lstStyle/>
          <a:p>
            <a:r>
              <a:rPr lang="en-US" dirty="0" smtClean="0"/>
              <a:t>Let’s Write some code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422"/>
            <a:ext cx="8534400" cy="48169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as </a:t>
            </a:r>
            <a:r>
              <a:rPr lang="en-US" dirty="0" err="1" smtClean="0"/>
              <a:t>json</a:t>
            </a:r>
            <a:r>
              <a:rPr lang="en-US" dirty="0" smtClean="0"/>
              <a:t>/csv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scrapy</a:t>
            </a:r>
            <a:r>
              <a:rPr lang="en-US" sz="2400" dirty="0"/>
              <a:t> crawl spider-name -o output_file_name.csv -t 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6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60861"/>
            <a:ext cx="8534400" cy="1507067"/>
          </a:xfrm>
        </p:spPr>
        <p:txBody>
          <a:bodyPr/>
          <a:lstStyle/>
          <a:p>
            <a:r>
              <a:rPr lang="en-US" dirty="0" smtClean="0"/>
              <a:t>What else with </a:t>
            </a:r>
            <a:r>
              <a:rPr lang="en-US" dirty="0" err="1" smtClean="0"/>
              <a:t>scrapy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422"/>
            <a:ext cx="8534400" cy="48169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Recursively crawling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JS controlled elements can be scraped using Selenium with </a:t>
            </a:r>
            <a:r>
              <a:rPr lang="en-US" dirty="0" err="1" smtClean="0"/>
              <a:t>Scrapy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60861"/>
            <a:ext cx="8534400" cy="1507067"/>
          </a:xfrm>
        </p:spPr>
        <p:txBody>
          <a:bodyPr/>
          <a:lstStyle/>
          <a:p>
            <a:r>
              <a:rPr lang="en-US" dirty="0" smtClean="0"/>
              <a:t>What not </a:t>
            </a:r>
            <a:r>
              <a:rPr lang="en-US" dirty="0" err="1" smtClean="0"/>
              <a:t>scrapy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422"/>
            <a:ext cx="8534400" cy="48169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Submit a PR to fill this slide.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simple terms it’s the path to the data which you need to extract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Xpath</a:t>
            </a:r>
            <a:r>
              <a:rPr lang="en-US" dirty="0"/>
              <a:t> can be confusing sometimes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dirty="0" smtClean="0"/>
              <a:t>use </a:t>
            </a:r>
            <a:r>
              <a:rPr lang="en-US" dirty="0" err="1" smtClean="0"/>
              <a:t>cssselect</a:t>
            </a:r>
            <a:r>
              <a:rPr lang="en-US" dirty="0" smtClean="0"/>
              <a:t>. Very close in speed.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</a:t>
            </a:r>
            <a:r>
              <a:rPr lang="en-US" dirty="0" err="1" smtClean="0"/>
              <a:t>xpath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developer tools in </a:t>
            </a:r>
            <a:r>
              <a:rPr lang="en-US" dirty="0" smtClean="0"/>
              <a:t>your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Move to the Elements tab, and right click on the data and copy the </a:t>
            </a:r>
            <a:r>
              <a:rPr lang="en-US" dirty="0" err="1"/>
              <a:t>xpath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use it in your spider with some minor changes. Check in the console tab before using or for debugging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to scrape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Beautiful </a:t>
            </a:r>
            <a:r>
              <a:rPr lang="en-US" dirty="0" smtClean="0"/>
              <a:t>Soup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Scrapy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More…..</a:t>
            </a:r>
          </a:p>
        </p:txBody>
      </p:sp>
    </p:spTree>
    <p:extLst>
      <p:ext uri="{BB962C8B-B14F-4D97-AF65-F5344CB8AC3E}">
        <p14:creationId xmlns:p14="http://schemas.microsoft.com/office/powerpoint/2010/main" val="3486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AND </a:t>
            </a:r>
            <a:r>
              <a:rPr lang="en-US" dirty="0" err="1" smtClean="0"/>
              <a:t>Lxml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Top libraries for scraping.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long as page is not broken, both are very accurate.</a:t>
            </a:r>
          </a:p>
        </p:txBody>
      </p:sp>
    </p:spTree>
    <p:extLst>
      <p:ext uri="{BB962C8B-B14F-4D97-AF65-F5344CB8AC3E}">
        <p14:creationId xmlns:p14="http://schemas.microsoft.com/office/powerpoint/2010/main" val="30123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LXML Over </a:t>
            </a:r>
            <a:r>
              <a:rPr lang="en-US" dirty="0" err="1" smtClean="0"/>
              <a:t>beautifulsoup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LXML uses </a:t>
            </a:r>
            <a:r>
              <a:rPr lang="en-US" dirty="0" err="1" smtClean="0"/>
              <a:t>xpath</a:t>
            </a:r>
            <a:r>
              <a:rPr lang="en-US" dirty="0" smtClean="0"/>
              <a:t> to identify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LXML uses </a:t>
            </a:r>
            <a:r>
              <a:rPr lang="en-US" dirty="0" err="1" smtClean="0"/>
              <a:t>cssselect</a:t>
            </a:r>
            <a:r>
              <a:rPr lang="en-US" dirty="0" smtClean="0"/>
              <a:t> to identify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Tapasweni Pathak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Software Developer @SAP </a:t>
            </a:r>
            <a:r>
              <a:rPr lang="en-US" dirty="0" smtClean="0"/>
              <a:t>Labs.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GSOC 2015 Mentor for </a:t>
            </a:r>
            <a:r>
              <a:rPr lang="en-US" dirty="0" err="1" smtClean="0"/>
              <a:t>Systers</a:t>
            </a:r>
            <a:r>
              <a:rPr lang="en-US" dirty="0" smtClean="0"/>
              <a:t> Org.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OWASP Summer Code Sprint 2015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FOSS Enthusiast.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smtClean="0"/>
              <a:t>3es to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over </a:t>
            </a:r>
            <a:r>
              <a:rPr lang="en-US" dirty="0" err="1" smtClean="0"/>
              <a:t>lxml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Beautiful Soup supports the HTML parser included in Python’s standard library, but it also supports a number of third-party Python </a:t>
            </a:r>
            <a:r>
              <a:rPr lang="en-US" dirty="0" smtClean="0"/>
              <a:t>parsers.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BS4 supports LXML Parser!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 it comes up with advanced </a:t>
            </a:r>
            <a:r>
              <a:rPr lang="en-US" dirty="0"/>
              <a:t>features and interface of </a:t>
            </a:r>
            <a:r>
              <a:rPr lang="en-US" dirty="0" err="1"/>
              <a:t>BeautifulSoup</a:t>
            </a:r>
            <a:r>
              <a:rPr lang="en-US" dirty="0"/>
              <a:t> without most of the performance </a:t>
            </a:r>
            <a:r>
              <a:rPr lang="en-US" dirty="0" smtClean="0"/>
              <a:t>hit.</a:t>
            </a:r>
          </a:p>
        </p:txBody>
      </p:sp>
    </p:spTree>
    <p:extLst>
      <p:ext uri="{BB962C8B-B14F-4D97-AF65-F5344CB8AC3E}">
        <p14:creationId xmlns:p14="http://schemas.microsoft.com/office/powerpoint/2010/main" val="351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Ask now?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it.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Ask Later?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Tweet to </a:t>
            </a:r>
            <a:r>
              <a:rPr lang="en-US" dirty="0" err="1" smtClean="0"/>
              <a:t>TapasweniPathak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Mail me </a:t>
            </a:r>
            <a:r>
              <a:rPr lang="en-US" dirty="0" smtClean="0">
                <a:hlinkClick r:id="rId2"/>
              </a:rPr>
              <a:t>tapaswenipathak@gmail.com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Extracting the information you want from any web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ScraPe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everyone has a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everyone expose there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all APIs are understandable.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have the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Fetch what you want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Collection for some analysis.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1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SCRaPy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Uses LXML with </a:t>
            </a:r>
            <a:r>
              <a:rPr lang="en-US" dirty="0" err="1" smtClean="0"/>
              <a:t>XPath</a:t>
            </a:r>
            <a:r>
              <a:rPr lang="en-US" dirty="0" smtClean="0"/>
              <a:t> to find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Uses Twisted for asynchronous crawling.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Best to crawl or </a:t>
            </a:r>
            <a:r>
              <a:rPr lang="en-US" dirty="0" err="1" smtClean="0"/>
              <a:t>spidering</a:t>
            </a:r>
            <a:r>
              <a:rPr lang="en-US" dirty="0" smtClean="0"/>
              <a:t> the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about speed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Scrapy</a:t>
            </a:r>
            <a:r>
              <a:rPr lang="en-US" dirty="0"/>
              <a:t> crawling is fastest than mechanize because uses asynchronous operations (on top of Twisted).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you are into </a:t>
            </a:r>
            <a:r>
              <a:rPr lang="en-US" dirty="0" err="1"/>
              <a:t>Scrapy</a:t>
            </a:r>
            <a:r>
              <a:rPr lang="en-US" dirty="0"/>
              <a:t>, you can write a spider in less than 5 minutes that download images, creates thumbnails and export the extracted data directly to csv or </a:t>
            </a:r>
            <a:r>
              <a:rPr lang="en-US" dirty="0" err="1"/>
              <a:t>json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your Cloud9 account.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custom workspace.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new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terminal.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Sudo</a:t>
            </a:r>
            <a:r>
              <a:rPr lang="en-US" dirty="0" smtClean="0"/>
              <a:t> pip install </a:t>
            </a:r>
            <a:r>
              <a:rPr lang="en-US" dirty="0" err="1" smtClean="0"/>
              <a:t>Scrapy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Scrapy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scrapy</a:t>
            </a:r>
            <a:r>
              <a:rPr lang="en-US" sz="3200" dirty="0" smtClean="0"/>
              <a:t> </a:t>
            </a:r>
            <a:r>
              <a:rPr lang="en-US" sz="3200" dirty="0" err="1"/>
              <a:t>startproject</a:t>
            </a:r>
            <a:r>
              <a:rPr lang="en-US" sz="3200" dirty="0"/>
              <a:t> </a:t>
            </a:r>
            <a:r>
              <a:rPr lang="en-US" sz="3200" dirty="0" err="1"/>
              <a:t>ScrapScrapy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69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of </a:t>
            </a:r>
            <a:r>
              <a:rPr lang="en-US" dirty="0" err="1" smtClean="0"/>
              <a:t>Scrapy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ScrapScrapy</a:t>
            </a:r>
            <a:r>
              <a:rPr lang="en-US" dirty="0" smtClean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scrapy.cfg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ScrapScrapy</a:t>
            </a:r>
            <a:r>
              <a:rPr lang="en-US" dirty="0" smtClean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__</a:t>
            </a:r>
            <a:r>
              <a:rPr lang="en-US" dirty="0"/>
              <a:t>init__.py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  items.py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     </a:t>
            </a:r>
            <a:r>
              <a:rPr lang="en-US" dirty="0"/>
              <a:t>pipelines.py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  settings.py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  spiders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 smtClean="0"/>
              <a:t>                        __</a:t>
            </a:r>
            <a:r>
              <a:rPr lang="en-US" dirty="0"/>
              <a:t>init__.py</a:t>
            </a:r>
          </a:p>
          <a:p>
            <a:pPr marL="0" indent="0">
              <a:buNone/>
            </a:pPr>
            <a:r>
              <a:rPr lang="en-US" dirty="0" smtClean="0"/>
              <a:t>                  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484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Slice</vt:lpstr>
      <vt:lpstr>Introduction to Scraping and scrapy</vt:lpstr>
      <vt:lpstr>Tapasweni Pathak</vt:lpstr>
      <vt:lpstr>Scrape? </vt:lpstr>
      <vt:lpstr>Why ScraPe?</vt:lpstr>
      <vt:lpstr>Why SCRaPy?</vt:lpstr>
      <vt:lpstr>Let’s do it?</vt:lpstr>
      <vt:lpstr>Installations</vt:lpstr>
      <vt:lpstr>New Scrapy Project</vt:lpstr>
      <vt:lpstr>Directory Structure of Scrapy Project</vt:lpstr>
      <vt:lpstr>Auto generated Python Files?</vt:lpstr>
      <vt:lpstr>Let’s Write some code Now?</vt:lpstr>
      <vt:lpstr>Saving as json/csv</vt:lpstr>
      <vt:lpstr>What else with scrapy?</vt:lpstr>
      <vt:lpstr>What not scrapy?</vt:lpstr>
      <vt:lpstr>XPath</vt:lpstr>
      <vt:lpstr>How to get the xpath?</vt:lpstr>
      <vt:lpstr>Python Libraries to scrape data</vt:lpstr>
      <vt:lpstr>BeautifulSoup AND Lxml</vt:lpstr>
      <vt:lpstr>LXML Over beautifulsoup?</vt:lpstr>
      <vt:lpstr>Beautifulsoup over lxml</vt:lpstr>
      <vt:lpstr>Questions?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Scrapping Libraries in Python</dc:title>
  <dc:creator>Tapasweni, Pathak</dc:creator>
  <cp:lastModifiedBy>Tapasweni, Pathak</cp:lastModifiedBy>
  <cp:revision>13</cp:revision>
  <dcterms:created xsi:type="dcterms:W3CDTF">2015-07-13T06:57:51Z</dcterms:created>
  <dcterms:modified xsi:type="dcterms:W3CDTF">2015-08-14T09:11:36Z</dcterms:modified>
</cp:coreProperties>
</file>