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6" r:id="rId5"/>
    <p:sldId id="277" r:id="rId6"/>
    <p:sldId id="278" r:id="rId7"/>
    <p:sldId id="270" r:id="rId8"/>
    <p:sldId id="271" r:id="rId9"/>
    <p:sldId id="280" r:id="rId10"/>
    <p:sldId id="268" r:id="rId11"/>
    <p:sldId id="272" r:id="rId12"/>
    <p:sldId id="273" r:id="rId13"/>
    <p:sldId id="274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5B8B-FE66-4897-9ABC-A7281865AF6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 and Algorithms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3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2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836" y="593954"/>
            <a:ext cx="9144000" cy="1112383"/>
          </a:xfrm>
        </p:spPr>
        <p:txBody>
          <a:bodyPr>
            <a:normAutofit/>
          </a:bodyPr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836" y="2728460"/>
            <a:ext cx="9144000" cy="165576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83" y="2790144"/>
            <a:ext cx="3670195" cy="24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257" y="218167"/>
            <a:ext cx="10515600" cy="1325563"/>
          </a:xfrm>
        </p:spPr>
        <p:txBody>
          <a:bodyPr/>
          <a:lstStyle/>
          <a:p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4" y="1404851"/>
            <a:ext cx="11677996" cy="4880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Input </a:t>
            </a:r>
            <a:r>
              <a:rPr lang="en-US" sz="1400" dirty="0"/>
              <a:t>data: 4, 10, 3, 5, </a:t>
            </a:r>
            <a:r>
              <a:rPr lang="en-US" sz="1400" dirty="0" smtClean="0"/>
              <a:t>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4(0) </a:t>
            </a:r>
          </a:p>
          <a:p>
            <a:pPr marL="0" indent="0">
              <a:buNone/>
            </a:pPr>
            <a:r>
              <a:rPr lang="en-US" sz="1400" dirty="0" smtClean="0"/>
              <a:t>         10(1)            3(2)</a:t>
            </a:r>
          </a:p>
          <a:p>
            <a:pPr marL="0" indent="0">
              <a:buNone/>
            </a:pPr>
            <a:r>
              <a:rPr lang="en-US" sz="1400" dirty="0" smtClean="0"/>
              <a:t>  5(3)          1(4)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Applying </a:t>
            </a:r>
            <a:r>
              <a:rPr lang="en-US" sz="1400" dirty="0" err="1"/>
              <a:t>heapify</a:t>
            </a:r>
            <a:r>
              <a:rPr lang="en-US" sz="1400" dirty="0"/>
              <a:t> procedure to index 1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4(0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         10(1)            3(2)</a:t>
            </a:r>
          </a:p>
          <a:p>
            <a:pPr marL="0" indent="0">
              <a:buNone/>
            </a:pPr>
            <a:r>
              <a:rPr lang="en-US" sz="1400" dirty="0"/>
              <a:t>  5(3)          1(4)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Applying </a:t>
            </a:r>
            <a:r>
              <a:rPr lang="en-US" sz="1400" dirty="0" err="1"/>
              <a:t>heapify</a:t>
            </a:r>
            <a:r>
              <a:rPr lang="en-US" sz="1400" dirty="0"/>
              <a:t> procedure to index 0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10(0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         5</a:t>
            </a:r>
            <a:r>
              <a:rPr lang="en-US" sz="1400" dirty="0" smtClean="0"/>
              <a:t>(1</a:t>
            </a:r>
            <a:r>
              <a:rPr lang="en-US" sz="1400" dirty="0"/>
              <a:t>)            3(2)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4(3</a:t>
            </a:r>
            <a:r>
              <a:rPr lang="en-US" sz="1400" dirty="0"/>
              <a:t>)          1(4)              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517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021" y="2479675"/>
            <a:ext cx="10515600" cy="1325563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4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78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1" y="3726684"/>
            <a:ext cx="6490608" cy="14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65" y="1402427"/>
            <a:ext cx="8262257" cy="4428867"/>
          </a:xfrm>
        </p:spPr>
      </p:pic>
    </p:spTree>
    <p:extLst>
      <p:ext uri="{BB962C8B-B14F-4D97-AF65-F5344CB8AC3E}">
        <p14:creationId xmlns:p14="http://schemas.microsoft.com/office/powerpoint/2010/main" val="18735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18" y="2303010"/>
            <a:ext cx="8811887" cy="2301648"/>
          </a:xfrm>
        </p:spPr>
      </p:pic>
    </p:spTree>
    <p:extLst>
      <p:ext uri="{BB962C8B-B14F-4D97-AF65-F5344CB8AC3E}">
        <p14:creationId xmlns:p14="http://schemas.microsoft.com/office/powerpoint/2010/main" val="120572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747759"/>
            <a:ext cx="6792686" cy="1669119"/>
          </a:xfrm>
        </p:spPr>
      </p:pic>
    </p:spTree>
    <p:extLst>
      <p:ext uri="{BB962C8B-B14F-4D97-AF65-F5344CB8AC3E}">
        <p14:creationId xmlns:p14="http://schemas.microsoft.com/office/powerpoint/2010/main" val="35378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248784"/>
            <a:ext cx="9144000" cy="1653495"/>
          </a:xfrm>
        </p:spPr>
        <p:txBody>
          <a:bodyPr>
            <a:norm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21" y="3436191"/>
            <a:ext cx="3804557" cy="19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26" y="2024743"/>
            <a:ext cx="8018010" cy="3902528"/>
          </a:xfrm>
        </p:spPr>
      </p:pic>
    </p:spTree>
    <p:extLst>
      <p:ext uri="{BB962C8B-B14F-4D97-AF65-F5344CB8AC3E}">
        <p14:creationId xmlns:p14="http://schemas.microsoft.com/office/powerpoint/2010/main" val="8069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Data Structures and Algorithms in Python</vt:lpstr>
      <vt:lpstr>  Data Structures</vt:lpstr>
      <vt:lpstr>Singly Linked List</vt:lpstr>
      <vt:lpstr>PowerPoint Presentation</vt:lpstr>
      <vt:lpstr>PowerPoint Presentation</vt:lpstr>
      <vt:lpstr>PowerPoint Presentation</vt:lpstr>
      <vt:lpstr>Undirected Graph</vt:lpstr>
      <vt:lpstr>Union Find</vt:lpstr>
      <vt:lpstr>PowerPoint Presentation</vt:lpstr>
      <vt:lpstr>  Algorithms</vt:lpstr>
      <vt:lpstr>Breadth First Search</vt:lpstr>
      <vt:lpstr>Sieve of Eratosthenes</vt:lpstr>
      <vt:lpstr>Heap Sort</vt:lpstr>
      <vt:lpstr>Heapify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Structures and Algorithms in Python</dc:title>
  <dc:creator>Pathak, Tapasweni</dc:creator>
  <cp:lastModifiedBy>Pathak, Tapasweni</cp:lastModifiedBy>
  <cp:revision>7</cp:revision>
  <dcterms:created xsi:type="dcterms:W3CDTF">2016-09-14T04:33:11Z</dcterms:created>
  <dcterms:modified xsi:type="dcterms:W3CDTF">2016-09-24T14:08:58Z</dcterms:modified>
</cp:coreProperties>
</file>