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5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84360" y="4166280"/>
            <a:ext cx="853416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5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84360" y="4166280"/>
            <a:ext cx="853416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16/08/15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D151-61C1-4101-B161-5131E1E1D101}" type="slidenum">
              <a:rPr lang="en-IN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10" name="Line 11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12" name="Line 13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</p:sp>
      <p:sp>
        <p:nvSpPr>
          <p:cNvPr id="13" name="Line 14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9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0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51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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"/>
            </a:pPr>
            <a:r>
              <a:rPr lang="en-US">
                <a:solidFill>
                  <a:srgbClr val="0f496f"/>
                </a:solidFill>
                <a:latin typeface="Century Gothic"/>
              </a:rPr>
              <a:t>Second level</a:t>
            </a:r>
            <a:endParaRPr/>
          </a:p>
          <a:p>
            <a:pPr lvl="1">
              <a:buSzPct val="80000"/>
              <a:buFont charset="2" typeface="Wingdings 3"/>
              <a:buChar char=""/>
            </a:pPr>
            <a:r>
              <a:rPr lang="en-US" sz="1600">
                <a:solidFill>
                  <a:srgbClr val="0f496f"/>
                </a:solidFill>
                <a:latin typeface="Century Gothic"/>
              </a:rPr>
              <a:t>Third level</a:t>
            </a:r>
            <a:endParaRPr/>
          </a:p>
          <a:p>
            <a:pPr lvl="2">
              <a:buSzPct val="80000"/>
              <a:buFont charset="2" typeface="Wingdings 3"/>
              <a:buChar char=""/>
            </a:pPr>
            <a:r>
              <a:rPr lang="en-US" sz="1400">
                <a:solidFill>
                  <a:srgbClr val="0f496f"/>
                </a:solidFill>
                <a:latin typeface="Century Gothic"/>
              </a:rPr>
              <a:t>Fourth level</a:t>
            </a:r>
            <a:endParaRPr/>
          </a:p>
          <a:p>
            <a:pPr lvl="3">
              <a:buSzPct val="80000"/>
              <a:buFont charset="2" typeface="Wingdings 3"/>
              <a:buChar char=""/>
            </a:pPr>
            <a:r>
              <a:rPr lang="en-US" sz="1400">
                <a:solidFill>
                  <a:srgbClr val="0f496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16/08/15</a:t>
            </a:r>
            <a:endParaRPr/>
          </a:p>
        </p:txBody>
      </p:sp>
      <p:sp>
        <p:nvSpPr>
          <p:cNvPr id="55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6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41D1E1-0111-41A1-A161-6111A1812161}" type="slidenum">
              <a:rPr lang="en-IN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mailto:tapaswenipathak@gmail.com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4360" y="5220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entury Gothic"/>
              </a:rPr>
              <a:t>Introduction to Scraping and scrapy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100">
                <a:solidFill>
                  <a:srgbClr val="0f496f"/>
                </a:solidFill>
                <a:latin typeface="Century Gothic"/>
              </a:rPr>
              <a:t>Getting started guide.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>
                <a:solidFill>
                  <a:srgbClr val="0f496f"/>
                </a:solidFill>
                <a:latin typeface="Century Gothic"/>
              </a:rPr>
              <a:t>Tapasweni Pathak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Auto generated Python Files?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Items.py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This file has the fields that you want to scrap and store from a website.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setting.py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Some settings, like allowing redirection, 404 while scraping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spiders (folder/directory)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In this you will store your spider. You can name your spider anything.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pipelines.py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Post Processing.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You filter your data by adding your code in this files. Your drop duplicates by adding some lines of code in this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Let’s Write some code Now?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Spiders are classes which define..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How to perform the crawling?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How to extract structured data from the web pages.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Spiders are the place where you define the custom behavior for crawling and parsing pages for a particular site.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BaseSpider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Simplest Spider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The one from which every other spider must inherit from.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No special functionality.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Requests given start_urls and calls the spider method parse for each resulting response.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Understanding the code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Parse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Default callback used by Scrapy to process downloaded response, when their request don't specify a callback.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Processes the data and returns scraped data.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Start URL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Allowed domains.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...and everything else.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CrawlSpider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Most commonly used spider for websites.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Let's you define rules and will follow them for recursive crawling.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Generic enough. Override it according to your needs.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Rules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Defines certain behavior / pattern for crawling a website.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What else?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XMLFeedSpider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Specially for XML feeds.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CSVFeedSpider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For CSV feed.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Saving as json/csv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f496f"/>
                </a:solidFill>
                <a:latin typeface="Century Gothic"/>
              </a:rPr>
              <a:t>scrapy crawl spider-name -o output_file_name.csv -t csv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4360" y="49608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What not scrapy?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84360" y="269280"/>
            <a:ext cx="8534160" cy="4816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Submit a PR to fill this slide. </a:t>
            </a:r>
            <a:r>
              <a:rPr lang="en-US" sz="2000">
                <a:solidFill>
                  <a:srgbClr val="0f496f"/>
                </a:solidFill>
                <a:latin typeface="Wingdings"/>
              </a:rPr>
              <a:t>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XPath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In simple terms it’s the path to the data which you need to extract.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Xpath can be confusing sometimes.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Then use cssselect. Very close in speed.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Tapasweni Pathak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Software Developer @SAP Labs.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GSOC 2015 Mentor for Systers Org.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OWASP Summer Code Sprint 2015 Student.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FOSS Enthusiast.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&lt;3es to code.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How to get the xpath?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Go to the developer tools in your browser.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Move to the Elements tab, and right click on the data and copy the xpath.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You can use it in your spider with some minor changes. Check in the console tab before using or for debugging purpose.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Python Libraries to scrape data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Beautiful Soup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LXML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Scrapy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Many More…..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BeautifulSoup AND Lxml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Top libraries for scraping.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As long as page is not broken, both are very accurate.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LXML Over beautifulsoup?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LXML uses xpath to identify elements.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LXML uses cssselect to identify elements.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The power.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Beautifulsoup over lxml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Beautiful Soup supports the HTML parser included in Python’s standard library, but it also supports a number of third-party Python parsers.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BS4 supports LXML Parser!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So it comes up with advanced features and interface of BeautifulSoup without most of the performance hit.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Questions?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Ask now?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Write it.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Ask Later?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Tweet to TapasweniPathak.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Mail me </a:t>
            </a:r>
            <a:r>
              <a:rPr lang="en-US" sz="2000" u="sng">
                <a:solidFill>
                  <a:srgbClr val="0d2e46"/>
                </a:solidFill>
                <a:latin typeface="Century Gothic"/>
                <a:hlinkClick r:id="rId1"/>
              </a:rPr>
              <a:t>tapaswenipathak@gmail.com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Thanks!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Scrape? 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Extracting the information you want from any web page.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Why ScraPe?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Not everyone has a API.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Not everyone expose there API.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Not all APIs are understandable.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You have the control.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Data Collection for some analysis.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Why SCRaPy?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Portable, open source, 100% Python.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Simple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Productive (Very actually)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Comes with lot of functionalities included.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Extensively documented.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JSON, CSV, XML output.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Let’s do it?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Once you are into Scrapy, you can write a spider in less than 5 minutes that download images, creates thumbnails and export the extracted data directly to csv or json.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Installations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Open your Cloud9 account. 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Create custom workspace.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Create new project.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Open terminal.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Sudo pip install Scrapy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New Scrapy Project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f496f"/>
                </a:solidFill>
                <a:latin typeface="Century Gothic"/>
              </a:rPr>
              <a:t>scrapy startproject ScrapScrapy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Directory Structure of Scrapy Project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ScrapScrapy/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scrapy.cfg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ScrapScrapy/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__init__.py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items.py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pipelines.py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settings.py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spiders/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        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__init__.py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f496f"/>
                </a:solidFill>
                <a:latin typeface="Century Gothic"/>
              </a:rPr>
              <a:t>                        </a:t>
            </a:r>
            <a:r>
              <a:rPr lang="en-US" sz="2000">
                <a:solidFill>
                  <a:srgbClr val="0f496f"/>
                </a:solidFill>
                <a:latin typeface="Century Gothic"/>
              </a:rPr>
              <a:t>...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