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Layouts/slideLayout14.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23.xml" ContentType="application/vnd.openxmlformats-officedocument.presentationml.slideLayout+xml"/>
  <Override PartName="/ppt/slideLayouts/slideLayout5.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9.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17.xml.rels" ContentType="application/vnd.openxmlformats-package.relationships+xml"/>
  <Override PartName="/ppt/slideLayouts/_rels/slideLayout4.xml.rels" ContentType="application/vnd.openxmlformats-package.relationships+xml"/>
  <Override PartName="/ppt/slideLayouts/_rels/slideLayout20.xml.rels" ContentType="application/vnd.openxmlformats-package.relationships+xml"/>
  <Override PartName="/ppt/slideLayouts/slideLayout24.xml" ContentType="application/vnd.openxmlformats-officedocument.presentationml.slideLayout+xml"/>
  <Override PartName="/ppt/slideLayouts/slideLayout6.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presentation.xml" ContentType="application/vnd.openxmlformats-officedocument.presentationml.presentation.main+xml"/>
  <Override PartName="/ppt/slides/_rels/slide28.xml.rels" ContentType="application/vnd.openxmlformats-package.relationships+xml"/>
  <Override PartName="/ppt/slides/_rels/slide13.xml.rels" ContentType="application/vnd.openxmlformats-package.relationships+xml"/>
  <Override PartName="/ppt/slides/_rels/slide11.xml.rels" ContentType="application/vnd.openxmlformats-package.relationships+xml"/>
  <Override PartName="/ppt/slides/_rels/slide34.xml.rels" ContentType="application/vnd.openxmlformats-package.relationships+xml"/>
  <Override PartName="/ppt/slides/_rels/slide31.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18.xml.rels" ContentType="application/vnd.openxmlformats-package.relationships+xml"/>
  <Override PartName="/ppt/slides/_rels/slide16.xml.rels" ContentType="application/vnd.openxmlformats-package.relationships+xml"/>
  <Override PartName="/ppt/slides/_rels/slide14.xml.rels" ContentType="application/vnd.openxmlformats-package.relationships+xml"/>
  <Override PartName="/ppt/slides/_rels/slide26.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6.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29.xml.rels" ContentType="application/vnd.openxmlformats-package.relationships+xml"/>
  <Override PartName="/ppt/slides/_rels/slide27.xml.rels" ContentType="application/vnd.openxmlformats-package.relationships+xml"/>
  <Override PartName="/ppt/slides/_rels/slide12.xml.rels" ContentType="application/vnd.openxmlformats-package.relationships+xml"/>
  <Override PartName="/ppt/slides/_rels/slide10.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3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17.xml.rels" ContentType="application/vnd.openxmlformats-package.relationships+xml"/>
  <Override PartName="/ppt/slides/_rels/slide15.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23.xml.rels" ContentType="application/vnd.openxmlformats-package.relationships+xml"/>
  <Override PartName="/ppt/slides/_rels/slide7.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slide1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29.xml" ContentType="application/vnd.openxmlformats-officedocument.presentationml.slide+xml"/>
  <Override PartName="/ppt/theme/theme1.xml" ContentType="application/vnd.openxmlformats-officedocument.theme+xml"/>
  <Override PartName="/ppt/theme/theme2.xml" ContentType="application/vnd.openxmlformats-officedocument.theme+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84360" y="4487400"/>
            <a:ext cx="8534160" cy="1506960"/>
          </a:xfrm>
          <a:prstGeom prst="rect">
            <a:avLst/>
          </a:prstGeom>
        </p:spPr>
        <p:txBody>
          <a:bodyPr anchor="ctr" bIns="0" lIns="0" rIns="0" tIns="0" wrap="none"/>
          <a:p>
            <a:endParaRPr/>
          </a:p>
        </p:txBody>
      </p:sp>
      <p:sp>
        <p:nvSpPr>
          <p:cNvPr id="37" name="PlaceHolder 2"/>
          <p:cNvSpPr>
            <a:spLocks noGrp="1"/>
          </p:cNvSpPr>
          <p:nvPr>
            <p:ph type="body"/>
          </p:nvPr>
        </p:nvSpPr>
        <p:spPr>
          <a:xfrm>
            <a:off x="684360" y="685800"/>
            <a:ext cx="8534160" cy="1724040"/>
          </a:xfrm>
          <a:prstGeom prst="rect">
            <a:avLst/>
          </a:prstGeom>
        </p:spPr>
        <p:txBody>
          <a:bodyPr bIns="0" lIns="0" rIns="0" tIns="0" wrap="none"/>
          <a:p>
            <a:endParaRPr/>
          </a:p>
        </p:txBody>
      </p:sp>
      <p:sp>
        <p:nvSpPr>
          <p:cNvPr id="38" name="PlaceHolder 3"/>
          <p:cNvSpPr>
            <a:spLocks noGrp="1"/>
          </p:cNvSpPr>
          <p:nvPr>
            <p:ph type="body"/>
          </p:nvPr>
        </p:nvSpPr>
        <p:spPr>
          <a:xfrm>
            <a:off x="684360" y="2574000"/>
            <a:ext cx="8534160" cy="17240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84360" y="4487400"/>
            <a:ext cx="8534160" cy="1506960"/>
          </a:xfrm>
          <a:prstGeom prst="rect">
            <a:avLst/>
          </a:prstGeom>
        </p:spPr>
        <p:txBody>
          <a:bodyPr anchor="ctr" bIns="0" lIns="0" rIns="0" tIns="0" wrap="none"/>
          <a:p>
            <a:endParaRPr/>
          </a:p>
        </p:txBody>
      </p:sp>
      <p:sp>
        <p:nvSpPr>
          <p:cNvPr id="40" name="PlaceHolder 2"/>
          <p:cNvSpPr>
            <a:spLocks noGrp="1"/>
          </p:cNvSpPr>
          <p:nvPr>
            <p:ph type="body"/>
          </p:nvPr>
        </p:nvSpPr>
        <p:spPr>
          <a:xfrm>
            <a:off x="684360" y="685800"/>
            <a:ext cx="4164480" cy="1724040"/>
          </a:xfrm>
          <a:prstGeom prst="rect">
            <a:avLst/>
          </a:prstGeom>
        </p:spPr>
        <p:txBody>
          <a:bodyPr bIns="0" lIns="0" rIns="0" tIns="0" wrap="none"/>
          <a:p>
            <a:endParaRPr/>
          </a:p>
        </p:txBody>
      </p:sp>
      <p:sp>
        <p:nvSpPr>
          <p:cNvPr id="41" name="PlaceHolder 3"/>
          <p:cNvSpPr>
            <a:spLocks noGrp="1"/>
          </p:cNvSpPr>
          <p:nvPr>
            <p:ph type="body"/>
          </p:nvPr>
        </p:nvSpPr>
        <p:spPr>
          <a:xfrm>
            <a:off x="5057280" y="685800"/>
            <a:ext cx="4164480" cy="1724040"/>
          </a:xfrm>
          <a:prstGeom prst="rect">
            <a:avLst/>
          </a:prstGeom>
        </p:spPr>
        <p:txBody>
          <a:bodyPr bIns="0" lIns="0" rIns="0" tIns="0" wrap="none"/>
          <a:p>
            <a:endParaRPr/>
          </a:p>
        </p:txBody>
      </p:sp>
      <p:sp>
        <p:nvSpPr>
          <p:cNvPr id="42" name="PlaceHolder 4"/>
          <p:cNvSpPr>
            <a:spLocks noGrp="1"/>
          </p:cNvSpPr>
          <p:nvPr>
            <p:ph type="body"/>
          </p:nvPr>
        </p:nvSpPr>
        <p:spPr>
          <a:xfrm>
            <a:off x="5057280" y="2574000"/>
            <a:ext cx="4164480" cy="1724040"/>
          </a:xfrm>
          <a:prstGeom prst="rect">
            <a:avLst/>
          </a:prstGeom>
        </p:spPr>
        <p:txBody>
          <a:bodyPr bIns="0" lIns="0" rIns="0" tIns="0" wrap="none"/>
          <a:p>
            <a:endParaRPr/>
          </a:p>
        </p:txBody>
      </p:sp>
      <p:sp>
        <p:nvSpPr>
          <p:cNvPr id="43" name="PlaceHolder 5"/>
          <p:cNvSpPr>
            <a:spLocks noGrp="1"/>
          </p:cNvSpPr>
          <p:nvPr>
            <p:ph type="body"/>
          </p:nvPr>
        </p:nvSpPr>
        <p:spPr>
          <a:xfrm>
            <a:off x="684360" y="2574000"/>
            <a:ext cx="4164480" cy="17240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84360" y="4487400"/>
            <a:ext cx="8534160" cy="1506960"/>
          </a:xfrm>
          <a:prstGeom prst="rect">
            <a:avLst/>
          </a:prstGeom>
        </p:spPr>
        <p:txBody>
          <a:bodyPr anchor="ctr" bIns="0" lIns="0" rIns="0" tIns="0" wrap="none"/>
          <a:p>
            <a:endParaRPr/>
          </a:p>
        </p:txBody>
      </p:sp>
      <p:sp>
        <p:nvSpPr>
          <p:cNvPr id="45" name="PlaceHolder 2"/>
          <p:cNvSpPr>
            <a:spLocks noGrp="1"/>
          </p:cNvSpPr>
          <p:nvPr>
            <p:ph type="body"/>
          </p:nvPr>
        </p:nvSpPr>
        <p:spPr>
          <a:xfrm>
            <a:off x="684360" y="685800"/>
            <a:ext cx="4164480" cy="1724040"/>
          </a:xfrm>
          <a:prstGeom prst="rect">
            <a:avLst/>
          </a:prstGeom>
        </p:spPr>
        <p:txBody>
          <a:bodyPr bIns="0" lIns="0" rIns="0" tIns="0" wrap="none"/>
          <a:p>
            <a:endParaRPr/>
          </a:p>
        </p:txBody>
      </p:sp>
      <p:sp>
        <p:nvSpPr>
          <p:cNvPr id="46" name="PlaceHolder 3"/>
          <p:cNvSpPr>
            <a:spLocks noGrp="1"/>
          </p:cNvSpPr>
          <p:nvPr>
            <p:ph type="body"/>
          </p:nvPr>
        </p:nvSpPr>
        <p:spPr>
          <a:xfrm>
            <a:off x="5057280" y="685800"/>
            <a:ext cx="4164480" cy="172404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7" name="PlaceHolder 1"/>
          <p:cNvSpPr>
            <a:spLocks noGrp="1"/>
          </p:cNvSpPr>
          <p:nvPr>
            <p:ph type="title"/>
          </p:nvPr>
        </p:nvSpPr>
        <p:spPr>
          <a:xfrm>
            <a:off x="684360" y="4487400"/>
            <a:ext cx="8534160" cy="1506960"/>
          </a:xfrm>
          <a:prstGeom prst="rect">
            <a:avLst/>
          </a:prstGeom>
        </p:spPr>
        <p:txBody>
          <a:bodyPr anchor="ctr" bIns="0" lIns="0" rIns="0" tIns="0" wrap="none"/>
          <a:p>
            <a:endParaRPr/>
          </a:p>
        </p:txBody>
      </p:sp>
      <p:sp>
        <p:nvSpPr>
          <p:cNvPr id="58" name="PlaceHolder 2"/>
          <p:cNvSpPr>
            <a:spLocks noGrp="1"/>
          </p:cNvSpPr>
          <p:nvPr>
            <p:ph type="subTitle"/>
          </p:nvPr>
        </p:nvSpPr>
        <p:spPr>
          <a:xfrm>
            <a:off x="684360" y="685800"/>
            <a:ext cx="8534160" cy="361512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84360" y="4487400"/>
            <a:ext cx="8534160" cy="1506960"/>
          </a:xfrm>
          <a:prstGeom prst="rect">
            <a:avLst/>
          </a:prstGeom>
        </p:spPr>
        <p:txBody>
          <a:bodyPr anchor="ctr" bIns="0" lIns="0" rIns="0" tIns="0" wrap="none"/>
          <a:p>
            <a:endParaRPr/>
          </a:p>
        </p:txBody>
      </p:sp>
      <p:sp>
        <p:nvSpPr>
          <p:cNvPr id="60" name="PlaceHolder 2"/>
          <p:cNvSpPr>
            <a:spLocks noGrp="1"/>
          </p:cNvSpPr>
          <p:nvPr>
            <p:ph type="body"/>
          </p:nvPr>
        </p:nvSpPr>
        <p:spPr>
          <a:xfrm>
            <a:off x="684360" y="685800"/>
            <a:ext cx="8534160" cy="361476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84360" y="4487400"/>
            <a:ext cx="8534160" cy="1506960"/>
          </a:xfrm>
          <a:prstGeom prst="rect">
            <a:avLst/>
          </a:prstGeom>
        </p:spPr>
        <p:txBody>
          <a:bodyPr anchor="ctr" bIns="0" lIns="0" rIns="0" tIns="0" wrap="none"/>
          <a:p>
            <a:endParaRPr/>
          </a:p>
        </p:txBody>
      </p:sp>
      <p:sp>
        <p:nvSpPr>
          <p:cNvPr id="62" name="PlaceHolder 2"/>
          <p:cNvSpPr>
            <a:spLocks noGrp="1"/>
          </p:cNvSpPr>
          <p:nvPr>
            <p:ph type="body"/>
          </p:nvPr>
        </p:nvSpPr>
        <p:spPr>
          <a:xfrm>
            <a:off x="684360" y="685800"/>
            <a:ext cx="4164480" cy="3614760"/>
          </a:xfrm>
          <a:prstGeom prst="rect">
            <a:avLst/>
          </a:prstGeom>
        </p:spPr>
        <p:txBody>
          <a:bodyPr bIns="0" lIns="0" rIns="0" tIns="0" wrap="none"/>
          <a:p>
            <a:endParaRPr/>
          </a:p>
        </p:txBody>
      </p:sp>
      <p:sp>
        <p:nvSpPr>
          <p:cNvPr id="63" name="PlaceHolder 3"/>
          <p:cNvSpPr>
            <a:spLocks noGrp="1"/>
          </p:cNvSpPr>
          <p:nvPr>
            <p:ph type="body"/>
          </p:nvPr>
        </p:nvSpPr>
        <p:spPr>
          <a:xfrm>
            <a:off x="5057280" y="685800"/>
            <a:ext cx="4164480" cy="361476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64" name="PlaceHolder 1"/>
          <p:cNvSpPr>
            <a:spLocks noGrp="1"/>
          </p:cNvSpPr>
          <p:nvPr>
            <p:ph type="title"/>
          </p:nvPr>
        </p:nvSpPr>
        <p:spPr>
          <a:xfrm>
            <a:off x="684360" y="4487400"/>
            <a:ext cx="8534160" cy="1506960"/>
          </a:xfrm>
          <a:prstGeom prst="rect">
            <a:avLst/>
          </a:prstGeom>
        </p:spPr>
        <p:txBody>
          <a:bodyPr anchor="ctr" bIns="0" lIns="0" rIns="0" tIns="0" wrap="none"/>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65" name="PlaceHolder 1"/>
          <p:cNvSpPr>
            <a:spLocks noGrp="1"/>
          </p:cNvSpPr>
          <p:nvPr>
            <p:ph type="subTitle"/>
          </p:nvPr>
        </p:nvSpPr>
        <p:spPr>
          <a:xfrm>
            <a:off x="684360" y="4166280"/>
            <a:ext cx="8534160" cy="45612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84360" y="4487400"/>
            <a:ext cx="8534160" cy="1506960"/>
          </a:xfrm>
          <a:prstGeom prst="rect">
            <a:avLst/>
          </a:prstGeom>
        </p:spPr>
        <p:txBody>
          <a:bodyPr anchor="ctr" bIns="0" lIns="0" rIns="0" tIns="0" wrap="none"/>
          <a:p>
            <a:endParaRPr/>
          </a:p>
        </p:txBody>
      </p:sp>
      <p:sp>
        <p:nvSpPr>
          <p:cNvPr id="67" name="PlaceHolder 2"/>
          <p:cNvSpPr>
            <a:spLocks noGrp="1"/>
          </p:cNvSpPr>
          <p:nvPr>
            <p:ph type="body"/>
          </p:nvPr>
        </p:nvSpPr>
        <p:spPr>
          <a:xfrm>
            <a:off x="684360" y="685800"/>
            <a:ext cx="4164480" cy="1724040"/>
          </a:xfrm>
          <a:prstGeom prst="rect">
            <a:avLst/>
          </a:prstGeom>
        </p:spPr>
        <p:txBody>
          <a:bodyPr bIns="0" lIns="0" rIns="0" tIns="0" wrap="none"/>
          <a:p>
            <a:endParaRPr/>
          </a:p>
        </p:txBody>
      </p:sp>
      <p:sp>
        <p:nvSpPr>
          <p:cNvPr id="68" name="PlaceHolder 3"/>
          <p:cNvSpPr>
            <a:spLocks noGrp="1"/>
          </p:cNvSpPr>
          <p:nvPr>
            <p:ph type="body"/>
          </p:nvPr>
        </p:nvSpPr>
        <p:spPr>
          <a:xfrm>
            <a:off x="684360" y="2574000"/>
            <a:ext cx="4164480" cy="1724040"/>
          </a:xfrm>
          <a:prstGeom prst="rect">
            <a:avLst/>
          </a:prstGeom>
        </p:spPr>
        <p:txBody>
          <a:bodyPr bIns="0" lIns="0" rIns="0" tIns="0" wrap="none"/>
          <a:p>
            <a:endParaRPr/>
          </a:p>
        </p:txBody>
      </p:sp>
      <p:sp>
        <p:nvSpPr>
          <p:cNvPr id="69" name="PlaceHolder 4"/>
          <p:cNvSpPr>
            <a:spLocks noGrp="1"/>
          </p:cNvSpPr>
          <p:nvPr>
            <p:ph type="body"/>
          </p:nvPr>
        </p:nvSpPr>
        <p:spPr>
          <a:xfrm>
            <a:off x="5057280" y="685800"/>
            <a:ext cx="4164480" cy="361476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684360" y="4487400"/>
            <a:ext cx="8534160" cy="1506960"/>
          </a:xfrm>
          <a:prstGeom prst="rect">
            <a:avLst/>
          </a:prstGeom>
        </p:spPr>
        <p:txBody>
          <a:bodyPr anchor="ctr" bIns="0" lIns="0" rIns="0" tIns="0" wrap="none"/>
          <a:p>
            <a:endParaRPr/>
          </a:p>
        </p:txBody>
      </p:sp>
      <p:sp>
        <p:nvSpPr>
          <p:cNvPr id="16" name="PlaceHolder 2"/>
          <p:cNvSpPr>
            <a:spLocks noGrp="1"/>
          </p:cNvSpPr>
          <p:nvPr>
            <p:ph type="subTitle"/>
          </p:nvPr>
        </p:nvSpPr>
        <p:spPr>
          <a:xfrm>
            <a:off x="684360" y="685800"/>
            <a:ext cx="8534160" cy="361512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84360" y="4487400"/>
            <a:ext cx="8534160" cy="1506960"/>
          </a:xfrm>
          <a:prstGeom prst="rect">
            <a:avLst/>
          </a:prstGeom>
        </p:spPr>
        <p:txBody>
          <a:bodyPr anchor="ctr" bIns="0" lIns="0" rIns="0" tIns="0" wrap="none"/>
          <a:p>
            <a:endParaRPr/>
          </a:p>
        </p:txBody>
      </p:sp>
      <p:sp>
        <p:nvSpPr>
          <p:cNvPr id="71" name="PlaceHolder 2"/>
          <p:cNvSpPr>
            <a:spLocks noGrp="1"/>
          </p:cNvSpPr>
          <p:nvPr>
            <p:ph type="body"/>
          </p:nvPr>
        </p:nvSpPr>
        <p:spPr>
          <a:xfrm>
            <a:off x="684360" y="685800"/>
            <a:ext cx="4164480" cy="3614760"/>
          </a:xfrm>
          <a:prstGeom prst="rect">
            <a:avLst/>
          </a:prstGeom>
        </p:spPr>
        <p:txBody>
          <a:bodyPr bIns="0" lIns="0" rIns="0" tIns="0" wrap="none"/>
          <a:p>
            <a:endParaRPr/>
          </a:p>
        </p:txBody>
      </p:sp>
      <p:sp>
        <p:nvSpPr>
          <p:cNvPr id="72" name="PlaceHolder 3"/>
          <p:cNvSpPr>
            <a:spLocks noGrp="1"/>
          </p:cNvSpPr>
          <p:nvPr>
            <p:ph type="body"/>
          </p:nvPr>
        </p:nvSpPr>
        <p:spPr>
          <a:xfrm>
            <a:off x="5057280" y="685800"/>
            <a:ext cx="4164480" cy="1724040"/>
          </a:xfrm>
          <a:prstGeom prst="rect">
            <a:avLst/>
          </a:prstGeom>
        </p:spPr>
        <p:txBody>
          <a:bodyPr bIns="0" lIns="0" rIns="0" tIns="0" wrap="none"/>
          <a:p>
            <a:endParaRPr/>
          </a:p>
        </p:txBody>
      </p:sp>
      <p:sp>
        <p:nvSpPr>
          <p:cNvPr id="73" name="PlaceHolder 4"/>
          <p:cNvSpPr>
            <a:spLocks noGrp="1"/>
          </p:cNvSpPr>
          <p:nvPr>
            <p:ph type="body"/>
          </p:nvPr>
        </p:nvSpPr>
        <p:spPr>
          <a:xfrm>
            <a:off x="5057280" y="2574000"/>
            <a:ext cx="4164480" cy="17240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84360" y="4487400"/>
            <a:ext cx="8534160" cy="1506960"/>
          </a:xfrm>
          <a:prstGeom prst="rect">
            <a:avLst/>
          </a:prstGeom>
        </p:spPr>
        <p:txBody>
          <a:bodyPr anchor="ctr" bIns="0" lIns="0" rIns="0" tIns="0" wrap="none"/>
          <a:p>
            <a:endParaRPr/>
          </a:p>
        </p:txBody>
      </p:sp>
      <p:sp>
        <p:nvSpPr>
          <p:cNvPr id="75" name="PlaceHolder 2"/>
          <p:cNvSpPr>
            <a:spLocks noGrp="1"/>
          </p:cNvSpPr>
          <p:nvPr>
            <p:ph type="body"/>
          </p:nvPr>
        </p:nvSpPr>
        <p:spPr>
          <a:xfrm>
            <a:off x="684360" y="685800"/>
            <a:ext cx="4164480" cy="1724040"/>
          </a:xfrm>
          <a:prstGeom prst="rect">
            <a:avLst/>
          </a:prstGeom>
        </p:spPr>
        <p:txBody>
          <a:bodyPr bIns="0" lIns="0" rIns="0" tIns="0" wrap="none"/>
          <a:p>
            <a:endParaRPr/>
          </a:p>
        </p:txBody>
      </p:sp>
      <p:sp>
        <p:nvSpPr>
          <p:cNvPr id="76" name="PlaceHolder 3"/>
          <p:cNvSpPr>
            <a:spLocks noGrp="1"/>
          </p:cNvSpPr>
          <p:nvPr>
            <p:ph type="body"/>
          </p:nvPr>
        </p:nvSpPr>
        <p:spPr>
          <a:xfrm>
            <a:off x="5057280" y="685800"/>
            <a:ext cx="4164480" cy="1724040"/>
          </a:xfrm>
          <a:prstGeom prst="rect">
            <a:avLst/>
          </a:prstGeom>
        </p:spPr>
        <p:txBody>
          <a:bodyPr bIns="0" lIns="0" rIns="0" tIns="0" wrap="none"/>
          <a:p>
            <a:endParaRPr/>
          </a:p>
        </p:txBody>
      </p:sp>
      <p:sp>
        <p:nvSpPr>
          <p:cNvPr id="77" name="PlaceHolder 4"/>
          <p:cNvSpPr>
            <a:spLocks noGrp="1"/>
          </p:cNvSpPr>
          <p:nvPr>
            <p:ph type="body"/>
          </p:nvPr>
        </p:nvSpPr>
        <p:spPr>
          <a:xfrm>
            <a:off x="684360" y="2574000"/>
            <a:ext cx="8533800" cy="17240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84360" y="4487400"/>
            <a:ext cx="8534160" cy="1506960"/>
          </a:xfrm>
          <a:prstGeom prst="rect">
            <a:avLst/>
          </a:prstGeom>
        </p:spPr>
        <p:txBody>
          <a:bodyPr anchor="ctr" bIns="0" lIns="0" rIns="0" tIns="0" wrap="none"/>
          <a:p>
            <a:endParaRPr/>
          </a:p>
        </p:txBody>
      </p:sp>
      <p:sp>
        <p:nvSpPr>
          <p:cNvPr id="79" name="PlaceHolder 2"/>
          <p:cNvSpPr>
            <a:spLocks noGrp="1"/>
          </p:cNvSpPr>
          <p:nvPr>
            <p:ph type="body"/>
          </p:nvPr>
        </p:nvSpPr>
        <p:spPr>
          <a:xfrm>
            <a:off x="684360" y="685800"/>
            <a:ext cx="8534160" cy="1724040"/>
          </a:xfrm>
          <a:prstGeom prst="rect">
            <a:avLst/>
          </a:prstGeom>
        </p:spPr>
        <p:txBody>
          <a:bodyPr bIns="0" lIns="0" rIns="0" tIns="0" wrap="none"/>
          <a:p>
            <a:endParaRPr/>
          </a:p>
        </p:txBody>
      </p:sp>
      <p:sp>
        <p:nvSpPr>
          <p:cNvPr id="80" name="PlaceHolder 3"/>
          <p:cNvSpPr>
            <a:spLocks noGrp="1"/>
          </p:cNvSpPr>
          <p:nvPr>
            <p:ph type="body"/>
          </p:nvPr>
        </p:nvSpPr>
        <p:spPr>
          <a:xfrm>
            <a:off x="684360" y="2574000"/>
            <a:ext cx="8534160" cy="17240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84360" y="4487400"/>
            <a:ext cx="8534160" cy="1506960"/>
          </a:xfrm>
          <a:prstGeom prst="rect">
            <a:avLst/>
          </a:prstGeom>
        </p:spPr>
        <p:txBody>
          <a:bodyPr anchor="ctr" bIns="0" lIns="0" rIns="0" tIns="0" wrap="none"/>
          <a:p>
            <a:endParaRPr/>
          </a:p>
        </p:txBody>
      </p:sp>
      <p:sp>
        <p:nvSpPr>
          <p:cNvPr id="82" name="PlaceHolder 2"/>
          <p:cNvSpPr>
            <a:spLocks noGrp="1"/>
          </p:cNvSpPr>
          <p:nvPr>
            <p:ph type="body"/>
          </p:nvPr>
        </p:nvSpPr>
        <p:spPr>
          <a:xfrm>
            <a:off x="684360" y="685800"/>
            <a:ext cx="4164480" cy="1724040"/>
          </a:xfrm>
          <a:prstGeom prst="rect">
            <a:avLst/>
          </a:prstGeom>
        </p:spPr>
        <p:txBody>
          <a:bodyPr bIns="0" lIns="0" rIns="0" tIns="0" wrap="none"/>
          <a:p>
            <a:endParaRPr/>
          </a:p>
        </p:txBody>
      </p:sp>
      <p:sp>
        <p:nvSpPr>
          <p:cNvPr id="83" name="PlaceHolder 3"/>
          <p:cNvSpPr>
            <a:spLocks noGrp="1"/>
          </p:cNvSpPr>
          <p:nvPr>
            <p:ph type="body"/>
          </p:nvPr>
        </p:nvSpPr>
        <p:spPr>
          <a:xfrm>
            <a:off x="5057280" y="685800"/>
            <a:ext cx="4164480" cy="1724040"/>
          </a:xfrm>
          <a:prstGeom prst="rect">
            <a:avLst/>
          </a:prstGeom>
        </p:spPr>
        <p:txBody>
          <a:bodyPr bIns="0" lIns="0" rIns="0" tIns="0" wrap="none"/>
          <a:p>
            <a:endParaRPr/>
          </a:p>
        </p:txBody>
      </p:sp>
      <p:sp>
        <p:nvSpPr>
          <p:cNvPr id="84" name="PlaceHolder 4"/>
          <p:cNvSpPr>
            <a:spLocks noGrp="1"/>
          </p:cNvSpPr>
          <p:nvPr>
            <p:ph type="body"/>
          </p:nvPr>
        </p:nvSpPr>
        <p:spPr>
          <a:xfrm>
            <a:off x="5057280" y="2574000"/>
            <a:ext cx="4164480" cy="1724040"/>
          </a:xfrm>
          <a:prstGeom prst="rect">
            <a:avLst/>
          </a:prstGeom>
        </p:spPr>
        <p:txBody>
          <a:bodyPr bIns="0" lIns="0" rIns="0" tIns="0" wrap="none"/>
          <a:p>
            <a:endParaRPr/>
          </a:p>
        </p:txBody>
      </p:sp>
      <p:sp>
        <p:nvSpPr>
          <p:cNvPr id="85" name="PlaceHolder 5"/>
          <p:cNvSpPr>
            <a:spLocks noGrp="1"/>
          </p:cNvSpPr>
          <p:nvPr>
            <p:ph type="body"/>
          </p:nvPr>
        </p:nvSpPr>
        <p:spPr>
          <a:xfrm>
            <a:off x="684360" y="2574000"/>
            <a:ext cx="4164480" cy="17240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84360" y="4487400"/>
            <a:ext cx="8534160" cy="1506960"/>
          </a:xfrm>
          <a:prstGeom prst="rect">
            <a:avLst/>
          </a:prstGeom>
        </p:spPr>
        <p:txBody>
          <a:bodyPr anchor="ctr" bIns="0" lIns="0" rIns="0" tIns="0" wrap="none"/>
          <a:p>
            <a:endParaRPr/>
          </a:p>
        </p:txBody>
      </p:sp>
      <p:sp>
        <p:nvSpPr>
          <p:cNvPr id="87" name="PlaceHolder 2"/>
          <p:cNvSpPr>
            <a:spLocks noGrp="1"/>
          </p:cNvSpPr>
          <p:nvPr>
            <p:ph type="body"/>
          </p:nvPr>
        </p:nvSpPr>
        <p:spPr>
          <a:xfrm>
            <a:off x="684360" y="685800"/>
            <a:ext cx="4164480" cy="1724040"/>
          </a:xfrm>
          <a:prstGeom prst="rect">
            <a:avLst/>
          </a:prstGeom>
        </p:spPr>
        <p:txBody>
          <a:bodyPr bIns="0" lIns="0" rIns="0" tIns="0" wrap="none"/>
          <a:p>
            <a:endParaRPr/>
          </a:p>
        </p:txBody>
      </p:sp>
      <p:sp>
        <p:nvSpPr>
          <p:cNvPr id="88" name="PlaceHolder 3"/>
          <p:cNvSpPr>
            <a:spLocks noGrp="1"/>
          </p:cNvSpPr>
          <p:nvPr>
            <p:ph type="body"/>
          </p:nvPr>
        </p:nvSpPr>
        <p:spPr>
          <a:xfrm>
            <a:off x="5057280" y="685800"/>
            <a:ext cx="4164480" cy="1724040"/>
          </a:xfrm>
          <a:prstGeom prst="rect">
            <a:avLst/>
          </a:prstGeom>
        </p:spPr>
        <p:txBody>
          <a:bodyP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84360" y="4487400"/>
            <a:ext cx="8534160" cy="1506960"/>
          </a:xfrm>
          <a:prstGeom prst="rect">
            <a:avLst/>
          </a:prstGeom>
        </p:spPr>
        <p:txBody>
          <a:bodyPr anchor="ctr" bIns="0" lIns="0" rIns="0" tIns="0" wrap="none"/>
          <a:p>
            <a:endParaRPr/>
          </a:p>
        </p:txBody>
      </p:sp>
      <p:sp>
        <p:nvSpPr>
          <p:cNvPr id="18" name="PlaceHolder 2"/>
          <p:cNvSpPr>
            <a:spLocks noGrp="1"/>
          </p:cNvSpPr>
          <p:nvPr>
            <p:ph type="body"/>
          </p:nvPr>
        </p:nvSpPr>
        <p:spPr>
          <a:xfrm>
            <a:off x="684360" y="685800"/>
            <a:ext cx="8534160" cy="361476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4360" y="4487400"/>
            <a:ext cx="8534160" cy="1506960"/>
          </a:xfrm>
          <a:prstGeom prst="rect">
            <a:avLst/>
          </a:prstGeom>
        </p:spPr>
        <p:txBody>
          <a:bodyPr anchor="ctr" bIns="0" lIns="0" rIns="0" tIns="0" wrap="none"/>
          <a:p>
            <a:endParaRPr/>
          </a:p>
        </p:txBody>
      </p:sp>
      <p:sp>
        <p:nvSpPr>
          <p:cNvPr id="20" name="PlaceHolder 2"/>
          <p:cNvSpPr>
            <a:spLocks noGrp="1"/>
          </p:cNvSpPr>
          <p:nvPr>
            <p:ph type="body"/>
          </p:nvPr>
        </p:nvSpPr>
        <p:spPr>
          <a:xfrm>
            <a:off x="684360" y="685800"/>
            <a:ext cx="4164480" cy="3614760"/>
          </a:xfrm>
          <a:prstGeom prst="rect">
            <a:avLst/>
          </a:prstGeom>
        </p:spPr>
        <p:txBody>
          <a:bodyPr bIns="0" lIns="0" rIns="0" tIns="0" wrap="none"/>
          <a:p>
            <a:endParaRPr/>
          </a:p>
        </p:txBody>
      </p:sp>
      <p:sp>
        <p:nvSpPr>
          <p:cNvPr id="21" name="PlaceHolder 3"/>
          <p:cNvSpPr>
            <a:spLocks noGrp="1"/>
          </p:cNvSpPr>
          <p:nvPr>
            <p:ph type="body"/>
          </p:nvPr>
        </p:nvSpPr>
        <p:spPr>
          <a:xfrm>
            <a:off x="5057280" y="685800"/>
            <a:ext cx="4164480" cy="361476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684360" y="4487400"/>
            <a:ext cx="8534160" cy="1506960"/>
          </a:xfrm>
          <a:prstGeom prst="rect">
            <a:avLst/>
          </a:prstGeom>
        </p:spPr>
        <p:txBody>
          <a:bodyPr anchor="ct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684360" y="4166280"/>
            <a:ext cx="8534160" cy="45612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84360" y="4487400"/>
            <a:ext cx="8534160" cy="1506960"/>
          </a:xfrm>
          <a:prstGeom prst="rect">
            <a:avLst/>
          </a:prstGeom>
        </p:spPr>
        <p:txBody>
          <a:bodyPr anchor="ctr" bIns="0" lIns="0" rIns="0" tIns="0" wrap="none"/>
          <a:p>
            <a:endParaRPr/>
          </a:p>
        </p:txBody>
      </p:sp>
      <p:sp>
        <p:nvSpPr>
          <p:cNvPr id="25" name="PlaceHolder 2"/>
          <p:cNvSpPr>
            <a:spLocks noGrp="1"/>
          </p:cNvSpPr>
          <p:nvPr>
            <p:ph type="body"/>
          </p:nvPr>
        </p:nvSpPr>
        <p:spPr>
          <a:xfrm>
            <a:off x="684360" y="685800"/>
            <a:ext cx="4164480" cy="1724040"/>
          </a:xfrm>
          <a:prstGeom prst="rect">
            <a:avLst/>
          </a:prstGeom>
        </p:spPr>
        <p:txBody>
          <a:bodyPr bIns="0" lIns="0" rIns="0" tIns="0" wrap="none"/>
          <a:p>
            <a:endParaRPr/>
          </a:p>
        </p:txBody>
      </p:sp>
      <p:sp>
        <p:nvSpPr>
          <p:cNvPr id="26" name="PlaceHolder 3"/>
          <p:cNvSpPr>
            <a:spLocks noGrp="1"/>
          </p:cNvSpPr>
          <p:nvPr>
            <p:ph type="body"/>
          </p:nvPr>
        </p:nvSpPr>
        <p:spPr>
          <a:xfrm>
            <a:off x="684360" y="2574000"/>
            <a:ext cx="4164480" cy="1724040"/>
          </a:xfrm>
          <a:prstGeom prst="rect">
            <a:avLst/>
          </a:prstGeom>
        </p:spPr>
        <p:txBody>
          <a:bodyPr bIns="0" lIns="0" rIns="0" tIns="0" wrap="none"/>
          <a:p>
            <a:endParaRPr/>
          </a:p>
        </p:txBody>
      </p:sp>
      <p:sp>
        <p:nvSpPr>
          <p:cNvPr id="27" name="PlaceHolder 4"/>
          <p:cNvSpPr>
            <a:spLocks noGrp="1"/>
          </p:cNvSpPr>
          <p:nvPr>
            <p:ph type="body"/>
          </p:nvPr>
        </p:nvSpPr>
        <p:spPr>
          <a:xfrm>
            <a:off x="5057280" y="685800"/>
            <a:ext cx="4164480" cy="361476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84360" y="4487400"/>
            <a:ext cx="8534160" cy="1506960"/>
          </a:xfrm>
          <a:prstGeom prst="rect">
            <a:avLst/>
          </a:prstGeom>
        </p:spPr>
        <p:txBody>
          <a:bodyPr anchor="ctr" bIns="0" lIns="0" rIns="0" tIns="0" wrap="none"/>
          <a:p>
            <a:endParaRPr/>
          </a:p>
        </p:txBody>
      </p:sp>
      <p:sp>
        <p:nvSpPr>
          <p:cNvPr id="29" name="PlaceHolder 2"/>
          <p:cNvSpPr>
            <a:spLocks noGrp="1"/>
          </p:cNvSpPr>
          <p:nvPr>
            <p:ph type="body"/>
          </p:nvPr>
        </p:nvSpPr>
        <p:spPr>
          <a:xfrm>
            <a:off x="684360" y="685800"/>
            <a:ext cx="4164480" cy="3614760"/>
          </a:xfrm>
          <a:prstGeom prst="rect">
            <a:avLst/>
          </a:prstGeom>
        </p:spPr>
        <p:txBody>
          <a:bodyPr bIns="0" lIns="0" rIns="0" tIns="0" wrap="none"/>
          <a:p>
            <a:endParaRPr/>
          </a:p>
        </p:txBody>
      </p:sp>
      <p:sp>
        <p:nvSpPr>
          <p:cNvPr id="30" name="PlaceHolder 3"/>
          <p:cNvSpPr>
            <a:spLocks noGrp="1"/>
          </p:cNvSpPr>
          <p:nvPr>
            <p:ph type="body"/>
          </p:nvPr>
        </p:nvSpPr>
        <p:spPr>
          <a:xfrm>
            <a:off x="5057280" y="685800"/>
            <a:ext cx="4164480" cy="1724040"/>
          </a:xfrm>
          <a:prstGeom prst="rect">
            <a:avLst/>
          </a:prstGeom>
        </p:spPr>
        <p:txBody>
          <a:bodyPr bIns="0" lIns="0" rIns="0" tIns="0" wrap="none"/>
          <a:p>
            <a:endParaRPr/>
          </a:p>
        </p:txBody>
      </p:sp>
      <p:sp>
        <p:nvSpPr>
          <p:cNvPr id="31" name="PlaceHolder 4"/>
          <p:cNvSpPr>
            <a:spLocks noGrp="1"/>
          </p:cNvSpPr>
          <p:nvPr>
            <p:ph type="body"/>
          </p:nvPr>
        </p:nvSpPr>
        <p:spPr>
          <a:xfrm>
            <a:off x="5057280" y="2574000"/>
            <a:ext cx="4164480" cy="17240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84360" y="4487400"/>
            <a:ext cx="8534160" cy="1506960"/>
          </a:xfrm>
          <a:prstGeom prst="rect">
            <a:avLst/>
          </a:prstGeom>
        </p:spPr>
        <p:txBody>
          <a:bodyPr anchor="ctr" bIns="0" lIns="0" rIns="0" tIns="0" wrap="none"/>
          <a:p>
            <a:endParaRPr/>
          </a:p>
        </p:txBody>
      </p:sp>
      <p:sp>
        <p:nvSpPr>
          <p:cNvPr id="33" name="PlaceHolder 2"/>
          <p:cNvSpPr>
            <a:spLocks noGrp="1"/>
          </p:cNvSpPr>
          <p:nvPr>
            <p:ph type="body"/>
          </p:nvPr>
        </p:nvSpPr>
        <p:spPr>
          <a:xfrm>
            <a:off x="684360" y="685800"/>
            <a:ext cx="4164480" cy="1724040"/>
          </a:xfrm>
          <a:prstGeom prst="rect">
            <a:avLst/>
          </a:prstGeom>
        </p:spPr>
        <p:txBody>
          <a:bodyPr bIns="0" lIns="0" rIns="0" tIns="0" wrap="none"/>
          <a:p>
            <a:endParaRPr/>
          </a:p>
        </p:txBody>
      </p:sp>
      <p:sp>
        <p:nvSpPr>
          <p:cNvPr id="34" name="PlaceHolder 3"/>
          <p:cNvSpPr>
            <a:spLocks noGrp="1"/>
          </p:cNvSpPr>
          <p:nvPr>
            <p:ph type="body"/>
          </p:nvPr>
        </p:nvSpPr>
        <p:spPr>
          <a:xfrm>
            <a:off x="5057280" y="685800"/>
            <a:ext cx="4164480" cy="1724040"/>
          </a:xfrm>
          <a:prstGeom prst="rect">
            <a:avLst/>
          </a:prstGeom>
        </p:spPr>
        <p:txBody>
          <a:bodyPr bIns="0" lIns="0" rIns="0" tIns="0" wrap="none"/>
          <a:p>
            <a:endParaRPr/>
          </a:p>
        </p:txBody>
      </p:sp>
      <p:sp>
        <p:nvSpPr>
          <p:cNvPr id="35" name="PlaceHolder 4"/>
          <p:cNvSpPr>
            <a:spLocks noGrp="1"/>
          </p:cNvSpPr>
          <p:nvPr>
            <p:ph type="body"/>
          </p:nvPr>
        </p:nvSpPr>
        <p:spPr>
          <a:xfrm>
            <a:off x="684360" y="2574000"/>
            <a:ext cx="8533800" cy="17240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Line 1"/>
          <p:cNvSpPr/>
          <p:nvPr/>
        </p:nvSpPr>
        <p:spPr>
          <a:xfrm flipH="1">
            <a:off x="11275920" y="2963160"/>
            <a:ext cx="912600" cy="912960"/>
          </a:xfrm>
          <a:prstGeom prst="line">
            <a:avLst/>
          </a:prstGeom>
          <a:ln w="9360">
            <a:solidFill>
              <a:srgbClr val="ffffff"/>
            </a:solidFill>
            <a:round/>
          </a:ln>
        </p:spPr>
      </p:sp>
      <p:sp>
        <p:nvSpPr>
          <p:cNvPr id="1" name="Line 2"/>
          <p:cNvSpPr/>
          <p:nvPr/>
        </p:nvSpPr>
        <p:spPr>
          <a:xfrm flipH="1">
            <a:off x="9206640" y="3190320"/>
            <a:ext cx="2981880" cy="2981880"/>
          </a:xfrm>
          <a:prstGeom prst="line">
            <a:avLst/>
          </a:prstGeom>
          <a:ln w="9360">
            <a:solidFill>
              <a:srgbClr val="ffffff"/>
            </a:solidFill>
            <a:round/>
          </a:ln>
        </p:spPr>
      </p:sp>
      <p:sp>
        <p:nvSpPr>
          <p:cNvPr id="2" name="Line 3"/>
          <p:cNvSpPr/>
          <p:nvPr/>
        </p:nvSpPr>
        <p:spPr>
          <a:xfrm flipH="1">
            <a:off x="10292040" y="3285000"/>
            <a:ext cx="1896480" cy="1896480"/>
          </a:xfrm>
          <a:prstGeom prst="line">
            <a:avLst/>
          </a:prstGeom>
          <a:ln w="9360">
            <a:solidFill>
              <a:srgbClr val="ffffff"/>
            </a:solidFill>
            <a:round/>
          </a:ln>
        </p:spPr>
      </p:sp>
      <p:sp>
        <p:nvSpPr>
          <p:cNvPr id="3" name="Line 4"/>
          <p:cNvSpPr/>
          <p:nvPr/>
        </p:nvSpPr>
        <p:spPr>
          <a:xfrm flipH="1">
            <a:off x="10442880" y="3130920"/>
            <a:ext cx="1745640" cy="1745640"/>
          </a:xfrm>
          <a:prstGeom prst="line">
            <a:avLst/>
          </a:prstGeom>
          <a:ln w="28440">
            <a:solidFill>
              <a:srgbClr val="ffffff"/>
            </a:solidFill>
            <a:round/>
          </a:ln>
        </p:spPr>
      </p:sp>
      <p:sp>
        <p:nvSpPr>
          <p:cNvPr id="4" name="Line 5"/>
          <p:cNvSpPr/>
          <p:nvPr/>
        </p:nvSpPr>
        <p:spPr>
          <a:xfrm flipH="1">
            <a:off x="10918800" y="3682800"/>
            <a:ext cx="1269720" cy="1270080"/>
          </a:xfrm>
          <a:prstGeom prst="line">
            <a:avLst/>
          </a:prstGeom>
          <a:ln w="28440">
            <a:solidFill>
              <a:srgbClr val="ffffff"/>
            </a:solidFill>
            <a:round/>
          </a:ln>
        </p:spPr>
      </p:sp>
      <p:sp>
        <p:nvSpPr>
          <p:cNvPr id="5" name="PlaceHolder 6"/>
          <p:cNvSpPr>
            <a:spLocks noGrp="1"/>
          </p:cNvSpPr>
          <p:nvPr>
            <p:ph type="title"/>
          </p:nvPr>
        </p:nvSpPr>
        <p:spPr>
          <a:xfrm>
            <a:off x="684360" y="685800"/>
            <a:ext cx="8000640" cy="2971440"/>
          </a:xfrm>
          <a:prstGeom prst="rect">
            <a:avLst/>
          </a:prstGeom>
        </p:spPr>
        <p:txBody>
          <a:bodyPr anchor="b"/>
          <a:p>
            <a:pPr>
              <a:lnSpc>
                <a:spcPct val="100000"/>
              </a:lnSpc>
            </a:pPr>
            <a:r>
              <a:rPr lang="en-US" sz="4800">
                <a:solidFill>
                  <a:srgbClr val="ffffff"/>
                </a:solidFill>
                <a:latin typeface="Century Gothic"/>
              </a:rPr>
              <a:t>Click to edit the title text formatClick to edit Master title style</a:t>
            </a:r>
            <a:endParaRPr/>
          </a:p>
        </p:txBody>
      </p:sp>
      <p:sp>
        <p:nvSpPr>
          <p:cNvPr id="6" name="PlaceHolder 7"/>
          <p:cNvSpPr>
            <a:spLocks noGrp="1"/>
          </p:cNvSpPr>
          <p:nvPr>
            <p:ph type="dt"/>
          </p:nvPr>
        </p:nvSpPr>
        <p:spPr>
          <a:xfrm>
            <a:off x="0" y="0"/>
            <a:ext cx="-11796840" cy="-11796840"/>
          </a:xfrm>
          <a:prstGeom prst="rect">
            <a:avLst/>
          </a:prstGeom>
        </p:spPr>
        <p:txBody>
          <a:bodyPr bIns="45000" lIns="90000" rIns="90000" tIns="45000"/>
          <a:p>
            <a:pPr>
              <a:lnSpc>
                <a:spcPct val="100000"/>
              </a:lnSpc>
            </a:pPr>
            <a:r>
              <a:rPr lang="en-IN">
                <a:solidFill>
                  <a:srgbClr val="ffffff"/>
                </a:solidFill>
                <a:latin typeface="Century Gothic"/>
              </a:rPr>
              <a:t>31/07/15</a:t>
            </a:r>
            <a:endParaRPr/>
          </a:p>
        </p:txBody>
      </p:sp>
      <p:sp>
        <p:nvSpPr>
          <p:cNvPr id="7" name="PlaceHolder 8"/>
          <p:cNvSpPr>
            <a:spLocks noGrp="1"/>
          </p:cNvSpPr>
          <p:nvPr>
            <p:ph type="ftr"/>
          </p:nvPr>
        </p:nvSpPr>
        <p:spPr>
          <a:xfrm>
            <a:off x="0" y="0"/>
            <a:ext cx="-11796840" cy="-11796840"/>
          </a:xfrm>
          <a:prstGeom prst="rect">
            <a:avLst/>
          </a:prstGeom>
        </p:spPr>
        <p:txBody>
          <a:bodyPr bIns="45000" lIns="90000" rIns="90000" tIns="45000"/>
          <a:p>
            <a:endParaRPr/>
          </a:p>
        </p:txBody>
      </p:sp>
      <p:sp>
        <p:nvSpPr>
          <p:cNvPr id="8" name="PlaceHolder 9"/>
          <p:cNvSpPr>
            <a:spLocks noGrp="1"/>
          </p:cNvSpPr>
          <p:nvPr>
            <p:ph type="sldNum"/>
          </p:nvPr>
        </p:nvSpPr>
        <p:spPr>
          <a:xfrm>
            <a:off x="0" y="0"/>
            <a:ext cx="-11796840" cy="-11796840"/>
          </a:xfrm>
          <a:prstGeom prst="rect">
            <a:avLst/>
          </a:prstGeom>
        </p:spPr>
        <p:txBody>
          <a:bodyPr bIns="45000" lIns="90000" rIns="90000" tIns="45000"/>
          <a:p>
            <a:pPr>
              <a:lnSpc>
                <a:spcPct val="100000"/>
              </a:lnSpc>
            </a:pPr>
            <a:fld id="{C1B1C121-21D1-4181-A1F1-D1D1B141A1F1}" type="slidenum">
              <a:rPr lang="en-IN">
                <a:solidFill>
                  <a:srgbClr val="ffffff"/>
                </a:solidFill>
                <a:latin typeface="Century Gothic"/>
              </a:rPr>
              <a:t>&lt;number&gt;</a:t>
            </a:fld>
            <a:endParaRPr/>
          </a:p>
        </p:txBody>
      </p:sp>
      <p:sp>
        <p:nvSpPr>
          <p:cNvPr id="9" name="Line 10"/>
          <p:cNvSpPr/>
          <p:nvPr/>
        </p:nvSpPr>
        <p:spPr>
          <a:xfrm flipH="1">
            <a:off x="8227800" y="8280"/>
            <a:ext cx="3809880" cy="3809880"/>
          </a:xfrm>
          <a:prstGeom prst="line">
            <a:avLst/>
          </a:prstGeom>
          <a:ln w="12600">
            <a:solidFill>
              <a:srgbClr val="ffffff"/>
            </a:solidFill>
            <a:round/>
          </a:ln>
        </p:spPr>
      </p:sp>
      <p:sp>
        <p:nvSpPr>
          <p:cNvPr id="10" name="Line 11"/>
          <p:cNvSpPr/>
          <p:nvPr/>
        </p:nvSpPr>
        <p:spPr>
          <a:xfrm flipH="1">
            <a:off x="6108120" y="91440"/>
            <a:ext cx="6080400" cy="6080760"/>
          </a:xfrm>
          <a:prstGeom prst="line">
            <a:avLst/>
          </a:prstGeom>
          <a:ln w="12600">
            <a:solidFill>
              <a:srgbClr val="ffffff"/>
            </a:solidFill>
            <a:round/>
          </a:ln>
        </p:spPr>
      </p:sp>
      <p:sp>
        <p:nvSpPr>
          <p:cNvPr id="11" name="Line 12"/>
          <p:cNvSpPr/>
          <p:nvPr/>
        </p:nvSpPr>
        <p:spPr>
          <a:xfrm flipH="1">
            <a:off x="7235640" y="228600"/>
            <a:ext cx="4952880" cy="4952880"/>
          </a:xfrm>
          <a:prstGeom prst="line">
            <a:avLst/>
          </a:prstGeom>
          <a:ln w="12600">
            <a:solidFill>
              <a:srgbClr val="ffffff"/>
            </a:solidFill>
            <a:round/>
          </a:ln>
        </p:spPr>
      </p:sp>
      <p:sp>
        <p:nvSpPr>
          <p:cNvPr id="12" name="Line 13"/>
          <p:cNvSpPr/>
          <p:nvPr/>
        </p:nvSpPr>
        <p:spPr>
          <a:xfrm flipH="1">
            <a:off x="7335720" y="32040"/>
            <a:ext cx="4852800" cy="4853160"/>
          </a:xfrm>
          <a:prstGeom prst="line">
            <a:avLst/>
          </a:prstGeom>
          <a:ln w="31680">
            <a:solidFill>
              <a:srgbClr val="ffffff"/>
            </a:solidFill>
            <a:round/>
          </a:ln>
        </p:spPr>
      </p:sp>
      <p:sp>
        <p:nvSpPr>
          <p:cNvPr id="13" name="Line 14"/>
          <p:cNvSpPr/>
          <p:nvPr/>
        </p:nvSpPr>
        <p:spPr>
          <a:xfrm flipH="1">
            <a:off x="7845120" y="609480"/>
            <a:ext cx="4343400" cy="4343400"/>
          </a:xfrm>
          <a:prstGeom prst="line">
            <a:avLst/>
          </a:prstGeom>
          <a:ln w="31680">
            <a:solidFill>
              <a:srgbClr val="ffffff"/>
            </a:solidFill>
            <a:round/>
          </a:ln>
        </p:spPr>
      </p:sp>
      <p:sp>
        <p:nvSpPr>
          <p:cNvPr id="14" name="PlaceHolder 15"/>
          <p:cNvSpPr>
            <a:spLocks noGrp="1"/>
          </p:cNvSpPr>
          <p:nvPr>
            <p:ph type="body"/>
          </p:nvPr>
        </p:nvSpPr>
        <p:spPr>
          <a:xfrm>
            <a:off x="609480" y="1604520"/>
            <a:ext cx="10728360" cy="397728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 name="Line 1"/>
          <p:cNvSpPr/>
          <p:nvPr/>
        </p:nvSpPr>
        <p:spPr>
          <a:xfrm flipH="1">
            <a:off x="11275920" y="2963160"/>
            <a:ext cx="912600" cy="912960"/>
          </a:xfrm>
          <a:prstGeom prst="line">
            <a:avLst/>
          </a:prstGeom>
          <a:ln w="9360">
            <a:solidFill>
              <a:srgbClr val="ffffff"/>
            </a:solidFill>
            <a:round/>
          </a:ln>
        </p:spPr>
      </p:sp>
      <p:sp>
        <p:nvSpPr>
          <p:cNvPr id="48" name="Line 2"/>
          <p:cNvSpPr/>
          <p:nvPr/>
        </p:nvSpPr>
        <p:spPr>
          <a:xfrm flipH="1">
            <a:off x="9206640" y="3190320"/>
            <a:ext cx="2981880" cy="2981880"/>
          </a:xfrm>
          <a:prstGeom prst="line">
            <a:avLst/>
          </a:prstGeom>
          <a:ln w="9360">
            <a:solidFill>
              <a:srgbClr val="ffffff"/>
            </a:solidFill>
            <a:round/>
          </a:ln>
        </p:spPr>
      </p:sp>
      <p:sp>
        <p:nvSpPr>
          <p:cNvPr id="49" name="Line 3"/>
          <p:cNvSpPr/>
          <p:nvPr/>
        </p:nvSpPr>
        <p:spPr>
          <a:xfrm flipH="1">
            <a:off x="10292040" y="3285000"/>
            <a:ext cx="1896480" cy="1896480"/>
          </a:xfrm>
          <a:prstGeom prst="line">
            <a:avLst/>
          </a:prstGeom>
          <a:ln w="9360">
            <a:solidFill>
              <a:srgbClr val="ffffff"/>
            </a:solidFill>
            <a:round/>
          </a:ln>
        </p:spPr>
      </p:sp>
      <p:sp>
        <p:nvSpPr>
          <p:cNvPr id="50" name="Line 4"/>
          <p:cNvSpPr/>
          <p:nvPr/>
        </p:nvSpPr>
        <p:spPr>
          <a:xfrm flipH="1">
            <a:off x="10442880" y="3130920"/>
            <a:ext cx="1745640" cy="1745640"/>
          </a:xfrm>
          <a:prstGeom prst="line">
            <a:avLst/>
          </a:prstGeom>
          <a:ln w="28440">
            <a:solidFill>
              <a:srgbClr val="ffffff"/>
            </a:solidFill>
            <a:round/>
          </a:ln>
        </p:spPr>
      </p:sp>
      <p:sp>
        <p:nvSpPr>
          <p:cNvPr id="51" name="Line 5"/>
          <p:cNvSpPr/>
          <p:nvPr/>
        </p:nvSpPr>
        <p:spPr>
          <a:xfrm flipH="1">
            <a:off x="10918800" y="3682800"/>
            <a:ext cx="1269720" cy="1270080"/>
          </a:xfrm>
          <a:prstGeom prst="line">
            <a:avLst/>
          </a:prstGeom>
          <a:ln w="28440">
            <a:solidFill>
              <a:srgbClr val="ffffff"/>
            </a:solidFill>
            <a:round/>
          </a:ln>
        </p:spPr>
      </p:sp>
      <p:sp>
        <p:nvSpPr>
          <p:cNvPr id="52" name="PlaceHolder 6"/>
          <p:cNvSpPr>
            <a:spLocks noGrp="1"/>
          </p:cNvSpPr>
          <p:nvPr>
            <p:ph type="title"/>
          </p:nvPr>
        </p:nvSpPr>
        <p:spPr>
          <a:xfrm>
            <a:off x="684360" y="4487400"/>
            <a:ext cx="8534160" cy="1506600"/>
          </a:xfrm>
          <a:prstGeom prst="rect">
            <a:avLst/>
          </a:prstGeom>
        </p:spPr>
        <p:txBody>
          <a:bodyPr anchor="ctr"/>
          <a:p>
            <a:pPr>
              <a:lnSpc>
                <a:spcPct val="100000"/>
              </a:lnSpc>
            </a:pPr>
            <a:r>
              <a:rPr lang="en-US" sz="3600">
                <a:solidFill>
                  <a:srgbClr val="ffffff"/>
                </a:solidFill>
                <a:latin typeface="Century Gothic"/>
              </a:rPr>
              <a:t>Click to edit the title text formatClick to edit Master title style</a:t>
            </a:r>
            <a:endParaRPr/>
          </a:p>
        </p:txBody>
      </p:sp>
      <p:sp>
        <p:nvSpPr>
          <p:cNvPr id="53" name="PlaceHolder 7"/>
          <p:cNvSpPr>
            <a:spLocks noGrp="1"/>
          </p:cNvSpPr>
          <p:nvPr>
            <p:ph type="body"/>
          </p:nvPr>
        </p:nvSpPr>
        <p:spPr>
          <a:xfrm>
            <a:off x="684360" y="685800"/>
            <a:ext cx="8534160" cy="3614760"/>
          </a:xfrm>
          <a:prstGeom prst="rect">
            <a:avLst/>
          </a:prstGeom>
        </p:spPr>
        <p:txBody>
          <a:bodyPr anchor="ctr"/>
          <a:p>
            <a:pPr>
              <a:buSzPct val="45000"/>
              <a:buFont typeface="StarSymbol"/>
              <a:buChar char=""/>
            </a:pPr>
            <a:r>
              <a:rPr lang="en-US" sz="2000">
                <a:solidFill>
                  <a:srgbClr val="0f496f"/>
                </a:solidFill>
                <a:latin typeface="Century Gothic"/>
              </a:rPr>
              <a:t>Click to edit the outline text format</a:t>
            </a:r>
            <a:endParaRPr/>
          </a:p>
          <a:p>
            <a:pPr lvl="1">
              <a:buSzPct val="75000"/>
              <a:buFont typeface="StarSymbol"/>
              <a:buChar char=""/>
            </a:pPr>
            <a:r>
              <a:rPr lang="en-US" sz="2000">
                <a:solidFill>
                  <a:srgbClr val="0f496f"/>
                </a:solidFill>
                <a:latin typeface="Century Gothic"/>
              </a:rPr>
              <a:t>Second Outline Level</a:t>
            </a:r>
            <a:endParaRPr/>
          </a:p>
          <a:p>
            <a:pPr lvl="2">
              <a:buSzPct val="45000"/>
              <a:buFont typeface="StarSymbol"/>
              <a:buChar char=""/>
            </a:pPr>
            <a:r>
              <a:rPr lang="en-US" sz="2000">
                <a:solidFill>
                  <a:srgbClr val="0f496f"/>
                </a:solidFill>
                <a:latin typeface="Century Gothic"/>
              </a:rPr>
              <a:t>Third Outline Level</a:t>
            </a:r>
            <a:endParaRPr/>
          </a:p>
          <a:p>
            <a:pPr lvl="3">
              <a:buSzPct val="75000"/>
              <a:buFont typeface="StarSymbol"/>
              <a:buChar char=""/>
            </a:pPr>
            <a:r>
              <a:rPr lang="en-US" sz="2000">
                <a:solidFill>
                  <a:srgbClr val="0f496f"/>
                </a:solidFill>
                <a:latin typeface="Century Gothic"/>
              </a:rPr>
              <a:t>Fourth Outline Level</a:t>
            </a:r>
            <a:endParaRPr/>
          </a:p>
          <a:p>
            <a:pPr lvl="4">
              <a:buSzPct val="45000"/>
              <a:buFont typeface="StarSymbol"/>
              <a:buChar char=""/>
            </a:pPr>
            <a:r>
              <a:rPr lang="en-US" sz="2000">
                <a:solidFill>
                  <a:srgbClr val="0f496f"/>
                </a:solidFill>
                <a:latin typeface="Century Gothic"/>
              </a:rPr>
              <a:t>Fifth Outline Level</a:t>
            </a:r>
            <a:endParaRPr/>
          </a:p>
          <a:p>
            <a:pPr lvl="5">
              <a:buSzPct val="45000"/>
              <a:buFont typeface="StarSymbol"/>
              <a:buChar char=""/>
            </a:pPr>
            <a:r>
              <a:rPr lang="en-US" sz="2000">
                <a:solidFill>
                  <a:srgbClr val="0f496f"/>
                </a:solidFill>
                <a:latin typeface="Century Gothic"/>
              </a:rPr>
              <a:t>Sixth Outline Level</a:t>
            </a:r>
            <a:endParaRPr/>
          </a:p>
          <a:p>
            <a:pPr>
              <a:lnSpc>
                <a:spcPct val="100000"/>
              </a:lnSpc>
              <a:buSzPct val="80000"/>
              <a:buFont charset="2" typeface="Wingdings 3"/>
              <a:buChar char=""/>
            </a:pPr>
            <a:r>
              <a:rPr lang="en-US" sz="2000">
                <a:solidFill>
                  <a:srgbClr val="0f496f"/>
                </a:solidFill>
                <a:latin typeface="Century Gothic"/>
              </a:rPr>
              <a:t>Seventh Outline LevelClick to edit Master text styles</a:t>
            </a:r>
            <a:endParaRPr/>
          </a:p>
          <a:p>
            <a:pPr lvl="1">
              <a:lnSpc>
                <a:spcPct val="100000"/>
              </a:lnSpc>
              <a:buSzPct val="80000"/>
              <a:buFont charset="2" typeface="Wingdings 3"/>
              <a:buChar char=""/>
            </a:pPr>
            <a:r>
              <a:rPr lang="en-US">
                <a:solidFill>
                  <a:srgbClr val="0f496f"/>
                </a:solidFill>
                <a:latin typeface="Century Gothic"/>
              </a:rPr>
              <a:t>Second level</a:t>
            </a:r>
            <a:endParaRPr/>
          </a:p>
          <a:p>
            <a:pPr lvl="1">
              <a:buSzPct val="80000"/>
              <a:buFont charset="2" typeface="Wingdings 3"/>
              <a:buChar char=""/>
            </a:pPr>
            <a:r>
              <a:rPr lang="en-US" sz="1600">
                <a:solidFill>
                  <a:srgbClr val="0f496f"/>
                </a:solidFill>
                <a:latin typeface="Century Gothic"/>
              </a:rPr>
              <a:t>Third level</a:t>
            </a:r>
            <a:endParaRPr/>
          </a:p>
          <a:p>
            <a:pPr lvl="2">
              <a:buSzPct val="80000"/>
              <a:buFont charset="2" typeface="Wingdings 3"/>
              <a:buChar char=""/>
            </a:pPr>
            <a:r>
              <a:rPr lang="en-US" sz="1400">
                <a:solidFill>
                  <a:srgbClr val="0f496f"/>
                </a:solidFill>
                <a:latin typeface="Century Gothic"/>
              </a:rPr>
              <a:t>Fourth level</a:t>
            </a:r>
            <a:endParaRPr/>
          </a:p>
          <a:p>
            <a:pPr lvl="3">
              <a:buSzPct val="80000"/>
              <a:buFont charset="2" typeface="Wingdings 3"/>
              <a:buChar char=""/>
            </a:pPr>
            <a:r>
              <a:rPr lang="en-US" sz="1400">
                <a:solidFill>
                  <a:srgbClr val="0f496f"/>
                </a:solidFill>
                <a:latin typeface="Century Gothic"/>
              </a:rPr>
              <a:t>Fifth level</a:t>
            </a:r>
            <a:endParaRPr/>
          </a:p>
        </p:txBody>
      </p:sp>
      <p:sp>
        <p:nvSpPr>
          <p:cNvPr id="54" name="PlaceHolder 8"/>
          <p:cNvSpPr>
            <a:spLocks noGrp="1"/>
          </p:cNvSpPr>
          <p:nvPr>
            <p:ph type="dt"/>
          </p:nvPr>
        </p:nvSpPr>
        <p:spPr>
          <a:xfrm>
            <a:off x="0" y="0"/>
            <a:ext cx="-11796840" cy="-11796840"/>
          </a:xfrm>
          <a:prstGeom prst="rect">
            <a:avLst/>
          </a:prstGeom>
        </p:spPr>
        <p:txBody>
          <a:bodyPr bIns="45000" lIns="90000" rIns="90000" tIns="45000"/>
          <a:p>
            <a:pPr>
              <a:lnSpc>
                <a:spcPct val="100000"/>
              </a:lnSpc>
            </a:pPr>
            <a:r>
              <a:rPr lang="en-IN">
                <a:solidFill>
                  <a:srgbClr val="ffffff"/>
                </a:solidFill>
                <a:latin typeface="Century Gothic"/>
              </a:rPr>
              <a:t>31/07/15</a:t>
            </a:r>
            <a:endParaRPr/>
          </a:p>
        </p:txBody>
      </p:sp>
      <p:sp>
        <p:nvSpPr>
          <p:cNvPr id="55" name="PlaceHolder 9"/>
          <p:cNvSpPr>
            <a:spLocks noGrp="1"/>
          </p:cNvSpPr>
          <p:nvPr>
            <p:ph type="ftr"/>
          </p:nvPr>
        </p:nvSpPr>
        <p:spPr>
          <a:xfrm>
            <a:off x="0" y="0"/>
            <a:ext cx="-11796840" cy="-11796840"/>
          </a:xfrm>
          <a:prstGeom prst="rect">
            <a:avLst/>
          </a:prstGeom>
        </p:spPr>
        <p:txBody>
          <a:bodyPr bIns="45000" lIns="90000" rIns="90000" tIns="45000"/>
          <a:p>
            <a:endParaRPr/>
          </a:p>
        </p:txBody>
      </p:sp>
      <p:sp>
        <p:nvSpPr>
          <p:cNvPr id="56" name="PlaceHolder 10"/>
          <p:cNvSpPr>
            <a:spLocks noGrp="1"/>
          </p:cNvSpPr>
          <p:nvPr>
            <p:ph type="sldNum"/>
          </p:nvPr>
        </p:nvSpPr>
        <p:spPr>
          <a:xfrm>
            <a:off x="0" y="0"/>
            <a:ext cx="-11796840" cy="-11796840"/>
          </a:xfrm>
          <a:prstGeom prst="rect">
            <a:avLst/>
          </a:prstGeom>
        </p:spPr>
        <p:txBody>
          <a:bodyPr bIns="45000" lIns="90000" rIns="90000" tIns="45000"/>
          <a:p>
            <a:pPr>
              <a:lnSpc>
                <a:spcPct val="100000"/>
              </a:lnSpc>
            </a:pPr>
            <a:fld id="{F1E121E1-61A1-4191-B1B1-A141914151D1}" type="slidenum">
              <a:rPr lang="en-IN">
                <a:solidFill>
                  <a:srgbClr val="ffffff"/>
                </a:solidFill>
                <a:latin typeface="Century Gothic"/>
              </a:rPr>
              <a:t>&lt;number&gt;</a:t>
            </a:fld>
            <a:endParaRPr/>
          </a:p>
        </p:txBody>
      </p:sp>
    </p:spTree>
  </p:cSld>
  <p:clrMap accent1="accent1" accent2="accent2" accent3="accent3" accent4="accent4" accent5="accent5" accent6="accent6" bg1="lt1" bg2="lt2" folHlink="folHlink" hlink="hlink" tx1="dk1" tx2="dk2"/>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hyperlink" Target="mailto:tapaswenipathak@gmail.com" TargetMode="External"/><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684360" y="522000"/>
            <a:ext cx="8000640" cy="2971440"/>
          </a:xfrm>
          <a:prstGeom prst="rect">
            <a:avLst/>
          </a:prstGeom>
        </p:spPr>
        <p:txBody>
          <a:bodyPr anchor="b"/>
          <a:p>
            <a:pPr>
              <a:lnSpc>
                <a:spcPct val="100000"/>
              </a:lnSpc>
            </a:pPr>
            <a:r>
              <a:rPr lang="en-US" sz="4800">
                <a:solidFill>
                  <a:srgbClr val="ffffff"/>
                </a:solidFill>
                <a:latin typeface="Century Gothic"/>
              </a:rPr>
              <a:t>Comparing Scrapping Libraries in Python</a:t>
            </a:r>
            <a:endParaRPr/>
          </a:p>
        </p:txBody>
      </p:sp>
      <p:sp>
        <p:nvSpPr>
          <p:cNvPr id="90" name="TextShape 2"/>
          <p:cNvSpPr txBox="1"/>
          <p:nvPr/>
        </p:nvSpPr>
        <p:spPr>
          <a:xfrm>
            <a:off x="684360" y="3843720"/>
            <a:ext cx="6400440" cy="1946880"/>
          </a:xfrm>
          <a:prstGeom prst="rect">
            <a:avLst/>
          </a:prstGeom>
        </p:spPr>
        <p:txBody>
          <a:bodyPr/>
          <a:p>
            <a:pPr>
              <a:lnSpc>
                <a:spcPct val="100000"/>
              </a:lnSpc>
            </a:pPr>
            <a:r>
              <a:rPr lang="en-IN" sz="2100">
                <a:solidFill>
                  <a:srgbClr val="0f496f"/>
                </a:solidFill>
                <a:latin typeface="Century Gothic"/>
              </a:rPr>
              <a:t>A speed and accuracy comparison</a:t>
            </a:r>
            <a:endParaRPr/>
          </a:p>
          <a:p>
            <a:pPr>
              <a:lnSpc>
                <a:spcPct val="100000"/>
              </a:lnSpc>
            </a:pPr>
            <a:endParaRPr/>
          </a:p>
          <a:p>
            <a:pPr>
              <a:lnSpc>
                <a:spcPct val="100000"/>
              </a:lnSpc>
            </a:pPr>
            <a:r>
              <a:rPr lang="en-IN" sz="2100">
                <a:solidFill>
                  <a:srgbClr val="0f496f"/>
                </a:solidFill>
                <a:latin typeface="Century Gothic"/>
              </a:rPr>
              <a:t>Tapasweni Pathak</a:t>
            </a:r>
            <a:endParaRPr/>
          </a:p>
          <a:p>
            <a:pPr>
              <a:lnSpc>
                <a:spcPct val="100000"/>
              </a:lnSpc>
            </a:pPr>
            <a:r>
              <a:rPr lang="en-IN" sz="2100">
                <a:solidFill>
                  <a:srgbClr val="0f496f"/>
                </a:solidFill>
                <a:latin typeface="Century Gothic"/>
              </a:rPr>
              <a:t>Shaifali Agarwal</a:t>
            </a:r>
            <a:endParaRPr/>
          </a:p>
          <a:p>
            <a:pPr>
              <a:lnSpc>
                <a:spcPct val="100000"/>
              </a:lnSpc>
            </a:pPr>
            <a:r>
              <a:rPr lang="en-IN" sz="2100">
                <a:solidFill>
                  <a:srgbClr val="0f496f"/>
                </a:solidFill>
                <a:latin typeface="Century Gothic"/>
              </a:rPr>
              <a:t>PyCon India 2015</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TextShape 1"/>
          <p:cNvSpPr txBox="1"/>
          <p:nvPr/>
        </p:nvSpPr>
        <p:spPr>
          <a:xfrm>
            <a:off x="684360" y="4487400"/>
            <a:ext cx="8534160" cy="1506600"/>
          </a:xfrm>
          <a:prstGeom prst="rect">
            <a:avLst/>
          </a:prstGeom>
        </p:spPr>
        <p:txBody>
          <a:bodyPr anchor="ctr"/>
          <a:p>
            <a:pPr>
              <a:lnSpc>
                <a:spcPct val="100000"/>
              </a:lnSpc>
            </a:pPr>
            <a:r>
              <a:rPr lang="en-US" sz="3600">
                <a:solidFill>
                  <a:srgbClr val="ffffff"/>
                </a:solidFill>
                <a:latin typeface="Century Gothic"/>
              </a:rPr>
              <a:t>LXML Over beautifulsoup?</a:t>
            </a:r>
            <a:endParaRPr/>
          </a:p>
        </p:txBody>
      </p:sp>
      <p:sp>
        <p:nvSpPr>
          <p:cNvPr id="108" name="TextShape 2"/>
          <p:cNvSpPr txBox="1"/>
          <p:nvPr/>
        </p:nvSpPr>
        <p:spPr>
          <a:xfrm>
            <a:off x="684360" y="685800"/>
            <a:ext cx="8534160" cy="3614760"/>
          </a:xfrm>
          <a:prstGeom prst="rect">
            <a:avLst/>
          </a:prstGeom>
        </p:spPr>
        <p:txBody>
          <a:bodyPr anchor="ctr"/>
          <a:p>
            <a:pPr>
              <a:lnSpc>
                <a:spcPct val="100000"/>
              </a:lnSpc>
              <a:buSzPct val="80000"/>
              <a:buFont typeface="Arial"/>
              <a:buChar char="•"/>
            </a:pPr>
            <a:r>
              <a:rPr lang="en-US" sz="2000">
                <a:solidFill>
                  <a:srgbClr val="0f496f"/>
                </a:solidFill>
                <a:latin typeface="Century Gothic"/>
              </a:rPr>
              <a:t>LXML uses xpath to identify elements.</a:t>
            </a:r>
            <a:endParaRPr/>
          </a:p>
          <a:p>
            <a:pPr>
              <a:lnSpc>
                <a:spcPct val="100000"/>
              </a:lnSpc>
              <a:buSzPct val="80000"/>
              <a:buFont typeface="Arial"/>
              <a:buChar char="•"/>
            </a:pPr>
            <a:r>
              <a:rPr lang="en-US" sz="2000">
                <a:solidFill>
                  <a:srgbClr val="0f496f"/>
                </a:solidFill>
                <a:latin typeface="Century Gothic"/>
              </a:rPr>
              <a:t>LXML uses cssselect to identify elements.</a:t>
            </a:r>
            <a:endParaRPr/>
          </a:p>
          <a:p>
            <a:pPr>
              <a:lnSpc>
                <a:spcPct val="100000"/>
              </a:lnSpc>
              <a:buSzPct val="80000"/>
              <a:buFont typeface="Arial"/>
              <a:buChar char="•"/>
            </a:pPr>
            <a:r>
              <a:rPr lang="en-US" sz="2000">
                <a:solidFill>
                  <a:srgbClr val="0f496f"/>
                </a:solidFill>
                <a:latin typeface="Century Gothic"/>
              </a:rPr>
              <a:t>The power.</a:t>
            </a: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TextShape 1"/>
          <p:cNvSpPr txBox="1"/>
          <p:nvPr/>
        </p:nvSpPr>
        <p:spPr>
          <a:xfrm>
            <a:off x="684360" y="4487400"/>
            <a:ext cx="8534160" cy="1506600"/>
          </a:xfrm>
          <a:prstGeom prst="rect">
            <a:avLst/>
          </a:prstGeom>
        </p:spPr>
        <p:txBody>
          <a:bodyPr anchor="ctr"/>
          <a:p>
            <a:pPr>
              <a:lnSpc>
                <a:spcPct val="100000"/>
              </a:lnSpc>
            </a:pPr>
            <a:r>
              <a:rPr lang="en-US" sz="3600">
                <a:solidFill>
                  <a:srgbClr val="ffffff"/>
                </a:solidFill>
                <a:latin typeface="Century Gothic"/>
              </a:rPr>
              <a:t>Beautifulsoup over lxml</a:t>
            </a:r>
            <a:endParaRPr/>
          </a:p>
        </p:txBody>
      </p:sp>
      <p:sp>
        <p:nvSpPr>
          <p:cNvPr id="110" name="TextShape 2"/>
          <p:cNvSpPr txBox="1"/>
          <p:nvPr/>
        </p:nvSpPr>
        <p:spPr>
          <a:xfrm>
            <a:off x="684360" y="685800"/>
            <a:ext cx="8534160" cy="3614760"/>
          </a:xfrm>
          <a:prstGeom prst="rect">
            <a:avLst/>
          </a:prstGeom>
        </p:spPr>
        <p:txBody>
          <a:bodyPr anchor="ctr"/>
          <a:p>
            <a:pPr>
              <a:lnSpc>
                <a:spcPct val="100000"/>
              </a:lnSpc>
              <a:buSzPct val="80000"/>
              <a:buFont typeface="Arial"/>
              <a:buChar char="•"/>
            </a:pPr>
            <a:r>
              <a:rPr lang="en-US" sz="2000">
                <a:solidFill>
                  <a:srgbClr val="0f496f"/>
                </a:solidFill>
                <a:latin typeface="Century Gothic"/>
              </a:rPr>
              <a:t>Beautiful Soup supports the HTML parser included in Python’s standard library, but it also supports a number of third-party Python parsers.</a:t>
            </a:r>
            <a:endParaRPr/>
          </a:p>
          <a:p>
            <a:pPr>
              <a:lnSpc>
                <a:spcPct val="100000"/>
              </a:lnSpc>
              <a:buSzPct val="80000"/>
              <a:buFont typeface="Arial"/>
              <a:buChar char="•"/>
            </a:pPr>
            <a:r>
              <a:rPr lang="en-US" sz="2000">
                <a:solidFill>
                  <a:srgbClr val="0f496f"/>
                </a:solidFill>
                <a:latin typeface="Century Gothic"/>
              </a:rPr>
              <a:t>BS4 supports LXML Parser!</a:t>
            </a:r>
            <a:endParaRPr/>
          </a:p>
          <a:p>
            <a:pPr>
              <a:lnSpc>
                <a:spcPct val="100000"/>
              </a:lnSpc>
              <a:buSzPct val="80000"/>
              <a:buFont typeface="Arial"/>
              <a:buChar char="•"/>
            </a:pPr>
            <a:r>
              <a:rPr lang="en-US" sz="2000">
                <a:solidFill>
                  <a:srgbClr val="0f496f"/>
                </a:solidFill>
                <a:latin typeface="Century Gothic"/>
              </a:rPr>
              <a:t>So it comes up with advanced features and interface of BeautifulSoup without most of the performance hit.</a:t>
            </a: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TextShape 1"/>
          <p:cNvSpPr txBox="1"/>
          <p:nvPr/>
        </p:nvSpPr>
        <p:spPr>
          <a:xfrm>
            <a:off x="684360" y="4487400"/>
            <a:ext cx="8534160" cy="1506600"/>
          </a:xfrm>
          <a:prstGeom prst="rect">
            <a:avLst/>
          </a:prstGeom>
        </p:spPr>
        <p:txBody>
          <a:bodyPr anchor="ctr"/>
          <a:p>
            <a:pPr>
              <a:lnSpc>
                <a:spcPct val="100000"/>
              </a:lnSpc>
            </a:pPr>
            <a:r>
              <a:rPr lang="en-US" sz="3600">
                <a:solidFill>
                  <a:srgbClr val="ffffff"/>
                </a:solidFill>
                <a:latin typeface="Century Gothic"/>
              </a:rPr>
              <a:t>From BeautifulSoup Creator</a:t>
            </a:r>
            <a:endParaRPr/>
          </a:p>
        </p:txBody>
      </p:sp>
      <p:sp>
        <p:nvSpPr>
          <p:cNvPr id="112" name="TextShape 2"/>
          <p:cNvSpPr txBox="1"/>
          <p:nvPr/>
        </p:nvSpPr>
        <p:spPr>
          <a:xfrm>
            <a:off x="684360" y="685800"/>
            <a:ext cx="8534160" cy="3614760"/>
          </a:xfrm>
          <a:prstGeom prst="rect">
            <a:avLst/>
          </a:prstGeom>
        </p:spPr>
        <p:txBody>
          <a:bodyPr anchor="ctr"/>
          <a:p>
            <a:pPr>
              <a:lnSpc>
                <a:spcPct val="100000"/>
              </a:lnSpc>
              <a:buSzPct val="80000"/>
              <a:buFont typeface="Arial"/>
              <a:buChar char="•"/>
            </a:pPr>
            <a:r>
              <a:rPr lang="en-US" sz="2000">
                <a:solidFill>
                  <a:srgbClr val="0f496f"/>
                </a:solidFill>
                <a:latin typeface="Century Gothic"/>
              </a:rPr>
              <a:t>That's it! Have fun! I wrote Beautiful Soup to save everybody time. Once you get used to it, you should be able to wrangle data out of poorly-designed websites in just a few minutes. Send me email if you have any comments, run into problems, or want me to know about your project that uses Beautiful Soup.</a:t>
            </a:r>
            <a:endParaRPr/>
          </a:p>
          <a:p>
            <a:pPr>
              <a:lnSpc>
                <a:spcPct val="100000"/>
              </a:lnSpc>
            </a:pPr>
            <a:endParaRPr/>
          </a:p>
          <a:p>
            <a:pPr>
              <a:lnSpc>
                <a:spcPct val="100000"/>
              </a:lnSpc>
            </a:pPr>
            <a:r>
              <a:rPr lang="en-US" sz="2000">
                <a:solidFill>
                  <a:srgbClr val="0f496f"/>
                </a:solidFill>
                <a:latin typeface="Century Gothic"/>
              </a:rPr>
              <a:t>    </a:t>
            </a:r>
            <a:r>
              <a:rPr lang="en-US" sz="2000">
                <a:solidFill>
                  <a:srgbClr val="0f496f"/>
                </a:solidFill>
                <a:latin typeface="Century Gothic"/>
              </a:rPr>
              <a:t>--Leonard</a:t>
            </a:r>
            <a:endParaRPr/>
          </a:p>
          <a:p>
            <a:pPr>
              <a:lnSpc>
                <a:spcPct val="100000"/>
              </a:lnSpc>
              <a:buSzPct val="80000"/>
              <a:buFont typeface="Arial"/>
              <a:buChar char="•"/>
            </a:pPr>
            <a:r>
              <a:rPr lang="en-US" sz="2000">
                <a:solidFill>
                  <a:srgbClr val="0f496f"/>
                </a:solidFill>
                <a:latin typeface="Century Gothic"/>
              </a:rPr>
              <a:t>Reading between the lines :</a:t>
            </a:r>
            <a:r>
              <a:rPr lang="en-US" sz="2000">
                <a:solidFill>
                  <a:srgbClr val="0f496f"/>
                </a:solidFill>
                <a:latin typeface="Century Gothic"/>
              </a:rPr>
              <a:t>
</a:t>
            </a:r>
            <a:r>
              <a:rPr lang="en-US" sz="2000">
                <a:solidFill>
                  <a:srgbClr val="0f496f"/>
                </a:solidFill>
                <a:latin typeface="Century Gothic"/>
              </a:rPr>
              <a:t>
</a:t>
            </a:r>
            <a:r>
              <a:rPr lang="en-US" sz="2000">
                <a:solidFill>
                  <a:srgbClr val="0f496f"/>
                </a:solidFill>
                <a:latin typeface="Century Gothic"/>
              </a:rPr>
              <a:t>BS is a brilliant one-person project designed to save time to extract data out of poorly-designed websites. The goal is to save time right now, to get the job done, not necessarily to save you time in the long term, and definitely not to optimize the performance of your software.</a:t>
            </a:r>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TextShape 1"/>
          <p:cNvSpPr txBox="1"/>
          <p:nvPr/>
        </p:nvSpPr>
        <p:spPr>
          <a:xfrm>
            <a:off x="684360" y="4487400"/>
            <a:ext cx="8534160" cy="1506600"/>
          </a:xfrm>
          <a:prstGeom prst="rect">
            <a:avLst/>
          </a:prstGeom>
        </p:spPr>
        <p:txBody>
          <a:bodyPr anchor="ctr"/>
          <a:p>
            <a:pPr>
              <a:lnSpc>
                <a:spcPct val="100000"/>
              </a:lnSpc>
            </a:pPr>
            <a:r>
              <a:rPr lang="en-US" sz="3600">
                <a:solidFill>
                  <a:srgbClr val="ffffff"/>
                </a:solidFill>
                <a:latin typeface="Century Gothic"/>
              </a:rPr>
              <a:t>From Why LXML</a:t>
            </a:r>
            <a:endParaRPr/>
          </a:p>
        </p:txBody>
      </p:sp>
      <p:sp>
        <p:nvSpPr>
          <p:cNvPr id="114" name="TextShape 2"/>
          <p:cNvSpPr txBox="1"/>
          <p:nvPr/>
        </p:nvSpPr>
        <p:spPr>
          <a:xfrm>
            <a:off x="684360" y="685800"/>
            <a:ext cx="8534160" cy="3614760"/>
          </a:xfrm>
          <a:prstGeom prst="rect">
            <a:avLst/>
          </a:prstGeom>
        </p:spPr>
        <p:txBody>
          <a:bodyPr anchor="ctr"/>
          <a:p>
            <a:pPr>
              <a:lnSpc>
                <a:spcPct val="100000"/>
              </a:lnSpc>
              <a:buSzPct val="80000"/>
              <a:buFont typeface="Arial"/>
              <a:buChar char="•"/>
            </a:pPr>
            <a:r>
              <a:rPr lang="en-US" sz="2000">
                <a:solidFill>
                  <a:srgbClr val="0f496f"/>
                </a:solidFill>
                <a:latin typeface="Century Gothic"/>
              </a:rPr>
              <a:t>The C libraries libxml2 and libxslt have huge benefits:... Standards-compliant... Full-featured... fast. fast! FAST! ... lxml is a new Python binding for libxml2 and libxslt...</a:t>
            </a:r>
            <a:endParaRPr/>
          </a:p>
          <a:p>
            <a:pPr>
              <a:lnSpc>
                <a:spcPct val="100000"/>
              </a:lnSpc>
              <a:buSzPct val="80000"/>
              <a:buFont typeface="Arial"/>
              <a:buChar char="•"/>
            </a:pPr>
            <a:r>
              <a:rPr lang="en-US" sz="2000">
                <a:solidFill>
                  <a:srgbClr val="0f496f"/>
                </a:solidFill>
                <a:latin typeface="Century Gothic"/>
              </a:rPr>
              <a:t>The Crux!</a:t>
            </a: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TextShape 1"/>
          <p:cNvSpPr txBox="1"/>
          <p:nvPr/>
        </p:nvSpPr>
        <p:spPr>
          <a:xfrm>
            <a:off x="684360" y="4487400"/>
            <a:ext cx="8534160" cy="1506600"/>
          </a:xfrm>
          <a:prstGeom prst="rect">
            <a:avLst/>
          </a:prstGeom>
        </p:spPr>
        <p:txBody>
          <a:bodyPr anchor="ctr"/>
          <a:p>
            <a:pPr>
              <a:lnSpc>
                <a:spcPct val="100000"/>
              </a:lnSpc>
            </a:pPr>
            <a:r>
              <a:rPr lang="en-US" sz="3600">
                <a:solidFill>
                  <a:srgbClr val="ffffff"/>
                </a:solidFill>
                <a:latin typeface="Century Gothic"/>
              </a:rPr>
              <a:t>Methodology</a:t>
            </a:r>
            <a:endParaRPr/>
          </a:p>
        </p:txBody>
      </p:sp>
      <p:sp>
        <p:nvSpPr>
          <p:cNvPr id="116" name="TextShape 2"/>
          <p:cNvSpPr txBox="1"/>
          <p:nvPr/>
        </p:nvSpPr>
        <p:spPr>
          <a:xfrm>
            <a:off x="684360" y="685800"/>
            <a:ext cx="8534160" cy="3614760"/>
          </a:xfrm>
          <a:prstGeom prst="rect">
            <a:avLst/>
          </a:prstGeom>
        </p:spPr>
        <p:txBody>
          <a:bodyPr anchor="ctr"/>
          <a:p>
            <a:pPr>
              <a:lnSpc>
                <a:spcPct val="100000"/>
              </a:lnSpc>
              <a:buSzPct val="80000"/>
              <a:buFont typeface="Arial"/>
              <a:buChar char="•"/>
            </a:pPr>
            <a:r>
              <a:rPr lang="en-US" sz="2000">
                <a:solidFill>
                  <a:srgbClr val="0f496f"/>
                </a:solidFill>
                <a:latin typeface="Century Gothic"/>
              </a:rPr>
              <a:t>Wrote accurate* scrapers.</a:t>
            </a:r>
            <a:endParaRPr/>
          </a:p>
          <a:p>
            <a:pPr>
              <a:lnSpc>
                <a:spcPct val="100000"/>
              </a:lnSpc>
              <a:buSzPct val="80000"/>
              <a:buFont typeface="Arial"/>
              <a:buChar char="•"/>
            </a:pPr>
            <a:r>
              <a:rPr lang="en-US" sz="2000">
                <a:solidFill>
                  <a:srgbClr val="0f496f"/>
                </a:solidFill>
                <a:latin typeface="Century Gothic"/>
              </a:rPr>
              <a:t>Used pstats and cProfile to determine the time and function calls.</a:t>
            </a:r>
            <a:endParaRPr/>
          </a:p>
          <a:p>
            <a:pPr>
              <a:lnSpc>
                <a:spcPct val="100000"/>
              </a:lnSpc>
              <a:buSzPct val="80000"/>
              <a:buFont typeface="Arial"/>
              <a:buChar char="•"/>
            </a:pPr>
            <a:r>
              <a:rPr lang="en-US" sz="2000">
                <a:solidFill>
                  <a:srgbClr val="0f496f"/>
                </a:solidFill>
                <a:latin typeface="Century Gothic"/>
              </a:rPr>
              <a:t>Took number of trails to find the average.</a:t>
            </a:r>
            <a:endParaRPr/>
          </a:p>
          <a:p>
            <a:pPr>
              <a:lnSpc>
                <a:spcPct val="100000"/>
              </a:lnSpc>
            </a:pPr>
            <a:endParaRPr/>
          </a:p>
          <a:p>
            <a:pPr>
              <a:lnSpc>
                <a:spcPct val="100000"/>
              </a:lnSpc>
            </a:pPr>
            <a:endParaRPr/>
          </a:p>
          <a:p>
            <a:pPr>
              <a:lnSpc>
                <a:spcPct val="100000"/>
              </a:lnSpc>
            </a:pPr>
            <a:endParaRPr/>
          </a:p>
          <a:p>
            <a:pPr>
              <a:lnSpc>
                <a:spcPct val="100000"/>
              </a:lnSpc>
            </a:pPr>
            <a:r>
              <a:rPr lang="en-US" sz="1200">
                <a:solidFill>
                  <a:srgbClr val="0f496f"/>
                </a:solidFill>
                <a:latin typeface="Century Gothic"/>
              </a:rPr>
              <a:t>*Please make them more accurate, if you can, they are live on my GitHub.</a:t>
            </a: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TextShape 1"/>
          <p:cNvSpPr txBox="1"/>
          <p:nvPr/>
        </p:nvSpPr>
        <p:spPr>
          <a:xfrm>
            <a:off x="684360" y="4530600"/>
            <a:ext cx="8534160" cy="1506600"/>
          </a:xfrm>
          <a:prstGeom prst="rect">
            <a:avLst/>
          </a:prstGeom>
        </p:spPr>
        <p:txBody>
          <a:bodyPr anchor="ctr"/>
          <a:p>
            <a:pPr>
              <a:lnSpc>
                <a:spcPct val="100000"/>
              </a:lnSpc>
            </a:pPr>
            <a:r>
              <a:rPr lang="en-US" sz="3600">
                <a:solidFill>
                  <a:srgbClr val="ffffff"/>
                </a:solidFill>
                <a:latin typeface="Century Gothic"/>
              </a:rPr>
              <a:t>CASE Study 1</a:t>
            </a:r>
            <a:endParaRPr/>
          </a:p>
        </p:txBody>
      </p:sp>
      <p:sp>
        <p:nvSpPr>
          <p:cNvPr id="118" name="TextShape 2"/>
          <p:cNvSpPr txBox="1"/>
          <p:nvPr/>
        </p:nvSpPr>
        <p:spPr>
          <a:xfrm>
            <a:off x="684360" y="685800"/>
            <a:ext cx="8534160" cy="3614760"/>
          </a:xfrm>
          <a:prstGeom prst="rect">
            <a:avLst/>
          </a:prstGeom>
        </p:spPr>
        <p:txBody>
          <a:bodyPr anchor="ctr"/>
          <a:p>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TextShape 1"/>
          <p:cNvSpPr txBox="1"/>
          <p:nvPr/>
        </p:nvSpPr>
        <p:spPr>
          <a:xfrm>
            <a:off x="684360" y="4487400"/>
            <a:ext cx="8534160" cy="1506600"/>
          </a:xfrm>
          <a:prstGeom prst="rect">
            <a:avLst/>
          </a:prstGeom>
        </p:spPr>
        <p:txBody>
          <a:bodyPr anchor="ctr"/>
          <a:p>
            <a:pPr>
              <a:lnSpc>
                <a:spcPct val="100000"/>
              </a:lnSpc>
            </a:pPr>
            <a:r>
              <a:rPr lang="en-US" sz="3600">
                <a:solidFill>
                  <a:srgbClr val="ffffff"/>
                </a:solidFill>
                <a:latin typeface="Century Gothic"/>
              </a:rPr>
              <a:t>code</a:t>
            </a:r>
            <a:endParaRPr/>
          </a:p>
        </p:txBody>
      </p:sp>
      <p:sp>
        <p:nvSpPr>
          <p:cNvPr id="120" name="TextShape 2"/>
          <p:cNvSpPr txBox="1"/>
          <p:nvPr/>
        </p:nvSpPr>
        <p:spPr>
          <a:xfrm>
            <a:off x="684360" y="685800"/>
            <a:ext cx="8534160" cy="3614760"/>
          </a:xfrm>
          <a:prstGeom prst="rect">
            <a:avLst/>
          </a:prstGeom>
        </p:spPr>
        <p:txBody>
          <a:bodyPr anchor="ctr"/>
          <a:p>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TextShape 1"/>
          <p:cNvSpPr txBox="1"/>
          <p:nvPr/>
        </p:nvSpPr>
        <p:spPr>
          <a:xfrm>
            <a:off x="684360" y="4487400"/>
            <a:ext cx="8534160" cy="1506600"/>
          </a:xfrm>
          <a:prstGeom prst="rect">
            <a:avLst/>
          </a:prstGeom>
        </p:spPr>
        <p:txBody>
          <a:bodyPr anchor="ctr"/>
          <a:p>
            <a:pPr>
              <a:lnSpc>
                <a:spcPct val="100000"/>
              </a:lnSpc>
            </a:pPr>
            <a:r>
              <a:rPr lang="en-US" sz="3600">
                <a:solidFill>
                  <a:srgbClr val="ffffff"/>
                </a:solidFill>
                <a:latin typeface="Century Gothic"/>
              </a:rPr>
              <a:t>Who understands Pictures.</a:t>
            </a:r>
            <a:endParaRPr/>
          </a:p>
        </p:txBody>
      </p:sp>
      <p:sp>
        <p:nvSpPr>
          <p:cNvPr id="122" name="TextShape 2"/>
          <p:cNvSpPr txBox="1"/>
          <p:nvPr/>
        </p:nvSpPr>
        <p:spPr>
          <a:xfrm>
            <a:off x="684360" y="685800"/>
            <a:ext cx="8534160" cy="3614760"/>
          </a:xfrm>
          <a:prstGeom prst="rect">
            <a:avLst/>
          </a:prstGeom>
        </p:spPr>
        <p:txBody>
          <a:bodyPr anchor="ctr"/>
          <a:p>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TextShape 1"/>
          <p:cNvSpPr txBox="1"/>
          <p:nvPr/>
        </p:nvSpPr>
        <p:spPr>
          <a:xfrm>
            <a:off x="684360" y="4487400"/>
            <a:ext cx="8534160" cy="1506600"/>
          </a:xfrm>
          <a:prstGeom prst="rect">
            <a:avLst/>
          </a:prstGeom>
        </p:spPr>
        <p:txBody>
          <a:bodyPr anchor="ctr"/>
          <a:p>
            <a:pPr>
              <a:lnSpc>
                <a:spcPct val="100000"/>
              </a:lnSpc>
            </a:pPr>
            <a:r>
              <a:rPr lang="en-US" sz="3600">
                <a:solidFill>
                  <a:srgbClr val="ffffff"/>
                </a:solidFill>
                <a:latin typeface="Century Gothic"/>
              </a:rPr>
              <a:t>Who understands numbers.</a:t>
            </a:r>
            <a:endParaRPr/>
          </a:p>
        </p:txBody>
      </p:sp>
      <p:graphicFrame>
        <p:nvGraphicFramePr>
          <p:cNvPr id="124" name="Table 2"/>
          <p:cNvGraphicFramePr/>
          <p:nvPr/>
        </p:nvGraphicFramePr>
        <p:xfrm>
          <a:off x="684360" y="685800"/>
          <a:ext cx="8933760" cy="2988720"/>
        </p:xfrm>
        <a:graphic>
          <a:graphicData uri="http://schemas.openxmlformats.org/drawingml/2006/table">
            <a:tbl>
              <a:tblPr/>
              <a:tblGrid>
                <a:gridCol w="4466880"/>
                <a:gridCol w="4466880"/>
              </a:tblGrid>
              <a:tr h="747000">
                <a:tc>
                  <a:txBody>
                    <a:bodyPr wrap="none"/>
                    <a:p>
                      <a:pPr>
                        <a:lnSpc>
                          <a:spcPct val="100000"/>
                        </a:lnSpc>
                      </a:pPr>
                      <a:r>
                        <a:rPr b="1" lang="en-IN">
                          <a:solidFill>
                            <a:srgbClr val="ffffff"/>
                          </a:solidFill>
                          <a:latin typeface="Century Gothic"/>
                        </a:rPr>
                        <a:t>Library Used</a:t>
                      </a:r>
                      <a:endParaRPr/>
                    </a:p>
                  </a:txBody>
                  <a:tcPr/>
                </a:tc>
                <a:tc>
                  <a:txBody>
                    <a:bodyPr wrap="none"/>
                    <a:p>
                      <a:pPr>
                        <a:lnSpc>
                          <a:spcPct val="100000"/>
                        </a:lnSpc>
                      </a:pPr>
                      <a:r>
                        <a:rPr b="1" lang="en-IN">
                          <a:solidFill>
                            <a:srgbClr val="ffffff"/>
                          </a:solidFill>
                          <a:latin typeface="Century Gothic"/>
                        </a:rPr>
                        <a:t>Average Function Calls</a:t>
                      </a:r>
                      <a:endParaRPr/>
                    </a:p>
                  </a:txBody>
                  <a:tcPr/>
                </a:tc>
              </a:tr>
              <a:tr h="747000">
                <a:tc>
                  <a:txBody>
                    <a:bodyPr wrap="none"/>
                    <a:p>
                      <a:pPr>
                        <a:lnSpc>
                          <a:spcPct val="100000"/>
                        </a:lnSpc>
                      </a:pPr>
                      <a:r>
                        <a:rPr lang="en-IN">
                          <a:solidFill>
                            <a:srgbClr val="000000"/>
                          </a:solidFill>
                          <a:latin typeface="Century Gothic"/>
                        </a:rPr>
                        <a:t>LXML with XPATH</a:t>
                      </a:r>
                      <a:endParaRPr/>
                    </a:p>
                  </a:txBody>
                  <a:tcPr/>
                </a:tc>
                <a:tc>
                  <a:tcPr/>
                </a:tc>
              </a:tr>
              <a:tr h="747000">
                <a:tc>
                  <a:txBody>
                    <a:bodyPr wrap="none"/>
                    <a:p>
                      <a:pPr>
                        <a:lnSpc>
                          <a:spcPct val="100000"/>
                        </a:lnSpc>
                      </a:pPr>
                      <a:r>
                        <a:rPr lang="en-IN">
                          <a:solidFill>
                            <a:srgbClr val="000000"/>
                          </a:solidFill>
                          <a:latin typeface="Century Gothic"/>
                        </a:rPr>
                        <a:t>LXML with CSS</a:t>
                      </a:r>
                      <a:endParaRPr/>
                    </a:p>
                  </a:txBody>
                  <a:tcPr/>
                </a:tc>
                <a:tc>
                  <a:tcPr/>
                </a:tc>
              </a:tr>
              <a:tr h="747720">
                <a:tc>
                  <a:txBody>
                    <a:bodyPr wrap="none"/>
                    <a:p>
                      <a:pPr>
                        <a:lnSpc>
                          <a:spcPct val="100000"/>
                        </a:lnSpc>
                      </a:pPr>
                      <a:r>
                        <a:rPr lang="en-IN">
                          <a:solidFill>
                            <a:srgbClr val="000000"/>
                          </a:solidFill>
                          <a:latin typeface="Century Gothic"/>
                        </a:rPr>
                        <a:t>BeautifulSoup</a:t>
                      </a:r>
                      <a:endParaRPr/>
                    </a:p>
                  </a:txBody>
                  <a:tcPr/>
                </a:tc>
                <a:tc>
                  <a:tcPr/>
                </a:tc>
              </a:tr>
            </a:tbl>
          </a:graphicData>
        </a:graphic>
      </p:graphicFrame>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TextShape 1"/>
          <p:cNvSpPr txBox="1"/>
          <p:nvPr/>
        </p:nvSpPr>
        <p:spPr>
          <a:xfrm>
            <a:off x="684360" y="4487400"/>
            <a:ext cx="8534160" cy="1506600"/>
          </a:xfrm>
          <a:prstGeom prst="rect">
            <a:avLst/>
          </a:prstGeom>
        </p:spPr>
        <p:txBody>
          <a:bodyPr anchor="ctr"/>
          <a:p>
            <a:pPr>
              <a:lnSpc>
                <a:spcPct val="100000"/>
              </a:lnSpc>
            </a:pPr>
            <a:r>
              <a:rPr lang="en-US" sz="3600">
                <a:solidFill>
                  <a:srgbClr val="ffffff"/>
                </a:solidFill>
                <a:latin typeface="Century Gothic"/>
              </a:rPr>
              <a:t>Accuracy?</a:t>
            </a:r>
            <a:endParaRPr/>
          </a:p>
        </p:txBody>
      </p:sp>
      <p:sp>
        <p:nvSpPr>
          <p:cNvPr id="126" name="TextShape 2"/>
          <p:cNvSpPr txBox="1"/>
          <p:nvPr/>
        </p:nvSpPr>
        <p:spPr>
          <a:xfrm>
            <a:off x="684360" y="685800"/>
            <a:ext cx="8534160" cy="3614760"/>
          </a:xfrm>
          <a:prstGeom prst="rect">
            <a:avLst/>
          </a:prstGeom>
        </p:spPr>
        <p:txBody>
          <a:bodyPr anchor="ctr"/>
          <a:p>
            <a:pPr>
              <a:lnSpc>
                <a:spcPct val="100000"/>
              </a:lnSpc>
              <a:buSzPct val="80000"/>
              <a:buFont charset="2" typeface="Wingdings 3"/>
              <a:buChar char=""/>
            </a:pPr>
            <a:r>
              <a:rPr lang="en-US" sz="2000">
                <a:solidFill>
                  <a:srgbClr val="0f496f"/>
                </a:solidFill>
                <a:latin typeface="Century Gothic"/>
              </a:rPr>
              <a:t>As said, EQUAL!</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TextShape 1"/>
          <p:cNvSpPr txBox="1"/>
          <p:nvPr/>
        </p:nvSpPr>
        <p:spPr>
          <a:xfrm>
            <a:off x="684360" y="4487400"/>
            <a:ext cx="8534160" cy="1506600"/>
          </a:xfrm>
          <a:prstGeom prst="rect">
            <a:avLst/>
          </a:prstGeom>
        </p:spPr>
        <p:txBody>
          <a:bodyPr anchor="ctr"/>
          <a:p>
            <a:pPr>
              <a:lnSpc>
                <a:spcPct val="100000"/>
              </a:lnSpc>
            </a:pPr>
            <a:r>
              <a:rPr lang="en-US" sz="3600">
                <a:solidFill>
                  <a:srgbClr val="ffffff"/>
                </a:solidFill>
                <a:latin typeface="Century Gothic"/>
              </a:rPr>
              <a:t>Tapasweni Pathak</a:t>
            </a:r>
            <a:endParaRPr/>
          </a:p>
        </p:txBody>
      </p:sp>
      <p:sp>
        <p:nvSpPr>
          <p:cNvPr id="92" name="TextShape 2"/>
          <p:cNvSpPr txBox="1"/>
          <p:nvPr/>
        </p:nvSpPr>
        <p:spPr>
          <a:xfrm>
            <a:off x="684360" y="685800"/>
            <a:ext cx="8534160" cy="3614760"/>
          </a:xfrm>
          <a:prstGeom prst="rect">
            <a:avLst/>
          </a:prstGeom>
        </p:spPr>
        <p:txBody>
          <a:bodyPr anchor="ctr"/>
          <a:p>
            <a:pPr>
              <a:lnSpc>
                <a:spcPct val="100000"/>
              </a:lnSpc>
              <a:buSzPct val="80000"/>
              <a:buFont typeface="Arial"/>
              <a:buChar char="•"/>
            </a:pPr>
            <a:r>
              <a:rPr lang="en-US" sz="2000">
                <a:solidFill>
                  <a:srgbClr val="0f496f"/>
                </a:solidFill>
                <a:latin typeface="Century Gothic"/>
              </a:rPr>
              <a:t>Software Developer @SAP Labs, Bangalore.</a:t>
            </a:r>
            <a:endParaRPr/>
          </a:p>
          <a:p>
            <a:pPr>
              <a:lnSpc>
                <a:spcPct val="100000"/>
              </a:lnSpc>
              <a:buSzPct val="80000"/>
              <a:buFont typeface="Arial"/>
              <a:buChar char="•"/>
            </a:pPr>
            <a:r>
              <a:rPr lang="en-US" sz="2000">
                <a:solidFill>
                  <a:srgbClr val="0f496f"/>
                </a:solidFill>
                <a:latin typeface="Century Gothic"/>
              </a:rPr>
              <a:t>GSOC’15 Mentor.</a:t>
            </a:r>
            <a:endParaRPr/>
          </a:p>
          <a:p>
            <a:pPr>
              <a:lnSpc>
                <a:spcPct val="100000"/>
              </a:lnSpc>
              <a:buSzPct val="80000"/>
              <a:buFont typeface="Arial"/>
              <a:buChar char="•"/>
            </a:pPr>
            <a:r>
              <a:rPr lang="en-US" sz="2000">
                <a:solidFill>
                  <a:srgbClr val="0f496f"/>
                </a:solidFill>
                <a:latin typeface="Century Gothic"/>
              </a:rPr>
              <a:t>GHC India organizing committee member.</a:t>
            </a:r>
            <a:endParaRPr/>
          </a:p>
          <a:p>
            <a:pPr>
              <a:lnSpc>
                <a:spcPct val="100000"/>
              </a:lnSpc>
              <a:buSzPct val="80000"/>
              <a:buFont typeface="Arial"/>
              <a:buChar char="•"/>
            </a:pPr>
            <a:r>
              <a:rPr lang="en-US" sz="2000">
                <a:solidFill>
                  <a:srgbClr val="0f496f"/>
                </a:solidFill>
                <a:latin typeface="Century Gothic"/>
              </a:rPr>
              <a:t>&lt;3es to code.</a:t>
            </a:r>
            <a:endParaRPr/>
          </a:p>
          <a:p>
            <a:pPr>
              <a:lnSpc>
                <a:spcPct val="100000"/>
              </a:lnSpc>
              <a:buSzPct val="80000"/>
              <a:buFont typeface="Arial"/>
              <a:buChar char="•"/>
            </a:pPr>
            <a:r>
              <a:rPr lang="en-US" sz="2000">
                <a:solidFill>
                  <a:srgbClr val="0f496f"/>
                </a:solidFill>
                <a:latin typeface="Century Gothic"/>
              </a:rPr>
              <a:t>Scrapped 100+ websites for a startup.</a:t>
            </a:r>
            <a:endParaRPr/>
          </a:p>
        </p:txBody>
      </p:sp>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TextShape 1"/>
          <p:cNvSpPr txBox="1"/>
          <p:nvPr/>
        </p:nvSpPr>
        <p:spPr>
          <a:xfrm>
            <a:off x="684360" y="4487400"/>
            <a:ext cx="8534160" cy="1506600"/>
          </a:xfrm>
          <a:prstGeom prst="rect">
            <a:avLst/>
          </a:prstGeom>
        </p:spPr>
        <p:txBody>
          <a:bodyPr anchor="ctr"/>
          <a:p>
            <a:pPr>
              <a:lnSpc>
                <a:spcPct val="100000"/>
              </a:lnSpc>
            </a:pPr>
            <a:r>
              <a:rPr lang="en-US" sz="3600">
                <a:solidFill>
                  <a:srgbClr val="ffffff"/>
                </a:solidFill>
                <a:latin typeface="Century Gothic"/>
              </a:rPr>
              <a:t>CASe Study 2</a:t>
            </a:r>
            <a:endParaRPr/>
          </a:p>
        </p:txBody>
      </p:sp>
      <p:sp>
        <p:nvSpPr>
          <p:cNvPr id="128" name="TextShape 2"/>
          <p:cNvSpPr txBox="1"/>
          <p:nvPr/>
        </p:nvSpPr>
        <p:spPr>
          <a:xfrm>
            <a:off x="684360" y="685800"/>
            <a:ext cx="8534160" cy="3614760"/>
          </a:xfrm>
          <a:prstGeom prst="rect">
            <a:avLst/>
          </a:prstGeom>
        </p:spPr>
        <p:txBody>
          <a:bodyPr anchor="ctr"/>
          <a:p>
            <a:pPr>
              <a:lnSpc>
                <a:spcPct val="100000"/>
              </a:lnSpc>
              <a:buSzPct val="80000"/>
              <a:buFont charset="2" typeface="Wingdings 3"/>
              <a:buChar char=""/>
            </a:pPr>
            <a:r>
              <a:rPr lang="en-US" sz="2000">
                <a:solidFill>
                  <a:srgbClr val="0f496f"/>
                </a:solidFill>
                <a:latin typeface="Century Gothic"/>
              </a:rPr>
              <a:t>Website name?</a:t>
            </a:r>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TextShape 1"/>
          <p:cNvSpPr txBox="1"/>
          <p:nvPr/>
        </p:nvSpPr>
        <p:spPr>
          <a:xfrm>
            <a:off x="684360" y="4487400"/>
            <a:ext cx="8534160" cy="1506600"/>
          </a:xfrm>
          <a:prstGeom prst="rect">
            <a:avLst/>
          </a:prstGeom>
        </p:spPr>
        <p:txBody>
          <a:bodyPr anchor="ctr"/>
          <a:p>
            <a:pPr>
              <a:lnSpc>
                <a:spcPct val="100000"/>
              </a:lnSpc>
            </a:pPr>
            <a:r>
              <a:rPr lang="en-US" sz="3600">
                <a:solidFill>
                  <a:srgbClr val="ffffff"/>
                </a:solidFill>
                <a:latin typeface="Century Gothic"/>
              </a:rPr>
              <a:t>Who understands Pictures</a:t>
            </a:r>
            <a:r>
              <a:rPr lang="en-US" sz="3600">
                <a:solidFill>
                  <a:srgbClr val="ffffff"/>
                </a:solidFill>
                <a:latin typeface="Century Gothic"/>
              </a:rPr>
              <a:t>	</a:t>
            </a:r>
            <a:endParaRPr/>
          </a:p>
        </p:txBody>
      </p:sp>
      <p:sp>
        <p:nvSpPr>
          <p:cNvPr id="130" name="TextShape 2"/>
          <p:cNvSpPr txBox="1"/>
          <p:nvPr/>
        </p:nvSpPr>
        <p:spPr>
          <a:xfrm>
            <a:off x="684360" y="685800"/>
            <a:ext cx="8534160" cy="3614760"/>
          </a:xfrm>
          <a:prstGeom prst="rect">
            <a:avLst/>
          </a:prstGeom>
        </p:spPr>
        <p:txBody>
          <a:bodyPr anchor="ctr"/>
          <a:p>
            <a:pPr>
              <a:lnSpc>
                <a:spcPct val="100000"/>
              </a:lnSpc>
              <a:buSzPct val="80000"/>
              <a:buFont charset="2" typeface="Wingdings 3"/>
              <a:buChar char=""/>
            </a:pPr>
            <a:r>
              <a:rPr lang="en-US" sz="2000">
                <a:solidFill>
                  <a:srgbClr val="0f496f"/>
                </a:solidFill>
                <a:latin typeface="Century Gothic"/>
              </a:rPr>
              <a:t>Graph.</a:t>
            </a:r>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TextShape 1"/>
          <p:cNvSpPr txBox="1"/>
          <p:nvPr/>
        </p:nvSpPr>
        <p:spPr>
          <a:xfrm>
            <a:off x="684360" y="4487400"/>
            <a:ext cx="8534160" cy="1506600"/>
          </a:xfrm>
          <a:prstGeom prst="rect">
            <a:avLst/>
          </a:prstGeom>
        </p:spPr>
        <p:txBody>
          <a:bodyPr anchor="ctr"/>
          <a:p>
            <a:pPr>
              <a:lnSpc>
                <a:spcPct val="100000"/>
              </a:lnSpc>
            </a:pPr>
            <a:r>
              <a:rPr lang="en-US" sz="3600">
                <a:solidFill>
                  <a:srgbClr val="ffffff"/>
                </a:solidFill>
                <a:latin typeface="Century Gothic"/>
              </a:rPr>
              <a:t>Who understands numbers</a:t>
            </a:r>
            <a:endParaRPr/>
          </a:p>
        </p:txBody>
      </p:sp>
      <p:sp>
        <p:nvSpPr>
          <p:cNvPr id="132" name="TextShape 2"/>
          <p:cNvSpPr txBox="1"/>
          <p:nvPr/>
        </p:nvSpPr>
        <p:spPr>
          <a:xfrm>
            <a:off x="684360" y="685800"/>
            <a:ext cx="8534160" cy="3614760"/>
          </a:xfrm>
          <a:prstGeom prst="rect">
            <a:avLst/>
          </a:prstGeom>
        </p:spPr>
        <p:txBody>
          <a:bodyPr anchor="ctr"/>
          <a:p>
            <a:pPr>
              <a:lnSpc>
                <a:spcPct val="100000"/>
              </a:lnSpc>
              <a:buSzPct val="80000"/>
              <a:buFont charset="2" typeface="Wingdings 3"/>
              <a:buChar char=""/>
            </a:pPr>
            <a:r>
              <a:rPr lang="en-US" sz="2000">
                <a:solidFill>
                  <a:srgbClr val="0f496f"/>
                </a:solidFill>
                <a:latin typeface="Century Gothic"/>
              </a:rPr>
              <a:t>Table as for the previous case study.</a:t>
            </a:r>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TextShape 1"/>
          <p:cNvSpPr txBox="1"/>
          <p:nvPr/>
        </p:nvSpPr>
        <p:spPr>
          <a:xfrm>
            <a:off x="684360" y="4487400"/>
            <a:ext cx="8534160" cy="1506600"/>
          </a:xfrm>
          <a:prstGeom prst="rect">
            <a:avLst/>
          </a:prstGeom>
        </p:spPr>
        <p:txBody>
          <a:bodyPr anchor="ctr"/>
          <a:p>
            <a:pPr>
              <a:lnSpc>
                <a:spcPct val="100000"/>
              </a:lnSpc>
            </a:pPr>
            <a:r>
              <a:rPr lang="en-US" sz="3600">
                <a:solidFill>
                  <a:srgbClr val="ffffff"/>
                </a:solidFill>
                <a:latin typeface="Century Gothic"/>
              </a:rPr>
              <a:t>Accuracy</a:t>
            </a:r>
            <a:r>
              <a:rPr lang="en-US" sz="3600">
                <a:solidFill>
                  <a:srgbClr val="ffffff"/>
                </a:solidFill>
                <a:latin typeface="Century Gothic"/>
              </a:rPr>
              <a:t>	</a:t>
            </a:r>
            <a:endParaRPr/>
          </a:p>
        </p:txBody>
      </p:sp>
      <p:sp>
        <p:nvSpPr>
          <p:cNvPr id="134" name="TextShape 2"/>
          <p:cNvSpPr txBox="1"/>
          <p:nvPr/>
        </p:nvSpPr>
        <p:spPr>
          <a:xfrm>
            <a:off x="684360" y="685800"/>
            <a:ext cx="8534160" cy="3614760"/>
          </a:xfrm>
          <a:prstGeom prst="rect">
            <a:avLst/>
          </a:prstGeom>
        </p:spPr>
        <p:txBody>
          <a:bodyPr anchor="ctr"/>
          <a:p>
            <a:pPr>
              <a:lnSpc>
                <a:spcPct val="100000"/>
              </a:lnSpc>
              <a:buSzPct val="80000"/>
              <a:buFont charset="2" typeface="Wingdings 3"/>
              <a:buChar char=""/>
            </a:pPr>
            <a:r>
              <a:rPr lang="en-US" sz="2000">
                <a:solidFill>
                  <a:srgbClr val="0f496f"/>
                </a:solidFill>
                <a:latin typeface="Century Gothic"/>
              </a:rPr>
              <a:t>No there is no 100% guaranty.</a:t>
            </a:r>
            <a:endParaRPr/>
          </a:p>
          <a:p>
            <a:pPr>
              <a:lnSpc>
                <a:spcPct val="100000"/>
              </a:lnSpc>
              <a:buSzPct val="80000"/>
              <a:buFont charset="2" typeface="Wingdings 3"/>
              <a:buChar char=""/>
            </a:pPr>
            <a:r>
              <a:rPr lang="en-US" sz="2000">
                <a:solidFill>
                  <a:srgbClr val="0f496f"/>
                </a:solidFill>
                <a:latin typeface="Century Gothic"/>
              </a:rPr>
              <a:t>They differ.</a:t>
            </a:r>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TextShape 1"/>
          <p:cNvSpPr txBox="1"/>
          <p:nvPr/>
        </p:nvSpPr>
        <p:spPr>
          <a:xfrm>
            <a:off x="684360" y="4487400"/>
            <a:ext cx="8534160" cy="1506600"/>
          </a:xfrm>
          <a:prstGeom prst="rect">
            <a:avLst/>
          </a:prstGeom>
        </p:spPr>
        <p:txBody>
          <a:bodyPr anchor="ctr"/>
          <a:p>
            <a:pPr>
              <a:lnSpc>
                <a:spcPct val="100000"/>
              </a:lnSpc>
            </a:pPr>
            <a:r>
              <a:rPr lang="en-US" sz="3600">
                <a:solidFill>
                  <a:srgbClr val="ffffff"/>
                </a:solidFill>
                <a:latin typeface="Century Gothic"/>
              </a:rPr>
              <a:t>CASe Study 3</a:t>
            </a:r>
            <a:endParaRPr/>
          </a:p>
        </p:txBody>
      </p:sp>
      <p:sp>
        <p:nvSpPr>
          <p:cNvPr id="136" name="TextShape 2"/>
          <p:cNvSpPr txBox="1"/>
          <p:nvPr/>
        </p:nvSpPr>
        <p:spPr>
          <a:xfrm>
            <a:off x="684360" y="685800"/>
            <a:ext cx="8534160" cy="3614760"/>
          </a:xfrm>
          <a:prstGeom prst="rect">
            <a:avLst/>
          </a:prstGeom>
        </p:spPr>
        <p:txBody>
          <a:bodyPr anchor="ctr"/>
          <a:p>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TextShape 1"/>
          <p:cNvSpPr txBox="1"/>
          <p:nvPr/>
        </p:nvSpPr>
        <p:spPr>
          <a:xfrm>
            <a:off x="684360" y="4487400"/>
            <a:ext cx="8534160" cy="1506600"/>
          </a:xfrm>
          <a:prstGeom prst="rect">
            <a:avLst/>
          </a:prstGeom>
        </p:spPr>
        <p:txBody>
          <a:bodyPr anchor="ctr"/>
          <a:p>
            <a:pPr>
              <a:lnSpc>
                <a:spcPct val="100000"/>
              </a:lnSpc>
            </a:pPr>
            <a:r>
              <a:rPr lang="en-US" sz="3600">
                <a:solidFill>
                  <a:srgbClr val="ffffff"/>
                </a:solidFill>
                <a:latin typeface="Century Gothic"/>
              </a:rPr>
              <a:t>Who Understands Pictures</a:t>
            </a:r>
            <a:endParaRPr/>
          </a:p>
        </p:txBody>
      </p:sp>
      <p:sp>
        <p:nvSpPr>
          <p:cNvPr id="138" name="TextShape 2"/>
          <p:cNvSpPr txBox="1"/>
          <p:nvPr/>
        </p:nvSpPr>
        <p:spPr>
          <a:xfrm>
            <a:off x="684360" y="685800"/>
            <a:ext cx="8534160" cy="3614760"/>
          </a:xfrm>
          <a:prstGeom prst="rect">
            <a:avLst/>
          </a:prstGeom>
        </p:spPr>
        <p:txBody>
          <a:bodyPr anchor="ctr"/>
          <a:p>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TextShape 1"/>
          <p:cNvSpPr txBox="1"/>
          <p:nvPr/>
        </p:nvSpPr>
        <p:spPr>
          <a:xfrm>
            <a:off x="684360" y="4487400"/>
            <a:ext cx="8534160" cy="1506600"/>
          </a:xfrm>
          <a:prstGeom prst="rect">
            <a:avLst/>
          </a:prstGeom>
        </p:spPr>
        <p:txBody>
          <a:bodyPr anchor="ctr"/>
          <a:p>
            <a:pPr>
              <a:lnSpc>
                <a:spcPct val="100000"/>
              </a:lnSpc>
            </a:pPr>
            <a:r>
              <a:rPr lang="en-US" sz="3600">
                <a:solidFill>
                  <a:srgbClr val="ffffff"/>
                </a:solidFill>
                <a:latin typeface="Century Gothic"/>
              </a:rPr>
              <a:t>Who understands Numbers</a:t>
            </a:r>
            <a:endParaRPr/>
          </a:p>
        </p:txBody>
      </p:sp>
      <p:sp>
        <p:nvSpPr>
          <p:cNvPr id="140" name="TextShape 2"/>
          <p:cNvSpPr txBox="1"/>
          <p:nvPr/>
        </p:nvSpPr>
        <p:spPr>
          <a:xfrm>
            <a:off x="684360" y="685800"/>
            <a:ext cx="8534160" cy="3614760"/>
          </a:xfrm>
          <a:prstGeom prst="rect">
            <a:avLst/>
          </a:prstGeom>
        </p:spPr>
        <p:txBody>
          <a:bodyPr anchor="ctr"/>
          <a:p>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TextShape 1"/>
          <p:cNvSpPr txBox="1"/>
          <p:nvPr/>
        </p:nvSpPr>
        <p:spPr>
          <a:xfrm>
            <a:off x="684360" y="4487400"/>
            <a:ext cx="8534160" cy="1506600"/>
          </a:xfrm>
          <a:prstGeom prst="rect">
            <a:avLst/>
          </a:prstGeom>
        </p:spPr>
        <p:txBody>
          <a:bodyPr anchor="ctr"/>
          <a:p>
            <a:pPr>
              <a:lnSpc>
                <a:spcPct val="100000"/>
              </a:lnSpc>
            </a:pPr>
            <a:r>
              <a:rPr lang="en-US" sz="3600">
                <a:solidFill>
                  <a:srgbClr val="ffffff"/>
                </a:solidFill>
                <a:latin typeface="Century Gothic"/>
              </a:rPr>
              <a:t>Winner is…</a:t>
            </a:r>
            <a:endParaRPr/>
          </a:p>
        </p:txBody>
      </p:sp>
      <p:sp>
        <p:nvSpPr>
          <p:cNvPr id="142" name="TextShape 2"/>
          <p:cNvSpPr txBox="1"/>
          <p:nvPr/>
        </p:nvSpPr>
        <p:spPr>
          <a:xfrm>
            <a:off x="684360" y="685800"/>
            <a:ext cx="8534160" cy="3614760"/>
          </a:xfrm>
          <a:prstGeom prst="rect">
            <a:avLst/>
          </a:prstGeom>
        </p:spPr>
        <p:txBody>
          <a:bodyPr anchor="ctr"/>
          <a:p>
            <a:pPr>
              <a:lnSpc>
                <a:spcPct val="100000"/>
              </a:lnSpc>
              <a:buSzPct val="80000"/>
              <a:buFont charset="2" typeface="Wingdings 3"/>
              <a:buChar char=""/>
            </a:pPr>
            <a:r>
              <a:rPr lang="en-US" sz="2000">
                <a:solidFill>
                  <a:srgbClr val="0f496f"/>
                </a:solidFill>
                <a:latin typeface="Century Gothic"/>
              </a:rPr>
              <a:t>LXML with XPath!</a:t>
            </a:r>
            <a:r>
              <a:rPr lang="en-US" sz="2000">
                <a:solidFill>
                  <a:srgbClr val="0f496f"/>
                </a:solidFill>
                <a:latin typeface="Century Gothic"/>
              </a:rPr>
              <a:t>
</a:t>
            </a:r>
            <a:r>
              <a:rPr lang="en-US" sz="2000">
                <a:solidFill>
                  <a:srgbClr val="0f496f"/>
                </a:solidFill>
                <a:latin typeface="Century Gothic"/>
              </a:rPr>
              <a:t>
</a:t>
            </a:r>
            <a:r>
              <a:rPr lang="en-US" sz="1400">
                <a:solidFill>
                  <a:srgbClr val="0f496f"/>
                </a:solidFill>
                <a:latin typeface="Century Gothic"/>
              </a:rPr>
              <a:t>Not by much, you see</a:t>
            </a:r>
            <a:r>
              <a:rPr lang="en-US" sz="2000">
                <a:solidFill>
                  <a:srgbClr val="0f496f"/>
                </a:solidFill>
                <a:latin typeface="Century Gothic"/>
              </a:rPr>
              <a:t>.</a:t>
            </a:r>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TextShape 1"/>
          <p:cNvSpPr txBox="1"/>
          <p:nvPr/>
        </p:nvSpPr>
        <p:spPr>
          <a:xfrm>
            <a:off x="684360" y="4487400"/>
            <a:ext cx="8534160" cy="1506600"/>
          </a:xfrm>
          <a:prstGeom prst="rect">
            <a:avLst/>
          </a:prstGeom>
        </p:spPr>
        <p:txBody>
          <a:bodyPr anchor="ctr"/>
          <a:p>
            <a:pPr>
              <a:lnSpc>
                <a:spcPct val="100000"/>
              </a:lnSpc>
            </a:pPr>
            <a:r>
              <a:rPr lang="en-US" sz="3600">
                <a:solidFill>
                  <a:srgbClr val="ffffff"/>
                </a:solidFill>
                <a:latin typeface="Century Gothic"/>
              </a:rPr>
              <a:t>SCRaPy….</a:t>
            </a:r>
            <a:endParaRPr/>
          </a:p>
        </p:txBody>
      </p:sp>
      <p:sp>
        <p:nvSpPr>
          <p:cNvPr id="144" name="TextShape 2"/>
          <p:cNvSpPr txBox="1"/>
          <p:nvPr/>
        </p:nvSpPr>
        <p:spPr>
          <a:xfrm>
            <a:off x="684360" y="685800"/>
            <a:ext cx="8534160" cy="3614760"/>
          </a:xfrm>
          <a:prstGeom prst="rect">
            <a:avLst/>
          </a:prstGeom>
        </p:spPr>
        <p:txBody>
          <a:bodyPr anchor="ctr"/>
          <a:p>
            <a:pPr>
              <a:lnSpc>
                <a:spcPct val="100000"/>
              </a:lnSpc>
              <a:buSzPct val="80000"/>
              <a:buFont typeface="Arial"/>
              <a:buChar char="•"/>
            </a:pPr>
            <a:r>
              <a:rPr lang="en-US" sz="2000">
                <a:solidFill>
                  <a:srgbClr val="0f496f"/>
                </a:solidFill>
                <a:latin typeface="Century Gothic"/>
              </a:rPr>
              <a:t>Uses LXML with XPath to find elements.</a:t>
            </a:r>
            <a:endParaRPr/>
          </a:p>
          <a:p>
            <a:pPr>
              <a:lnSpc>
                <a:spcPct val="100000"/>
              </a:lnSpc>
              <a:buSzPct val="80000"/>
              <a:buFont typeface="Arial"/>
              <a:buChar char="•"/>
            </a:pPr>
            <a:r>
              <a:rPr lang="en-US" sz="2000">
                <a:solidFill>
                  <a:srgbClr val="0f496f"/>
                </a:solidFill>
                <a:latin typeface="Century Gothic"/>
              </a:rPr>
              <a:t>Uses Twisted for asynchronous crawling.</a:t>
            </a:r>
            <a:endParaRPr/>
          </a:p>
          <a:p>
            <a:pPr>
              <a:lnSpc>
                <a:spcPct val="100000"/>
              </a:lnSpc>
              <a:buSzPct val="80000"/>
              <a:buFont typeface="Arial"/>
              <a:buChar char="•"/>
            </a:pPr>
            <a:r>
              <a:rPr lang="en-US" sz="2000">
                <a:solidFill>
                  <a:srgbClr val="0f496f"/>
                </a:solidFill>
                <a:latin typeface="Century Gothic"/>
              </a:rPr>
              <a:t>Best to crawl or spidering the web.</a:t>
            </a:r>
            <a:endParaRPr/>
          </a:p>
          <a:p>
            <a:pPr>
              <a:lnSpc>
                <a:spcPct val="100000"/>
              </a:lnSpc>
              <a:buSzPct val="80000"/>
              <a:buFont typeface="Arial"/>
              <a:buChar char="•"/>
            </a:pPr>
            <a:r>
              <a:rPr lang="en-US" sz="2000">
                <a:solidFill>
                  <a:srgbClr val="0f496f"/>
                </a:solidFill>
                <a:latin typeface="Century Gothic"/>
              </a:rPr>
              <a:t>What about speed?</a:t>
            </a:r>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TextShape 1"/>
          <p:cNvSpPr txBox="1"/>
          <p:nvPr/>
        </p:nvSpPr>
        <p:spPr>
          <a:xfrm>
            <a:off x="684360" y="4487400"/>
            <a:ext cx="8534160" cy="1506600"/>
          </a:xfrm>
          <a:prstGeom prst="rect">
            <a:avLst/>
          </a:prstGeom>
        </p:spPr>
        <p:txBody>
          <a:bodyPr anchor="ctr"/>
          <a:p>
            <a:pPr>
              <a:lnSpc>
                <a:spcPct val="100000"/>
              </a:lnSpc>
            </a:pPr>
            <a:r>
              <a:rPr lang="en-US" sz="3600">
                <a:solidFill>
                  <a:srgbClr val="ffffff"/>
                </a:solidFill>
                <a:latin typeface="Century Gothic"/>
              </a:rPr>
              <a:t>CASE study 1</a:t>
            </a:r>
            <a:endParaRPr/>
          </a:p>
        </p:txBody>
      </p:sp>
      <p:sp>
        <p:nvSpPr>
          <p:cNvPr id="146" name="TextShape 2"/>
          <p:cNvSpPr txBox="1"/>
          <p:nvPr/>
        </p:nvSpPr>
        <p:spPr>
          <a:xfrm>
            <a:off x="684360" y="685800"/>
            <a:ext cx="8534160" cy="3614760"/>
          </a:xfrm>
          <a:prstGeom prst="rect">
            <a:avLst/>
          </a:prstGeom>
        </p:spPr>
        <p:txBody>
          <a:bodyPr anchor="ctr"/>
          <a:p>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TextShape 1"/>
          <p:cNvSpPr txBox="1"/>
          <p:nvPr/>
        </p:nvSpPr>
        <p:spPr>
          <a:xfrm>
            <a:off x="684360" y="4487400"/>
            <a:ext cx="8534160" cy="1506600"/>
          </a:xfrm>
          <a:prstGeom prst="rect">
            <a:avLst/>
          </a:prstGeom>
        </p:spPr>
        <p:txBody>
          <a:bodyPr anchor="ctr"/>
          <a:p>
            <a:pPr>
              <a:lnSpc>
                <a:spcPct val="100000"/>
              </a:lnSpc>
            </a:pPr>
            <a:r>
              <a:rPr lang="en-US" sz="3600">
                <a:solidFill>
                  <a:srgbClr val="ffffff"/>
                </a:solidFill>
                <a:latin typeface="Century Gothic"/>
              </a:rPr>
              <a:t>Shaifali Agarwal</a:t>
            </a:r>
            <a:endParaRPr/>
          </a:p>
        </p:txBody>
      </p:sp>
      <p:sp>
        <p:nvSpPr>
          <p:cNvPr id="94" name="TextShape 2"/>
          <p:cNvSpPr txBox="1"/>
          <p:nvPr/>
        </p:nvSpPr>
        <p:spPr>
          <a:xfrm>
            <a:off x="684360" y="685800"/>
            <a:ext cx="8534160" cy="3614760"/>
          </a:xfrm>
          <a:prstGeom prst="rect">
            <a:avLst/>
          </a:prstGeom>
        </p:spPr>
        <p:txBody>
          <a:bodyPr anchor="ctr"/>
          <a:p>
            <a:pPr>
              <a:lnSpc>
                <a:spcPct val="100000"/>
              </a:lnSpc>
              <a:buSzPct val="80000"/>
              <a:buFont typeface="Arial"/>
              <a:buChar char="•"/>
            </a:pPr>
            <a:r>
              <a:rPr lang="en-US" sz="2000">
                <a:solidFill>
                  <a:srgbClr val="0f496f"/>
                </a:solidFill>
                <a:latin typeface="Century Gothic"/>
              </a:rPr>
              <a:t>Student.</a:t>
            </a:r>
            <a:endParaRPr/>
          </a:p>
          <a:p>
            <a:pPr>
              <a:lnSpc>
                <a:spcPct val="100000"/>
              </a:lnSpc>
              <a:buSzPct val="80000"/>
              <a:buFont typeface="Arial"/>
              <a:buChar char="•"/>
            </a:pPr>
            <a:r>
              <a:rPr lang="en-US" sz="2000">
                <a:solidFill>
                  <a:srgbClr val="0f496f"/>
                </a:solidFill>
                <a:latin typeface="Century Gothic"/>
              </a:rPr>
              <a:t>GSOC Developer for Systers Org.</a:t>
            </a:r>
            <a:endParaRPr/>
          </a:p>
          <a:p>
            <a:pPr>
              <a:lnSpc>
                <a:spcPct val="100000"/>
              </a:lnSpc>
              <a:buSzPct val="80000"/>
              <a:buFont typeface="Arial"/>
              <a:buChar char="•"/>
            </a:pPr>
            <a:r>
              <a:rPr lang="en-US" sz="2000">
                <a:solidFill>
                  <a:srgbClr val="0f496f"/>
                </a:solidFill>
                <a:latin typeface="Century Gothic"/>
              </a:rPr>
              <a:t>Openstack Contributor.</a:t>
            </a:r>
            <a:endParaRPr/>
          </a:p>
        </p:txBody>
      </p:sp>
    </p:spTree>
  </p:cSld>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TextShape 1"/>
          <p:cNvSpPr txBox="1"/>
          <p:nvPr/>
        </p:nvSpPr>
        <p:spPr>
          <a:xfrm>
            <a:off x="684360" y="4487400"/>
            <a:ext cx="8534160" cy="1506600"/>
          </a:xfrm>
          <a:prstGeom prst="rect">
            <a:avLst/>
          </a:prstGeom>
        </p:spPr>
        <p:txBody>
          <a:bodyPr anchor="ctr"/>
          <a:p>
            <a:pPr>
              <a:lnSpc>
                <a:spcPct val="100000"/>
              </a:lnSpc>
            </a:pPr>
            <a:r>
              <a:rPr lang="en-US" sz="3600">
                <a:solidFill>
                  <a:srgbClr val="ffffff"/>
                </a:solidFill>
                <a:latin typeface="Century Gothic"/>
              </a:rPr>
              <a:t>Fucntion calls</a:t>
            </a:r>
            <a:endParaRPr/>
          </a:p>
        </p:txBody>
      </p:sp>
      <p:sp>
        <p:nvSpPr>
          <p:cNvPr id="148" name="TextShape 2"/>
          <p:cNvSpPr txBox="1"/>
          <p:nvPr/>
        </p:nvSpPr>
        <p:spPr>
          <a:xfrm>
            <a:off x="684360" y="685800"/>
            <a:ext cx="8534160" cy="3614760"/>
          </a:xfrm>
          <a:prstGeom prst="rect">
            <a:avLst/>
          </a:prstGeom>
        </p:spPr>
        <p:txBody>
          <a:bodyPr anchor="ctr"/>
          <a:p>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TextShape 1"/>
          <p:cNvSpPr txBox="1"/>
          <p:nvPr/>
        </p:nvSpPr>
        <p:spPr>
          <a:xfrm>
            <a:off x="684360" y="4487400"/>
            <a:ext cx="8534160" cy="1506600"/>
          </a:xfrm>
          <a:prstGeom prst="rect">
            <a:avLst/>
          </a:prstGeom>
        </p:spPr>
        <p:txBody>
          <a:bodyPr anchor="ctr"/>
          <a:p>
            <a:pPr>
              <a:lnSpc>
                <a:spcPct val="100000"/>
              </a:lnSpc>
            </a:pPr>
            <a:r>
              <a:rPr lang="en-US" sz="3600">
                <a:solidFill>
                  <a:srgbClr val="ffffff"/>
                </a:solidFill>
                <a:latin typeface="Century Gothic"/>
              </a:rPr>
              <a:t>conclusion</a:t>
            </a:r>
            <a:endParaRPr/>
          </a:p>
        </p:txBody>
      </p:sp>
      <p:sp>
        <p:nvSpPr>
          <p:cNvPr id="150" name="TextShape 2"/>
          <p:cNvSpPr txBox="1"/>
          <p:nvPr/>
        </p:nvSpPr>
        <p:spPr>
          <a:xfrm>
            <a:off x="684360" y="685800"/>
            <a:ext cx="8534160" cy="3614760"/>
          </a:xfrm>
          <a:prstGeom prst="rect">
            <a:avLst/>
          </a:prstGeom>
        </p:spPr>
        <p:txBody>
          <a:bodyPr anchor="ctr"/>
          <a:p>
            <a:pPr>
              <a:lnSpc>
                <a:spcPct val="100000"/>
              </a:lnSpc>
              <a:buSzPct val="80000"/>
              <a:buFont typeface="Arial"/>
              <a:buChar char="•"/>
            </a:pPr>
            <a:r>
              <a:rPr lang="en-US" sz="2000">
                <a:solidFill>
                  <a:srgbClr val="0f496f"/>
                </a:solidFill>
                <a:latin typeface="Century Gothic"/>
              </a:rPr>
              <a:t>LXML with XPath.</a:t>
            </a:r>
            <a:endParaRPr/>
          </a:p>
          <a:p>
            <a:pPr>
              <a:lnSpc>
                <a:spcPct val="100000"/>
              </a:lnSpc>
              <a:buSzPct val="80000"/>
              <a:buFont typeface="Arial"/>
              <a:buChar char="•"/>
            </a:pPr>
            <a:r>
              <a:rPr lang="en-US" sz="2000">
                <a:solidFill>
                  <a:srgbClr val="0f496f"/>
                </a:solidFill>
                <a:latin typeface="Century Gothic"/>
              </a:rPr>
              <a:t>Xpath is confusing? I know. The use cssselect. Very close in speed.</a:t>
            </a:r>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TextShape 1"/>
          <p:cNvSpPr txBox="1"/>
          <p:nvPr/>
        </p:nvSpPr>
        <p:spPr>
          <a:xfrm>
            <a:off x="684360" y="4487400"/>
            <a:ext cx="8534160" cy="1506600"/>
          </a:xfrm>
          <a:prstGeom prst="rect">
            <a:avLst/>
          </a:prstGeom>
        </p:spPr>
        <p:txBody>
          <a:bodyPr anchor="ctr"/>
          <a:p>
            <a:pPr>
              <a:lnSpc>
                <a:spcPct val="100000"/>
              </a:lnSpc>
            </a:pPr>
            <a:r>
              <a:rPr lang="en-US" sz="3600">
                <a:solidFill>
                  <a:srgbClr val="ffffff"/>
                </a:solidFill>
                <a:latin typeface="Century Gothic"/>
              </a:rPr>
              <a:t>Questions?</a:t>
            </a:r>
            <a:endParaRPr/>
          </a:p>
        </p:txBody>
      </p:sp>
      <p:sp>
        <p:nvSpPr>
          <p:cNvPr id="152" name="TextShape 2"/>
          <p:cNvSpPr txBox="1"/>
          <p:nvPr/>
        </p:nvSpPr>
        <p:spPr>
          <a:xfrm>
            <a:off x="684360" y="685800"/>
            <a:ext cx="8534160" cy="3614760"/>
          </a:xfrm>
          <a:prstGeom prst="rect">
            <a:avLst/>
          </a:prstGeom>
        </p:spPr>
        <p:txBody>
          <a:bodyPr anchor="ctr"/>
          <a:p>
            <a:pPr>
              <a:lnSpc>
                <a:spcPct val="100000"/>
              </a:lnSpc>
              <a:buSzPct val="80000"/>
              <a:buFont typeface="Arial"/>
              <a:buChar char="•"/>
            </a:pPr>
            <a:r>
              <a:rPr lang="en-US" sz="2000">
                <a:solidFill>
                  <a:srgbClr val="0f496f"/>
                </a:solidFill>
                <a:latin typeface="Century Gothic"/>
              </a:rPr>
              <a:t>Ask now?</a:t>
            </a:r>
            <a:r>
              <a:rPr lang="en-US" sz="2000">
                <a:solidFill>
                  <a:srgbClr val="0f496f"/>
                </a:solidFill>
                <a:latin typeface="Century Gothic"/>
              </a:rPr>
              <a:t>
</a:t>
            </a:r>
            <a:r>
              <a:rPr lang="en-US" sz="2000">
                <a:solidFill>
                  <a:srgbClr val="0f496f"/>
                </a:solidFill>
                <a:latin typeface="Century Gothic"/>
              </a:rPr>
              <a:t>
</a:t>
            </a:r>
            <a:r>
              <a:rPr lang="en-US" sz="2000">
                <a:solidFill>
                  <a:srgbClr val="0f496f"/>
                </a:solidFill>
                <a:latin typeface="Century Gothic"/>
              </a:rPr>
              <a:t>Raise your hand.</a:t>
            </a:r>
            <a:endParaRPr/>
          </a:p>
          <a:p>
            <a:pPr>
              <a:lnSpc>
                <a:spcPct val="100000"/>
              </a:lnSpc>
              <a:buSzPct val="80000"/>
              <a:buFont typeface="Arial"/>
              <a:buChar char="•"/>
            </a:pPr>
            <a:r>
              <a:rPr lang="en-US" sz="2000">
                <a:solidFill>
                  <a:srgbClr val="0f496f"/>
                </a:solidFill>
                <a:latin typeface="Century Gothic"/>
              </a:rPr>
              <a:t>Ask Later?</a:t>
            </a:r>
            <a:r>
              <a:rPr lang="en-US" sz="2000">
                <a:solidFill>
                  <a:srgbClr val="0f496f"/>
                </a:solidFill>
                <a:latin typeface="Century Gothic"/>
              </a:rPr>
              <a:t>
</a:t>
            </a:r>
            <a:r>
              <a:rPr lang="en-US" sz="2000">
                <a:solidFill>
                  <a:srgbClr val="0f496f"/>
                </a:solidFill>
                <a:latin typeface="Century Gothic"/>
              </a:rPr>
              <a:t>
</a:t>
            </a:r>
            <a:r>
              <a:rPr lang="en-US" sz="2000">
                <a:solidFill>
                  <a:srgbClr val="0f496f"/>
                </a:solidFill>
                <a:latin typeface="Century Gothic"/>
              </a:rPr>
              <a:t>Tweet to TapasweniPathak.</a:t>
            </a:r>
            <a:r>
              <a:rPr lang="en-US" sz="2000">
                <a:solidFill>
                  <a:srgbClr val="0f496f"/>
                </a:solidFill>
                <a:latin typeface="Century Gothic"/>
              </a:rPr>
              <a:t>
</a:t>
            </a:r>
            <a:r>
              <a:rPr lang="en-US" sz="2000">
                <a:solidFill>
                  <a:srgbClr val="0f496f"/>
                </a:solidFill>
                <a:latin typeface="Century Gothic"/>
              </a:rPr>
              <a:t>Mail me </a:t>
            </a:r>
            <a:r>
              <a:rPr lang="en-US" sz="2000" u="sng">
                <a:solidFill>
                  <a:srgbClr val="0d2e46"/>
                </a:solidFill>
                <a:latin typeface="Century Gothic"/>
                <a:hlinkClick r:id="rId1"/>
              </a:rPr>
              <a:t>tapaswenipathak@gmail.com</a:t>
            </a:r>
            <a:endParaRPr/>
          </a:p>
          <a:p>
            <a:pPr>
              <a:lnSpc>
                <a:spcPct val="100000"/>
              </a:lnSpc>
            </a:pPr>
            <a:endParaRPr/>
          </a:p>
          <a:p>
            <a:pPr>
              <a:lnSpc>
                <a:spcPct val="100000"/>
              </a:lnSpc>
              <a:buSzPct val="80000"/>
              <a:buFont typeface="Arial"/>
              <a:buChar char="•"/>
            </a:pPr>
            <a:r>
              <a:rPr lang="en-US" sz="2000">
                <a:solidFill>
                  <a:srgbClr val="0f496f"/>
                </a:solidFill>
                <a:latin typeface="Century Gothic"/>
              </a:rPr>
              <a:t>Thanks!</a:t>
            </a:r>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TextShape 1"/>
          <p:cNvSpPr txBox="1"/>
          <p:nvPr/>
        </p:nvSpPr>
        <p:spPr>
          <a:xfrm>
            <a:off x="684360" y="4487400"/>
            <a:ext cx="8534160" cy="1506600"/>
          </a:xfrm>
          <a:prstGeom prst="rect">
            <a:avLst/>
          </a:prstGeom>
        </p:spPr>
        <p:txBody>
          <a:bodyPr anchor="ctr"/>
          <a:p>
            <a:endParaRPr/>
          </a:p>
        </p:txBody>
      </p:sp>
      <p:sp>
        <p:nvSpPr>
          <p:cNvPr id="154" name="TextShape 2"/>
          <p:cNvSpPr txBox="1"/>
          <p:nvPr/>
        </p:nvSpPr>
        <p:spPr>
          <a:xfrm>
            <a:off x="684360" y="685800"/>
            <a:ext cx="8534160" cy="3614760"/>
          </a:xfrm>
          <a:prstGeom prst="rect">
            <a:avLst/>
          </a:prstGeom>
        </p:spPr>
        <p:txBody>
          <a:bodyPr anchor="ctr"/>
          <a:p>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5" name="TextShape 1"/>
          <p:cNvSpPr txBox="1"/>
          <p:nvPr/>
        </p:nvSpPr>
        <p:spPr>
          <a:xfrm>
            <a:off x="684360" y="4487400"/>
            <a:ext cx="8534160" cy="1506600"/>
          </a:xfrm>
          <a:prstGeom prst="rect">
            <a:avLst/>
          </a:prstGeom>
        </p:spPr>
        <p:txBody>
          <a:bodyPr anchor="ctr"/>
          <a:p>
            <a:endParaRPr/>
          </a:p>
        </p:txBody>
      </p:sp>
      <p:sp>
        <p:nvSpPr>
          <p:cNvPr id="156" name="TextShape 2"/>
          <p:cNvSpPr txBox="1"/>
          <p:nvPr/>
        </p:nvSpPr>
        <p:spPr>
          <a:xfrm>
            <a:off x="684360" y="685800"/>
            <a:ext cx="8534160" cy="3614760"/>
          </a:xfrm>
          <a:prstGeom prst="rect">
            <a:avLst/>
          </a:prstGeom>
        </p:spPr>
        <p:txBody>
          <a:bodyPr anchor="ctr"/>
          <a:p>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TextShape 1"/>
          <p:cNvSpPr txBox="1"/>
          <p:nvPr/>
        </p:nvSpPr>
        <p:spPr>
          <a:xfrm>
            <a:off x="684360" y="4487400"/>
            <a:ext cx="8534160" cy="1506600"/>
          </a:xfrm>
          <a:prstGeom prst="rect">
            <a:avLst/>
          </a:prstGeom>
        </p:spPr>
        <p:txBody>
          <a:bodyPr anchor="ctr"/>
          <a:p>
            <a:pPr>
              <a:lnSpc>
                <a:spcPct val="100000"/>
              </a:lnSpc>
            </a:pPr>
            <a:r>
              <a:rPr lang="en-US" sz="3600">
                <a:solidFill>
                  <a:srgbClr val="ffffff"/>
                </a:solidFill>
                <a:latin typeface="Century Gothic"/>
              </a:rPr>
              <a:t>Scrape? </a:t>
            </a:r>
            <a:endParaRPr/>
          </a:p>
        </p:txBody>
      </p:sp>
      <p:sp>
        <p:nvSpPr>
          <p:cNvPr id="96" name="TextShape 2"/>
          <p:cNvSpPr txBox="1"/>
          <p:nvPr/>
        </p:nvSpPr>
        <p:spPr>
          <a:xfrm>
            <a:off x="684360" y="685800"/>
            <a:ext cx="8534160" cy="3614760"/>
          </a:xfrm>
          <a:prstGeom prst="rect">
            <a:avLst/>
          </a:prstGeom>
        </p:spPr>
        <p:txBody>
          <a:bodyPr anchor="ctr"/>
          <a:p>
            <a:pPr>
              <a:lnSpc>
                <a:spcPct val="100000"/>
              </a:lnSpc>
              <a:buSzPct val="80000"/>
              <a:buFont typeface="Arial"/>
              <a:buChar char="•"/>
            </a:pPr>
            <a:r>
              <a:rPr lang="en-US" sz="2000">
                <a:solidFill>
                  <a:srgbClr val="0f496f"/>
                </a:solidFill>
                <a:latin typeface="Century Gothic"/>
              </a:rPr>
              <a:t>Extracting the information you want from any web page.</a:t>
            </a: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TextShape 1"/>
          <p:cNvSpPr txBox="1"/>
          <p:nvPr/>
        </p:nvSpPr>
        <p:spPr>
          <a:xfrm>
            <a:off x="684360" y="4487400"/>
            <a:ext cx="8534160" cy="1506600"/>
          </a:xfrm>
          <a:prstGeom prst="rect">
            <a:avLst/>
          </a:prstGeom>
        </p:spPr>
        <p:txBody>
          <a:bodyPr anchor="ctr"/>
          <a:p>
            <a:pPr>
              <a:lnSpc>
                <a:spcPct val="100000"/>
              </a:lnSpc>
            </a:pPr>
            <a:r>
              <a:rPr lang="en-US" sz="3600">
                <a:solidFill>
                  <a:srgbClr val="ffffff"/>
                </a:solidFill>
                <a:latin typeface="Century Gothic"/>
              </a:rPr>
              <a:t>Don’t Want to Scrape?</a:t>
            </a:r>
            <a:endParaRPr/>
          </a:p>
        </p:txBody>
      </p:sp>
      <p:sp>
        <p:nvSpPr>
          <p:cNvPr id="98" name="TextShape 2"/>
          <p:cNvSpPr txBox="1"/>
          <p:nvPr/>
        </p:nvSpPr>
        <p:spPr>
          <a:xfrm>
            <a:off x="684360" y="685800"/>
            <a:ext cx="8534160" cy="3614760"/>
          </a:xfrm>
          <a:prstGeom prst="rect">
            <a:avLst/>
          </a:prstGeom>
        </p:spPr>
        <p:txBody>
          <a:bodyPr anchor="ctr"/>
          <a:p>
            <a:pPr>
              <a:lnSpc>
                <a:spcPct val="100000"/>
              </a:lnSpc>
              <a:buSzPct val="80000"/>
              <a:buFont typeface="Arial"/>
              <a:buChar char="•"/>
            </a:pPr>
            <a:r>
              <a:rPr lang="en-US" sz="2000">
                <a:solidFill>
                  <a:srgbClr val="0f496f"/>
                </a:solidFill>
                <a:latin typeface="Century Gothic"/>
              </a:rPr>
              <a:t>So many APIs.</a:t>
            </a:r>
            <a:endParaRPr/>
          </a:p>
          <a:p>
            <a:pPr>
              <a:lnSpc>
                <a:spcPct val="100000"/>
              </a:lnSpc>
              <a:buSzPct val="80000"/>
              <a:buFont typeface="Arial"/>
              <a:buChar char="•"/>
            </a:pPr>
            <a:r>
              <a:rPr lang="en-US" sz="2000">
                <a:solidFill>
                  <a:srgbClr val="0f496f"/>
                </a:solidFill>
                <a:latin typeface="Century Gothic"/>
              </a:rPr>
              <a:t>Some are even open source.</a:t>
            </a:r>
            <a:endParaRPr/>
          </a:p>
          <a:p>
            <a:pPr>
              <a:lnSpc>
                <a:spcPct val="100000"/>
              </a:lnSpc>
              <a:buSzPct val="80000"/>
              <a:buFont typeface="Arial"/>
              <a:buChar char="•"/>
            </a:pPr>
            <a:r>
              <a:rPr lang="en-US" sz="2000">
                <a:solidFill>
                  <a:srgbClr val="0f496f"/>
                </a:solidFill>
                <a:latin typeface="Century Gothic"/>
              </a:rPr>
              <a:t>Selenium, best to fetch after the initial page loads right?</a:t>
            </a: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TextShape 1"/>
          <p:cNvSpPr txBox="1"/>
          <p:nvPr/>
        </p:nvSpPr>
        <p:spPr>
          <a:xfrm>
            <a:off x="684360" y="4487400"/>
            <a:ext cx="8534160" cy="1506600"/>
          </a:xfrm>
          <a:prstGeom prst="rect">
            <a:avLst/>
          </a:prstGeom>
        </p:spPr>
        <p:txBody>
          <a:bodyPr anchor="ctr"/>
          <a:p>
            <a:pPr>
              <a:lnSpc>
                <a:spcPct val="100000"/>
              </a:lnSpc>
            </a:pPr>
            <a:r>
              <a:rPr lang="en-US" sz="3600">
                <a:solidFill>
                  <a:srgbClr val="ffffff"/>
                </a:solidFill>
                <a:latin typeface="Century Gothic"/>
              </a:rPr>
              <a:t>Why Scrpae?</a:t>
            </a:r>
            <a:endParaRPr/>
          </a:p>
        </p:txBody>
      </p:sp>
      <p:sp>
        <p:nvSpPr>
          <p:cNvPr id="100" name="TextShape 2"/>
          <p:cNvSpPr txBox="1"/>
          <p:nvPr/>
        </p:nvSpPr>
        <p:spPr>
          <a:xfrm>
            <a:off x="684360" y="685800"/>
            <a:ext cx="8534160" cy="3614760"/>
          </a:xfrm>
          <a:prstGeom prst="rect">
            <a:avLst/>
          </a:prstGeom>
        </p:spPr>
        <p:txBody>
          <a:bodyPr anchor="ctr"/>
          <a:p>
            <a:pPr>
              <a:lnSpc>
                <a:spcPct val="100000"/>
              </a:lnSpc>
              <a:buSzPct val="80000"/>
              <a:buFont typeface="Arial"/>
              <a:buChar char="•"/>
            </a:pPr>
            <a:r>
              <a:rPr lang="en-US" sz="2000">
                <a:solidFill>
                  <a:srgbClr val="0f496f"/>
                </a:solidFill>
                <a:latin typeface="Century Gothic"/>
              </a:rPr>
              <a:t>Not everyone has a API.</a:t>
            </a:r>
            <a:endParaRPr/>
          </a:p>
          <a:p>
            <a:pPr>
              <a:lnSpc>
                <a:spcPct val="100000"/>
              </a:lnSpc>
              <a:buSzPct val="80000"/>
              <a:buFont typeface="Arial"/>
              <a:buChar char="•"/>
            </a:pPr>
            <a:r>
              <a:rPr lang="en-US" sz="2000">
                <a:solidFill>
                  <a:srgbClr val="0f496f"/>
                </a:solidFill>
                <a:latin typeface="Century Gothic"/>
              </a:rPr>
              <a:t>Not everyone expose there API.</a:t>
            </a:r>
            <a:endParaRPr/>
          </a:p>
          <a:p>
            <a:pPr>
              <a:lnSpc>
                <a:spcPct val="100000"/>
              </a:lnSpc>
              <a:buSzPct val="80000"/>
              <a:buFont typeface="Arial"/>
              <a:buChar char="•"/>
            </a:pPr>
            <a:r>
              <a:rPr lang="en-US" sz="2000">
                <a:solidFill>
                  <a:srgbClr val="0f496f"/>
                </a:solidFill>
                <a:latin typeface="Century Gothic"/>
              </a:rPr>
              <a:t>Not all APIs are understandable.</a:t>
            </a:r>
            <a:endParaRPr/>
          </a:p>
          <a:p>
            <a:pPr>
              <a:lnSpc>
                <a:spcPct val="100000"/>
              </a:lnSpc>
              <a:buSzPct val="80000"/>
              <a:buFont typeface="Arial"/>
              <a:buChar char="•"/>
            </a:pPr>
            <a:r>
              <a:rPr lang="en-US" sz="2000">
                <a:solidFill>
                  <a:srgbClr val="0f496f"/>
                </a:solidFill>
                <a:latin typeface="Century Gothic"/>
              </a:rPr>
              <a:t>You have the control.</a:t>
            </a:r>
            <a:endParaRPr/>
          </a:p>
          <a:p>
            <a:pPr>
              <a:lnSpc>
                <a:spcPct val="100000"/>
              </a:lnSpc>
              <a:buSzPct val="80000"/>
              <a:buFont typeface="Arial"/>
              <a:buChar char="•"/>
            </a:pPr>
            <a:r>
              <a:rPr lang="en-US" sz="2000">
                <a:solidFill>
                  <a:srgbClr val="0f496f"/>
                </a:solidFill>
                <a:latin typeface="Century Gothic"/>
              </a:rPr>
              <a:t>Fetch what you want.</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TextShape 1"/>
          <p:cNvSpPr txBox="1"/>
          <p:nvPr/>
        </p:nvSpPr>
        <p:spPr>
          <a:xfrm>
            <a:off x="684360" y="4487400"/>
            <a:ext cx="8534160" cy="1506600"/>
          </a:xfrm>
          <a:prstGeom prst="rect">
            <a:avLst/>
          </a:prstGeom>
        </p:spPr>
        <p:txBody>
          <a:bodyPr anchor="ctr"/>
          <a:p>
            <a:pPr>
              <a:lnSpc>
                <a:spcPct val="100000"/>
              </a:lnSpc>
            </a:pPr>
            <a:r>
              <a:rPr lang="en-US" sz="3600">
                <a:solidFill>
                  <a:srgbClr val="ffffff"/>
                </a:solidFill>
                <a:latin typeface="Century Gothic"/>
              </a:rPr>
              <a:t>What This Talk will cover?</a:t>
            </a:r>
            <a:endParaRPr/>
          </a:p>
        </p:txBody>
      </p:sp>
      <p:sp>
        <p:nvSpPr>
          <p:cNvPr id="102" name="TextShape 2"/>
          <p:cNvSpPr txBox="1"/>
          <p:nvPr/>
        </p:nvSpPr>
        <p:spPr>
          <a:xfrm>
            <a:off x="684360" y="685800"/>
            <a:ext cx="8534160" cy="3614760"/>
          </a:xfrm>
          <a:prstGeom prst="rect">
            <a:avLst/>
          </a:prstGeom>
        </p:spPr>
        <p:txBody>
          <a:bodyPr anchor="ctr"/>
          <a:p>
            <a:pPr>
              <a:lnSpc>
                <a:spcPct val="100000"/>
              </a:lnSpc>
              <a:buSzPct val="80000"/>
              <a:buFont typeface="Arial"/>
              <a:buChar char="•"/>
            </a:pPr>
            <a:r>
              <a:rPr lang="en-US" sz="2000">
                <a:solidFill>
                  <a:srgbClr val="0f496f"/>
                </a:solidFill>
                <a:latin typeface="Century Gothic"/>
              </a:rPr>
              <a:t>LXML vs. BeautifulSoup (with numerous pages)</a:t>
            </a:r>
            <a:endParaRPr/>
          </a:p>
          <a:p>
            <a:pPr>
              <a:lnSpc>
                <a:spcPct val="100000"/>
              </a:lnSpc>
              <a:buSzPct val="80000"/>
              <a:buFont typeface="Arial"/>
              <a:buChar char="•"/>
            </a:pPr>
            <a:r>
              <a:rPr lang="en-US" sz="2000">
                <a:solidFill>
                  <a:srgbClr val="0f496f"/>
                </a:solidFill>
                <a:latin typeface="Century Gothic"/>
              </a:rPr>
              <a:t>Scrapy: Why is it so easy to use? How fast can we go?</a:t>
            </a:r>
            <a:endParaRPr/>
          </a:p>
          <a:p>
            <a:pPr>
              <a:lnSpc>
                <a:spcPct val="100000"/>
              </a:lnSpc>
              <a:buSzPct val="80000"/>
              <a:buFont typeface="Arial"/>
              <a:buChar char="•"/>
            </a:pPr>
            <a:r>
              <a:rPr lang="en-US" sz="2000">
                <a:solidFill>
                  <a:srgbClr val="0f496f"/>
                </a:solidFill>
                <a:latin typeface="Century Gothic"/>
              </a:rPr>
              <a:t>What if page is broken?</a:t>
            </a:r>
            <a:endParaRPr/>
          </a:p>
          <a:p>
            <a:pPr>
              <a:lnSpc>
                <a:spcPct val="100000"/>
              </a:lnSpc>
              <a:buSzPct val="80000"/>
              <a:buFont typeface="Arial"/>
              <a:buChar char="•"/>
            </a:pPr>
            <a:r>
              <a:rPr lang="en-US" sz="2000">
                <a:solidFill>
                  <a:srgbClr val="0f496f"/>
                </a:solidFill>
                <a:latin typeface="Century Gothic"/>
              </a:rPr>
              <a:t>Who utilizes xpath and css select for identifying elements and why is it good if X does that?</a:t>
            </a:r>
            <a:endParaRPr/>
          </a:p>
          <a:p>
            <a:pPr>
              <a:lnSpc>
                <a:spcPct val="100000"/>
              </a:lnSpc>
              <a:buSzPct val="80000"/>
              <a:buFont typeface="Arial"/>
              <a:buChar char="•"/>
            </a:pPr>
            <a:r>
              <a:rPr lang="en-US" sz="2000">
                <a:solidFill>
                  <a:srgbClr val="0f496f"/>
                </a:solidFill>
                <a:latin typeface="Century Gothic"/>
              </a:rPr>
              <a:t>LXML with XPath</a:t>
            </a:r>
            <a:endParaRPr/>
          </a:p>
          <a:p>
            <a:pPr>
              <a:lnSpc>
                <a:spcPct val="100000"/>
              </a:lnSpc>
              <a:buSzPct val="80000"/>
              <a:buFont typeface="Arial"/>
              <a:buChar char="•"/>
            </a:pPr>
            <a:r>
              <a:rPr lang="en-US" sz="2000">
                <a:solidFill>
                  <a:srgbClr val="0f496f"/>
                </a:solidFill>
                <a:latin typeface="Century Gothic"/>
              </a:rPr>
              <a:t>LXML with CSS</a:t>
            </a:r>
            <a:endParaRPr/>
          </a:p>
          <a:p>
            <a:pPr>
              <a:lnSpc>
                <a:spcPct val="100000"/>
              </a:lnSpc>
              <a:buSzPct val="80000"/>
              <a:buFont typeface="Arial"/>
              <a:buChar char="•"/>
            </a:pPr>
            <a:r>
              <a:rPr lang="en-US" sz="2000">
                <a:solidFill>
                  <a:srgbClr val="0f496f"/>
                </a:solidFill>
                <a:latin typeface="Century Gothic"/>
              </a:rPr>
              <a:t>Beautiful Soup</a:t>
            </a:r>
            <a:endParaRPr/>
          </a:p>
          <a:p>
            <a:pPr>
              <a:lnSpc>
                <a:spcPct val="100000"/>
              </a:lnSpc>
            </a:pP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TextShape 1"/>
          <p:cNvSpPr txBox="1"/>
          <p:nvPr/>
        </p:nvSpPr>
        <p:spPr>
          <a:xfrm>
            <a:off x="684360" y="4487400"/>
            <a:ext cx="8534160" cy="1506600"/>
          </a:xfrm>
          <a:prstGeom prst="rect">
            <a:avLst/>
          </a:prstGeom>
        </p:spPr>
        <p:txBody>
          <a:bodyPr anchor="ctr"/>
          <a:p>
            <a:pPr>
              <a:lnSpc>
                <a:spcPct val="100000"/>
              </a:lnSpc>
            </a:pPr>
            <a:r>
              <a:rPr lang="en-US" sz="3600">
                <a:solidFill>
                  <a:srgbClr val="ffffff"/>
                </a:solidFill>
                <a:latin typeface="Century Gothic"/>
              </a:rPr>
              <a:t>What This talk will not cover?</a:t>
            </a:r>
            <a:endParaRPr/>
          </a:p>
        </p:txBody>
      </p:sp>
      <p:sp>
        <p:nvSpPr>
          <p:cNvPr id="104" name="TextShape 2"/>
          <p:cNvSpPr txBox="1"/>
          <p:nvPr/>
        </p:nvSpPr>
        <p:spPr>
          <a:xfrm>
            <a:off x="684360" y="685800"/>
            <a:ext cx="8534160" cy="3614760"/>
          </a:xfrm>
          <a:prstGeom prst="rect">
            <a:avLst/>
          </a:prstGeom>
        </p:spPr>
        <p:txBody>
          <a:bodyPr anchor="ctr"/>
          <a:p>
            <a:pPr>
              <a:lnSpc>
                <a:spcPct val="100000"/>
              </a:lnSpc>
              <a:buSzPct val="80000"/>
              <a:buFont typeface="Arial"/>
              <a:buChar char="•"/>
            </a:pPr>
            <a:r>
              <a:rPr lang="en-US" sz="2000">
                <a:solidFill>
                  <a:srgbClr val="0f496f"/>
                </a:solidFill>
                <a:latin typeface="Century Gothic"/>
              </a:rPr>
              <a:t>How to write a scrapper?</a:t>
            </a:r>
            <a:endParaRPr/>
          </a:p>
          <a:p>
            <a:pPr>
              <a:lnSpc>
                <a:spcPct val="100000"/>
              </a:lnSpc>
            </a:pP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TextShape 1"/>
          <p:cNvSpPr txBox="1"/>
          <p:nvPr/>
        </p:nvSpPr>
        <p:spPr>
          <a:xfrm>
            <a:off x="684360" y="4487400"/>
            <a:ext cx="8534160" cy="1506600"/>
          </a:xfrm>
          <a:prstGeom prst="rect">
            <a:avLst/>
          </a:prstGeom>
        </p:spPr>
        <p:txBody>
          <a:bodyPr anchor="ctr"/>
          <a:p>
            <a:pPr>
              <a:lnSpc>
                <a:spcPct val="100000"/>
              </a:lnSpc>
            </a:pPr>
            <a:r>
              <a:rPr lang="en-US" sz="3600">
                <a:solidFill>
                  <a:srgbClr val="ffffff"/>
                </a:solidFill>
                <a:latin typeface="Century Gothic"/>
              </a:rPr>
              <a:t>BeautifulSoup AND Lxml</a:t>
            </a:r>
            <a:endParaRPr/>
          </a:p>
        </p:txBody>
      </p:sp>
      <p:sp>
        <p:nvSpPr>
          <p:cNvPr id="106" name="TextShape 2"/>
          <p:cNvSpPr txBox="1"/>
          <p:nvPr/>
        </p:nvSpPr>
        <p:spPr>
          <a:xfrm>
            <a:off x="684360" y="685800"/>
            <a:ext cx="8534160" cy="3614760"/>
          </a:xfrm>
          <a:prstGeom prst="rect">
            <a:avLst/>
          </a:prstGeom>
        </p:spPr>
        <p:txBody>
          <a:bodyPr anchor="ctr"/>
          <a:p>
            <a:pPr>
              <a:lnSpc>
                <a:spcPct val="100000"/>
              </a:lnSpc>
              <a:buSzPct val="80000"/>
              <a:buFont typeface="Arial"/>
              <a:buChar char="•"/>
            </a:pPr>
            <a:r>
              <a:rPr lang="en-US" sz="2000">
                <a:solidFill>
                  <a:srgbClr val="0f496f"/>
                </a:solidFill>
                <a:latin typeface="Century Gothic"/>
              </a:rPr>
              <a:t>Top libraries for scraping.</a:t>
            </a:r>
            <a:endParaRPr/>
          </a:p>
          <a:p>
            <a:pPr>
              <a:lnSpc>
                <a:spcPct val="100000"/>
              </a:lnSpc>
              <a:buSzPct val="80000"/>
              <a:buFont typeface="Arial"/>
              <a:buChar char="•"/>
            </a:pPr>
            <a:r>
              <a:rPr lang="en-US" sz="2000">
                <a:solidFill>
                  <a:srgbClr val="0f496f"/>
                </a:solidFill>
                <a:latin typeface="Century Gothic"/>
              </a:rPr>
              <a:t>As long as page is not broken, both are very accurate.</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