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0" r:id="rId5"/>
    <p:sldId id="259" r:id="rId6"/>
    <p:sldId id="260" r:id="rId7"/>
    <p:sldId id="264" r:id="rId8"/>
    <p:sldId id="265" r:id="rId9"/>
    <p:sldId id="266" r:id="rId10"/>
    <p:sldId id="267" r:id="rId11"/>
    <p:sldId id="283" r:id="rId12"/>
    <p:sldId id="284" r:id="rId13"/>
    <p:sldId id="285" r:id="rId14"/>
    <p:sldId id="287" r:id="rId15"/>
    <p:sldId id="286" r:id="rId16"/>
    <p:sldId id="268" r:id="rId17"/>
    <p:sldId id="270" r:id="rId18"/>
    <p:sldId id="269" r:id="rId19"/>
    <p:sldId id="261" r:id="rId20"/>
    <p:sldId id="262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hak, Tapasweni" initials="PT" lastIdx="1" clrIdx="0">
    <p:extLst>
      <p:ext uri="{19B8F6BF-5375-455C-9EA6-DF929625EA0E}">
        <p15:presenceInfo xmlns:p15="http://schemas.microsoft.com/office/powerpoint/2012/main" userId="S-1-5-21-74642-3284969411-2123768488-957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9:49:37.55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0A182-95AB-478E-9AED-31CD4820F90F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A219E-636B-4872-96F9-BC581CD53137}">
      <dgm:prSet phldrT="[Text]"/>
      <dgm:spPr/>
      <dgm:t>
        <a:bodyPr/>
        <a:lstStyle/>
        <a:p>
          <a:endParaRPr lang="en-US" dirty="0" smtClean="0"/>
        </a:p>
      </dgm:t>
    </dgm:pt>
    <dgm:pt modelId="{D1F6A606-61DC-4F65-9959-35DA4CEA8926}" type="parTrans" cxnId="{5A9AAF7A-1341-4D8E-BA8F-99E80D27EF28}">
      <dgm:prSet/>
      <dgm:spPr/>
      <dgm:t>
        <a:bodyPr/>
        <a:lstStyle/>
        <a:p>
          <a:endParaRPr lang="en-US"/>
        </a:p>
      </dgm:t>
    </dgm:pt>
    <dgm:pt modelId="{AA7434B7-4E6B-42A0-AF97-9B6453923FCC}" type="sibTrans" cxnId="{5A9AAF7A-1341-4D8E-BA8F-99E80D27EF28}">
      <dgm:prSet/>
      <dgm:spPr/>
      <dgm:t>
        <a:bodyPr/>
        <a:lstStyle/>
        <a:p>
          <a:endParaRPr lang="en-US"/>
        </a:p>
      </dgm:t>
    </dgm:pt>
    <dgm:pt modelId="{3EEB91FD-0D61-4843-961B-A18983FA8847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695F8526-A2D9-4672-945C-EE954A65BF58}" type="parTrans" cxnId="{918C0816-8BC3-4D86-ACC3-DB38E5F87A33}">
      <dgm:prSet/>
      <dgm:spPr/>
      <dgm:t>
        <a:bodyPr/>
        <a:lstStyle/>
        <a:p>
          <a:endParaRPr lang="en-US"/>
        </a:p>
      </dgm:t>
    </dgm:pt>
    <dgm:pt modelId="{F6A45304-B208-4922-8AAD-FB67105F4E2B}" type="sibTrans" cxnId="{918C0816-8BC3-4D86-ACC3-DB38E5F87A33}">
      <dgm:prSet/>
      <dgm:spPr/>
      <dgm:t>
        <a:bodyPr/>
        <a:lstStyle/>
        <a:p>
          <a:endParaRPr lang="en-US"/>
        </a:p>
      </dgm:t>
    </dgm:pt>
    <dgm:pt modelId="{D2A9087D-3B79-4CA5-BDAF-37DF4EB46506}">
      <dgm:prSet phldrT="[Text]"/>
      <dgm:spPr/>
      <dgm:t>
        <a:bodyPr/>
        <a:lstStyle/>
        <a:p>
          <a:endParaRPr lang="en-US" dirty="0"/>
        </a:p>
      </dgm:t>
    </dgm:pt>
    <dgm:pt modelId="{07C67137-28F7-4A2A-A865-AEC7769985F5}" type="parTrans" cxnId="{F35D858E-7D69-421E-9E41-F1C09C457F56}">
      <dgm:prSet/>
      <dgm:spPr/>
      <dgm:t>
        <a:bodyPr/>
        <a:lstStyle/>
        <a:p>
          <a:endParaRPr lang="en-US"/>
        </a:p>
      </dgm:t>
    </dgm:pt>
    <dgm:pt modelId="{01FB0C01-73FF-4E0A-8817-1287DC1A3D3D}" type="sibTrans" cxnId="{F35D858E-7D69-421E-9E41-F1C09C457F56}">
      <dgm:prSet/>
      <dgm:spPr/>
      <dgm:t>
        <a:bodyPr/>
        <a:lstStyle/>
        <a:p>
          <a:endParaRPr lang="en-US"/>
        </a:p>
      </dgm:t>
    </dgm:pt>
    <dgm:pt modelId="{C5ED4953-8A71-4C5F-AA44-49E6F548E58B}">
      <dgm:prSet phldrT="[Text]"/>
      <dgm:spPr/>
      <dgm:t>
        <a:bodyPr/>
        <a:lstStyle/>
        <a:p>
          <a:r>
            <a:rPr lang="en-US" dirty="0" smtClean="0"/>
            <a:t>Previous Block Hash</a:t>
          </a:r>
          <a:endParaRPr lang="en-US" dirty="0"/>
        </a:p>
      </dgm:t>
    </dgm:pt>
    <dgm:pt modelId="{0E44BA2B-21E4-4FF0-A039-FF76A4FB3076}" type="parTrans" cxnId="{B378366B-A22F-47BE-AE32-F03EBA26D980}">
      <dgm:prSet/>
      <dgm:spPr/>
      <dgm:t>
        <a:bodyPr/>
        <a:lstStyle/>
        <a:p>
          <a:endParaRPr lang="en-US"/>
        </a:p>
      </dgm:t>
    </dgm:pt>
    <dgm:pt modelId="{8CB1660B-CC26-4441-8216-643409ADA281}" type="sibTrans" cxnId="{B378366B-A22F-47BE-AE32-F03EBA26D980}">
      <dgm:prSet/>
      <dgm:spPr/>
      <dgm:t>
        <a:bodyPr/>
        <a:lstStyle/>
        <a:p>
          <a:endParaRPr lang="en-US"/>
        </a:p>
      </dgm:t>
    </dgm:pt>
    <dgm:pt modelId="{89B2F444-DDBF-42CC-ADB6-FD6502FFFA06}">
      <dgm:prSet phldrT="[Text]"/>
      <dgm:spPr/>
      <dgm:t>
        <a:bodyPr/>
        <a:lstStyle/>
        <a:p>
          <a:r>
            <a:rPr lang="en-US" dirty="0" err="1" smtClean="0"/>
            <a:t>Merkle</a:t>
          </a:r>
          <a:r>
            <a:rPr lang="en-US" dirty="0" smtClean="0"/>
            <a:t> Root</a:t>
          </a:r>
          <a:endParaRPr lang="en-US" dirty="0"/>
        </a:p>
      </dgm:t>
    </dgm:pt>
    <dgm:pt modelId="{ED032C32-0D78-42EA-A3A7-C3B2E1FCBCF9}" type="parTrans" cxnId="{0D2521BC-E341-46B4-B9FD-78FF542253F0}">
      <dgm:prSet/>
      <dgm:spPr/>
      <dgm:t>
        <a:bodyPr/>
        <a:lstStyle/>
        <a:p>
          <a:endParaRPr lang="en-US"/>
        </a:p>
      </dgm:t>
    </dgm:pt>
    <dgm:pt modelId="{9E175052-003C-4112-8A28-D9EB16AB9D9F}" type="sibTrans" cxnId="{0D2521BC-E341-46B4-B9FD-78FF542253F0}">
      <dgm:prSet/>
      <dgm:spPr/>
      <dgm:t>
        <a:bodyPr/>
        <a:lstStyle/>
        <a:p>
          <a:endParaRPr lang="en-US"/>
        </a:p>
      </dgm:t>
    </dgm:pt>
    <dgm:pt modelId="{62071528-81B9-4631-A4AA-01D580A9DFCF}">
      <dgm:prSet phldrT="[Text]"/>
      <dgm:spPr/>
      <dgm:t>
        <a:bodyPr/>
        <a:lstStyle/>
        <a:p>
          <a:r>
            <a:rPr lang="en-US" dirty="0" smtClean="0"/>
            <a:t>Time Stamp</a:t>
          </a:r>
          <a:endParaRPr lang="en-US" dirty="0"/>
        </a:p>
      </dgm:t>
    </dgm:pt>
    <dgm:pt modelId="{3526FB0C-F0D1-43D9-BC29-91E1935E790C}" type="parTrans" cxnId="{AACC284D-68A1-4CA3-A440-4134B7B5579F}">
      <dgm:prSet/>
      <dgm:spPr/>
      <dgm:t>
        <a:bodyPr/>
        <a:lstStyle/>
        <a:p>
          <a:endParaRPr lang="en-US"/>
        </a:p>
      </dgm:t>
    </dgm:pt>
    <dgm:pt modelId="{06372BB5-C1B9-4D85-AAE1-CFB73B229136}" type="sibTrans" cxnId="{AACC284D-68A1-4CA3-A440-4134B7B5579F}">
      <dgm:prSet/>
      <dgm:spPr/>
      <dgm:t>
        <a:bodyPr/>
        <a:lstStyle/>
        <a:p>
          <a:endParaRPr lang="en-US"/>
        </a:p>
      </dgm:t>
    </dgm:pt>
    <dgm:pt modelId="{6146AF56-04EF-4373-A0AA-91DDF1907659}">
      <dgm:prSet phldrT="[Text]"/>
      <dgm:spPr/>
      <dgm:t>
        <a:bodyPr/>
        <a:lstStyle/>
        <a:p>
          <a:r>
            <a:rPr lang="en-US" dirty="0" smtClean="0"/>
            <a:t>Bits</a:t>
          </a:r>
          <a:endParaRPr lang="en-US" dirty="0"/>
        </a:p>
      </dgm:t>
    </dgm:pt>
    <dgm:pt modelId="{1F623875-60E8-4BED-833D-378356AF631A}" type="parTrans" cxnId="{1F314616-929A-49F7-967D-A8763454E5A7}">
      <dgm:prSet/>
      <dgm:spPr/>
      <dgm:t>
        <a:bodyPr/>
        <a:lstStyle/>
        <a:p>
          <a:endParaRPr lang="en-US"/>
        </a:p>
      </dgm:t>
    </dgm:pt>
    <dgm:pt modelId="{998D5426-E283-4DCB-9238-C7B74678707D}" type="sibTrans" cxnId="{1F314616-929A-49F7-967D-A8763454E5A7}">
      <dgm:prSet/>
      <dgm:spPr/>
      <dgm:t>
        <a:bodyPr/>
        <a:lstStyle/>
        <a:p>
          <a:endParaRPr lang="en-US"/>
        </a:p>
      </dgm:t>
    </dgm:pt>
    <dgm:pt modelId="{832A829C-94F7-4D1F-B2C3-8C297C0293F2}">
      <dgm:prSet phldrT="[Text]"/>
      <dgm:spPr/>
      <dgm:t>
        <a:bodyPr/>
        <a:lstStyle/>
        <a:p>
          <a:r>
            <a:rPr lang="en-US" smtClean="0"/>
            <a:t>Nonce</a:t>
          </a:r>
          <a:endParaRPr lang="en-US" dirty="0"/>
        </a:p>
      </dgm:t>
    </dgm:pt>
    <dgm:pt modelId="{EEB05A6C-BA69-4EA3-83DF-E7914014C21B}" type="parTrans" cxnId="{6C0A20F4-857B-4F62-85BF-3D99B3ED9A06}">
      <dgm:prSet/>
      <dgm:spPr/>
      <dgm:t>
        <a:bodyPr/>
        <a:lstStyle/>
        <a:p>
          <a:endParaRPr lang="en-US"/>
        </a:p>
      </dgm:t>
    </dgm:pt>
    <dgm:pt modelId="{94747DDA-257A-43FE-893F-8BAD29B345C8}" type="sibTrans" cxnId="{6C0A20F4-857B-4F62-85BF-3D99B3ED9A06}">
      <dgm:prSet/>
      <dgm:spPr/>
      <dgm:t>
        <a:bodyPr/>
        <a:lstStyle/>
        <a:p>
          <a:endParaRPr lang="en-US"/>
        </a:p>
      </dgm:t>
    </dgm:pt>
    <dgm:pt modelId="{C9A0FAAB-719C-4A19-8267-C40F5D54238A}" type="pres">
      <dgm:prSet presAssocID="{7EA0A182-95AB-478E-9AED-31CD4820F9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D783D-176C-48F0-AD0E-3CE64B6374F7}" type="pres">
      <dgm:prSet presAssocID="{0ADA219E-636B-4872-96F9-BC581CD53137}" presName="linNode" presStyleCnt="0"/>
      <dgm:spPr/>
    </dgm:pt>
    <dgm:pt modelId="{2455C5F2-EF2A-4440-AED4-D23956C0B3D6}" type="pres">
      <dgm:prSet presAssocID="{0ADA219E-636B-4872-96F9-BC581CD53137}" presName="parTx" presStyleLbl="revTx" presStyleIdx="0" presStyleCnt="2" custScaleX="2668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89DAA-A43E-47DC-AD66-844ECBB14048}" type="pres">
      <dgm:prSet presAssocID="{0ADA219E-636B-4872-96F9-BC581CD53137}" presName="bracket" presStyleLbl="parChTrans1D1" presStyleIdx="0" presStyleCnt="2"/>
      <dgm:spPr/>
    </dgm:pt>
    <dgm:pt modelId="{CAA0BCB1-18E9-491E-A882-CDFB2D03797D}" type="pres">
      <dgm:prSet presAssocID="{0ADA219E-636B-4872-96F9-BC581CD53137}" presName="spH" presStyleCnt="0"/>
      <dgm:spPr/>
    </dgm:pt>
    <dgm:pt modelId="{5F123D85-0CF8-4554-9D81-9A96F67E7EC8}" type="pres">
      <dgm:prSet presAssocID="{0ADA219E-636B-4872-96F9-BC581CD53137}" presName="desTx" presStyleLbl="node1" presStyleIdx="0" presStyleCnt="1" custScaleX="123942" custLinFactX="40544" custLinFactNeighborX="100000" custLinFactNeighborY="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1227B-5747-49DF-96FB-CEC76AE1B69A}" type="pres">
      <dgm:prSet presAssocID="{AA7434B7-4E6B-42A0-AF97-9B6453923FCC}" presName="spV" presStyleCnt="0"/>
      <dgm:spPr/>
    </dgm:pt>
    <dgm:pt modelId="{B54BDA21-01C0-40B0-8BB6-B261F602371A}" type="pres">
      <dgm:prSet presAssocID="{D2A9087D-3B79-4CA5-BDAF-37DF4EB46506}" presName="linNode" presStyleCnt="0"/>
      <dgm:spPr/>
    </dgm:pt>
    <dgm:pt modelId="{D6BA74AD-56C2-4996-8545-F6A764F1A7F7}" type="pres">
      <dgm:prSet presAssocID="{D2A9087D-3B79-4CA5-BDAF-37DF4EB4650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2043C-3417-49CF-9690-C63E517B65CC}" type="pres">
      <dgm:prSet presAssocID="{D2A9087D-3B79-4CA5-BDAF-37DF4EB46506}" presName="bracket" presStyleLbl="parChTrans1D1" presStyleIdx="1" presStyleCnt="2" custFlipVert="1" custFlipHor="0" custScaleX="11143" custScaleY="101383" custLinFactX="1048679" custLinFactY="-41214" custLinFactNeighborX="1100000" custLinFactNeighborY="-100000"/>
      <dgm:spPr/>
    </dgm:pt>
    <dgm:pt modelId="{3C85D072-4ED7-453D-9743-632078A4778C}" type="pres">
      <dgm:prSet presAssocID="{D2A9087D-3B79-4CA5-BDAF-37DF4EB46506}" presName="spH" presStyleCnt="0"/>
      <dgm:spPr/>
    </dgm:pt>
  </dgm:ptLst>
  <dgm:cxnLst>
    <dgm:cxn modelId="{6A2261AF-230F-42D4-B545-5FCD20D875C0}" type="presOf" srcId="{62071528-81B9-4631-A4AA-01D580A9DFCF}" destId="{5F123D85-0CF8-4554-9D81-9A96F67E7EC8}" srcOrd="0" destOrd="3" presId="urn:diagrams.loki3.com/BracketList"/>
    <dgm:cxn modelId="{6C0A20F4-857B-4F62-85BF-3D99B3ED9A06}" srcId="{0ADA219E-636B-4872-96F9-BC581CD53137}" destId="{832A829C-94F7-4D1F-B2C3-8C297C0293F2}" srcOrd="5" destOrd="0" parTransId="{EEB05A6C-BA69-4EA3-83DF-E7914014C21B}" sibTransId="{94747DDA-257A-43FE-893F-8BAD29B345C8}"/>
    <dgm:cxn modelId="{EE57D4AF-2E89-475C-9C9C-CB9D87DA258B}" type="presOf" srcId="{3EEB91FD-0D61-4843-961B-A18983FA8847}" destId="{5F123D85-0CF8-4554-9D81-9A96F67E7EC8}" srcOrd="0" destOrd="0" presId="urn:diagrams.loki3.com/BracketList"/>
    <dgm:cxn modelId="{1F314616-929A-49F7-967D-A8763454E5A7}" srcId="{0ADA219E-636B-4872-96F9-BC581CD53137}" destId="{6146AF56-04EF-4373-A0AA-91DDF1907659}" srcOrd="4" destOrd="0" parTransId="{1F623875-60E8-4BED-833D-378356AF631A}" sibTransId="{998D5426-E283-4DCB-9238-C7B74678707D}"/>
    <dgm:cxn modelId="{B88D453B-BBC6-4429-9C95-4B81425C316A}" type="presOf" srcId="{0ADA219E-636B-4872-96F9-BC581CD53137}" destId="{2455C5F2-EF2A-4440-AED4-D23956C0B3D6}" srcOrd="0" destOrd="0" presId="urn:diagrams.loki3.com/BracketList"/>
    <dgm:cxn modelId="{A6E37A9A-6CF5-4DF1-9D8D-637FD60521A3}" type="presOf" srcId="{832A829C-94F7-4D1F-B2C3-8C297C0293F2}" destId="{5F123D85-0CF8-4554-9D81-9A96F67E7EC8}" srcOrd="0" destOrd="5" presId="urn:diagrams.loki3.com/BracketList"/>
    <dgm:cxn modelId="{918C0816-8BC3-4D86-ACC3-DB38E5F87A33}" srcId="{0ADA219E-636B-4872-96F9-BC581CD53137}" destId="{3EEB91FD-0D61-4843-961B-A18983FA8847}" srcOrd="0" destOrd="0" parTransId="{695F8526-A2D9-4672-945C-EE954A65BF58}" sibTransId="{F6A45304-B208-4922-8AAD-FB67105F4E2B}"/>
    <dgm:cxn modelId="{5A9AAF7A-1341-4D8E-BA8F-99E80D27EF28}" srcId="{7EA0A182-95AB-478E-9AED-31CD4820F90F}" destId="{0ADA219E-636B-4872-96F9-BC581CD53137}" srcOrd="0" destOrd="0" parTransId="{D1F6A606-61DC-4F65-9959-35DA4CEA8926}" sibTransId="{AA7434B7-4E6B-42A0-AF97-9B6453923FCC}"/>
    <dgm:cxn modelId="{AACC284D-68A1-4CA3-A440-4134B7B5579F}" srcId="{0ADA219E-636B-4872-96F9-BC581CD53137}" destId="{62071528-81B9-4631-A4AA-01D580A9DFCF}" srcOrd="3" destOrd="0" parTransId="{3526FB0C-F0D1-43D9-BC29-91E1935E790C}" sibTransId="{06372BB5-C1B9-4D85-AAE1-CFB73B229136}"/>
    <dgm:cxn modelId="{02F34264-526E-4B10-8090-7A46EC6A9A1A}" type="presOf" srcId="{89B2F444-DDBF-42CC-ADB6-FD6502FFFA06}" destId="{5F123D85-0CF8-4554-9D81-9A96F67E7EC8}" srcOrd="0" destOrd="2" presId="urn:diagrams.loki3.com/BracketList"/>
    <dgm:cxn modelId="{6A453FF8-7567-46FD-936F-2E451E531FFE}" type="presOf" srcId="{7EA0A182-95AB-478E-9AED-31CD4820F90F}" destId="{C9A0FAAB-719C-4A19-8267-C40F5D54238A}" srcOrd="0" destOrd="0" presId="urn:diagrams.loki3.com/BracketList"/>
    <dgm:cxn modelId="{F35D858E-7D69-421E-9E41-F1C09C457F56}" srcId="{7EA0A182-95AB-478E-9AED-31CD4820F90F}" destId="{D2A9087D-3B79-4CA5-BDAF-37DF4EB46506}" srcOrd="1" destOrd="0" parTransId="{07C67137-28F7-4A2A-A865-AEC7769985F5}" sibTransId="{01FB0C01-73FF-4E0A-8817-1287DC1A3D3D}"/>
    <dgm:cxn modelId="{564E3376-034F-418D-90E2-867FD98FED94}" type="presOf" srcId="{C5ED4953-8A71-4C5F-AA44-49E6F548E58B}" destId="{5F123D85-0CF8-4554-9D81-9A96F67E7EC8}" srcOrd="0" destOrd="1" presId="urn:diagrams.loki3.com/BracketList"/>
    <dgm:cxn modelId="{C7C9B394-F25C-4C4A-8102-3BEFAB5AC77C}" type="presOf" srcId="{D2A9087D-3B79-4CA5-BDAF-37DF4EB46506}" destId="{D6BA74AD-56C2-4996-8545-F6A764F1A7F7}" srcOrd="0" destOrd="0" presId="urn:diagrams.loki3.com/BracketList"/>
    <dgm:cxn modelId="{B378366B-A22F-47BE-AE32-F03EBA26D980}" srcId="{0ADA219E-636B-4872-96F9-BC581CD53137}" destId="{C5ED4953-8A71-4C5F-AA44-49E6F548E58B}" srcOrd="1" destOrd="0" parTransId="{0E44BA2B-21E4-4FF0-A039-FF76A4FB3076}" sibTransId="{8CB1660B-CC26-4441-8216-643409ADA281}"/>
    <dgm:cxn modelId="{0D2521BC-E341-46B4-B9FD-78FF542253F0}" srcId="{0ADA219E-636B-4872-96F9-BC581CD53137}" destId="{89B2F444-DDBF-42CC-ADB6-FD6502FFFA06}" srcOrd="2" destOrd="0" parTransId="{ED032C32-0D78-42EA-A3A7-C3B2E1FCBCF9}" sibTransId="{9E175052-003C-4112-8A28-D9EB16AB9D9F}"/>
    <dgm:cxn modelId="{E8EC5A61-963B-4870-AF9A-1F217B31483B}" type="presOf" srcId="{6146AF56-04EF-4373-A0AA-91DDF1907659}" destId="{5F123D85-0CF8-4554-9D81-9A96F67E7EC8}" srcOrd="0" destOrd="4" presId="urn:diagrams.loki3.com/BracketList"/>
    <dgm:cxn modelId="{9F217E19-BA24-43B1-ACA3-295B8FC0581F}" type="presParOf" srcId="{C9A0FAAB-719C-4A19-8267-C40F5D54238A}" destId="{6C8D783D-176C-48F0-AD0E-3CE64B6374F7}" srcOrd="0" destOrd="0" presId="urn:diagrams.loki3.com/BracketList"/>
    <dgm:cxn modelId="{FEA4D137-D7F2-44E4-89DB-6802DA78FB1C}" type="presParOf" srcId="{6C8D783D-176C-48F0-AD0E-3CE64B6374F7}" destId="{2455C5F2-EF2A-4440-AED4-D23956C0B3D6}" srcOrd="0" destOrd="0" presId="urn:diagrams.loki3.com/BracketList"/>
    <dgm:cxn modelId="{563F1495-2F8E-4601-93FE-64D37C123EEB}" type="presParOf" srcId="{6C8D783D-176C-48F0-AD0E-3CE64B6374F7}" destId="{1AC89DAA-A43E-47DC-AD66-844ECBB14048}" srcOrd="1" destOrd="0" presId="urn:diagrams.loki3.com/BracketList"/>
    <dgm:cxn modelId="{79B76FF3-BC13-4633-B6DE-625A396AD984}" type="presParOf" srcId="{6C8D783D-176C-48F0-AD0E-3CE64B6374F7}" destId="{CAA0BCB1-18E9-491E-A882-CDFB2D03797D}" srcOrd="2" destOrd="0" presId="urn:diagrams.loki3.com/BracketList"/>
    <dgm:cxn modelId="{75602204-8308-45A9-B036-1B640F0150F6}" type="presParOf" srcId="{6C8D783D-176C-48F0-AD0E-3CE64B6374F7}" destId="{5F123D85-0CF8-4554-9D81-9A96F67E7EC8}" srcOrd="3" destOrd="0" presId="urn:diagrams.loki3.com/BracketList"/>
    <dgm:cxn modelId="{7849F21E-5F0C-4555-AE33-B0FBC5B65F1A}" type="presParOf" srcId="{C9A0FAAB-719C-4A19-8267-C40F5D54238A}" destId="{B5D1227B-5747-49DF-96FB-CEC76AE1B69A}" srcOrd="1" destOrd="0" presId="urn:diagrams.loki3.com/BracketList"/>
    <dgm:cxn modelId="{BE74DA1D-A154-4E1F-918F-832560F0B513}" type="presParOf" srcId="{C9A0FAAB-719C-4A19-8267-C40F5D54238A}" destId="{B54BDA21-01C0-40B0-8BB6-B261F602371A}" srcOrd="2" destOrd="0" presId="urn:diagrams.loki3.com/BracketList"/>
    <dgm:cxn modelId="{B6885392-BD65-4185-ADC9-1DB51712D6AA}" type="presParOf" srcId="{B54BDA21-01C0-40B0-8BB6-B261F602371A}" destId="{D6BA74AD-56C2-4996-8545-F6A764F1A7F7}" srcOrd="0" destOrd="0" presId="urn:diagrams.loki3.com/BracketList"/>
    <dgm:cxn modelId="{14C6F78A-00A9-43CA-9E4E-A778952A2D1D}" type="presParOf" srcId="{B54BDA21-01C0-40B0-8BB6-B261F602371A}" destId="{C492043C-3417-49CF-9690-C63E517B65CC}" srcOrd="1" destOrd="0" presId="urn:diagrams.loki3.com/BracketList"/>
    <dgm:cxn modelId="{90856166-F4A8-48DF-BB5D-C0B215D643EF}" type="presParOf" srcId="{B54BDA21-01C0-40B0-8BB6-B261F602371A}" destId="{3C85D072-4ED7-453D-9743-632078A4778C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5C5F2-EF2A-4440-AED4-D23956C0B3D6}">
      <dsp:nvSpPr>
        <dsp:cNvPr id="0" name=""/>
        <dsp:cNvSpPr/>
      </dsp:nvSpPr>
      <dsp:spPr>
        <a:xfrm>
          <a:off x="935" y="1436613"/>
          <a:ext cx="4439551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 smtClean="0"/>
        </a:p>
      </dsp:txBody>
      <dsp:txXfrm>
        <a:off x="935" y="1436613"/>
        <a:ext cx="4439551" cy="673200"/>
      </dsp:txXfrm>
    </dsp:sp>
    <dsp:sp modelId="{1AC89DAA-A43E-47DC-AD66-844ECBB14048}">
      <dsp:nvSpPr>
        <dsp:cNvPr id="0" name=""/>
        <dsp:cNvSpPr/>
      </dsp:nvSpPr>
      <dsp:spPr>
        <a:xfrm>
          <a:off x="4440487" y="6063"/>
          <a:ext cx="332720" cy="3534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23D85-0CF8-4554-9D81-9A96F67E7EC8}">
      <dsp:nvSpPr>
        <dsp:cNvPr id="0" name=""/>
        <dsp:cNvSpPr/>
      </dsp:nvSpPr>
      <dsp:spPr>
        <a:xfrm>
          <a:off x="4907231" y="14758"/>
          <a:ext cx="5608368" cy="35343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Version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Previous Block Hash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/>
            <a:t>Merkle</a:t>
          </a:r>
          <a:r>
            <a:rPr lang="en-US" sz="3400" kern="1200" dirty="0" smtClean="0"/>
            <a:t> Root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Time Stamp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Bits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Nonce</a:t>
          </a:r>
          <a:endParaRPr lang="en-US" sz="3400" kern="1200" dirty="0"/>
        </a:p>
      </dsp:txBody>
      <dsp:txXfrm>
        <a:off x="4907231" y="14758"/>
        <a:ext cx="5608368" cy="3534300"/>
      </dsp:txXfrm>
    </dsp:sp>
    <dsp:sp modelId="{D6BA74AD-56C2-4996-8545-F6A764F1A7F7}">
      <dsp:nvSpPr>
        <dsp:cNvPr id="0" name=""/>
        <dsp:cNvSpPr/>
      </dsp:nvSpPr>
      <dsp:spPr>
        <a:xfrm>
          <a:off x="935" y="3667419"/>
          <a:ext cx="2628900" cy="67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86360" rIns="241808" bIns="86360" numCol="1" spcCol="1270" anchor="ctr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935" y="3667419"/>
        <a:ext cx="2628900" cy="673200"/>
      </dsp:txXfrm>
    </dsp:sp>
    <dsp:sp modelId="{C492043C-3417-49CF-9690-C63E517B65CC}">
      <dsp:nvSpPr>
        <dsp:cNvPr id="0" name=""/>
        <dsp:cNvSpPr/>
      </dsp:nvSpPr>
      <dsp:spPr>
        <a:xfrm flipV="1">
          <a:off x="10457012" y="2712111"/>
          <a:ext cx="58587" cy="68251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5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1188-75DB-414F-85ED-506F1EE8828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12F3-CA33-4FB6-988B-33DAD0B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2en3nHxA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.gyazo.com/4cdaaf6fcfd90ac6b02635c3b5a8f290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Bitcoins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P2P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757" y="2230890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What’s preventing other person from transferring money from my wallet to their own?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3556453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725" y="2274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Process?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has must be below the target difficulty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69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2201333"/>
            <a:ext cx="546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Create header.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Make nonce random.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Calculate block hash.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Is it below the target?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We are done.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If not, go to 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7" y="219210"/>
            <a:ext cx="11564566" cy="5987038"/>
          </a:xfrm>
        </p:spPr>
      </p:pic>
      <p:sp>
        <p:nvSpPr>
          <p:cNvPr id="7" name="TextBox 6"/>
          <p:cNvSpPr txBox="1"/>
          <p:nvPr/>
        </p:nvSpPr>
        <p:spPr>
          <a:xfrm>
            <a:off x="2169267" y="6332706"/>
            <a:ext cx="77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Network’s Hash Rate on 31</a:t>
            </a:r>
            <a:r>
              <a:rPr lang="en-US" baseline="30000" dirty="0" smtClean="0"/>
              <a:t>st</a:t>
            </a:r>
            <a:r>
              <a:rPr lang="en-US" dirty="0"/>
              <a:t> </a:t>
            </a:r>
            <a:r>
              <a:rPr lang="en-US" dirty="0" smtClean="0"/>
              <a:t>Aug, 2016 : 1,481,468 TH/s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74"/>
            <a:ext cx="10299970" cy="6279757"/>
          </a:xfrm>
        </p:spPr>
      </p:pic>
    </p:spTree>
    <p:extLst>
      <p:ext uri="{BB962C8B-B14F-4D97-AF65-F5344CB8AC3E}">
        <p14:creationId xmlns:p14="http://schemas.microsoft.com/office/powerpoint/2010/main" val="40599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normal computer with 4 cores can do 2GH/s.</a:t>
            </a:r>
          </a:p>
          <a:p>
            <a:r>
              <a:rPr lang="en-US" dirty="0" smtClean="0"/>
              <a:t>GPU </a:t>
            </a:r>
            <a:r>
              <a:rPr lang="en-US" dirty="0"/>
              <a:t>can hash 50x </a:t>
            </a:r>
            <a:r>
              <a:rPr lang="en-US" dirty="0" smtClean="0"/>
              <a:t>- </a:t>
            </a:r>
            <a:r>
              <a:rPr lang="en-US" dirty="0"/>
              <a:t>100x faster than a </a:t>
            </a:r>
            <a:r>
              <a:rPr lang="en-US" dirty="0" smtClean="0"/>
              <a:t>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Wikipedia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by Satoshi </a:t>
            </a:r>
            <a:r>
              <a:rPr lang="en-US" dirty="0" err="1" smtClean="0"/>
              <a:t>Nakamoto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0.000000001 = Satoshi.</a:t>
            </a:r>
          </a:p>
          <a:p>
            <a:r>
              <a:rPr lang="en-US" dirty="0" smtClean="0"/>
              <a:t>First Cryptocurrency.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c2en3nHxA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8414" y="857250"/>
            <a:ext cx="7560128" cy="51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not everyone is using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cryptocurrency did not have much momentum in retail transactions.</a:t>
            </a:r>
          </a:p>
          <a:p>
            <a:r>
              <a:rPr lang="en-US" dirty="0" smtClean="0"/>
              <a:t>Digital theft or hacking of bitcoins.</a:t>
            </a:r>
          </a:p>
          <a:p>
            <a:r>
              <a:rPr lang="en-US" dirty="0" smtClean="0"/>
              <a:t>Private key is lost, your coins are lost, they are unusable.</a:t>
            </a:r>
          </a:p>
          <a:p>
            <a:r>
              <a:rPr lang="en-US" dirty="0" smtClean="0"/>
              <a:t>Malwares.</a:t>
            </a:r>
          </a:p>
          <a:p>
            <a:r>
              <a:rPr lang="en-US" dirty="0" smtClean="0"/>
              <a:t>Ransomware.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preev.com/</a:t>
            </a:r>
            <a:r>
              <a:rPr lang="en-US" dirty="0" err="1" smtClean="0"/>
              <a:t>btc</a:t>
            </a:r>
            <a:r>
              <a:rPr lang="en-US" dirty="0" smtClean="0"/>
              <a:t>/</a:t>
            </a:r>
            <a:r>
              <a:rPr lang="en-US" dirty="0" err="1" smtClean="0"/>
              <a:t>inr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40" y="1885949"/>
            <a:ext cx="7989437" cy="4291013"/>
          </a:xfrm>
        </p:spPr>
      </p:pic>
    </p:spTree>
    <p:extLst>
      <p:ext uri="{BB962C8B-B14F-4D97-AF65-F5344CB8AC3E}">
        <p14:creationId xmlns:p14="http://schemas.microsoft.com/office/powerpoint/2010/main" val="16579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80595"/>
            <a:ext cx="11046279" cy="5391605"/>
          </a:xfrm>
        </p:spPr>
      </p:pic>
    </p:spTree>
    <p:extLst>
      <p:ext uri="{BB962C8B-B14F-4D97-AF65-F5344CB8AC3E}">
        <p14:creationId xmlns:p14="http://schemas.microsoft.com/office/powerpoint/2010/main" val="4193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84175"/>
            <a:ext cx="10515600" cy="1158875"/>
          </a:xfrm>
        </p:spPr>
        <p:txBody>
          <a:bodyPr/>
          <a:lstStyle/>
          <a:p>
            <a:r>
              <a:rPr lang="en-US" dirty="0" smtClean="0"/>
              <a:t>                           coinsecure.in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1379764"/>
            <a:ext cx="9527722" cy="5216980"/>
          </a:xfrm>
        </p:spPr>
      </p:pic>
    </p:spTree>
    <p:extLst>
      <p:ext uri="{BB962C8B-B14F-4D97-AF65-F5344CB8AC3E}">
        <p14:creationId xmlns:p14="http://schemas.microsoft.com/office/powerpoint/2010/main" val="1980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440" y="203301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280" y="427788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907" y="252866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you.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0" y="61005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41" y="1672992"/>
            <a:ext cx="3243262" cy="3228848"/>
          </a:xfrm>
        </p:spPr>
      </p:pic>
    </p:spTree>
    <p:extLst>
      <p:ext uri="{BB962C8B-B14F-4D97-AF65-F5344CB8AC3E}">
        <p14:creationId xmlns:p14="http://schemas.microsoft.com/office/powerpoint/2010/main" val="8766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365125"/>
            <a:ext cx="7429499" cy="6013738"/>
          </a:xfrm>
        </p:spPr>
      </p:pic>
    </p:spTree>
    <p:extLst>
      <p:ext uri="{BB962C8B-B14F-4D97-AF65-F5344CB8AC3E}">
        <p14:creationId xmlns:p14="http://schemas.microsoft.com/office/powerpoint/2010/main" val="11072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Bitcoin is another currency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39" y="2380617"/>
            <a:ext cx="857250" cy="857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8" y="2443481"/>
            <a:ext cx="1221442" cy="84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14" y="2160656"/>
            <a:ext cx="1360035" cy="1360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5" y="2443481"/>
            <a:ext cx="790855" cy="794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89" y="2315778"/>
            <a:ext cx="922089" cy="922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64" y="3805465"/>
            <a:ext cx="2617107" cy="26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  </a:t>
            </a:r>
          </a:p>
          <a:p>
            <a:pPr marL="0" indent="0">
              <a:buNone/>
            </a:pPr>
            <a:r>
              <a:rPr lang="en-US" sz="6600"/>
              <a:t> </a:t>
            </a:r>
            <a:r>
              <a:rPr lang="en-US" sz="6600" smtClean="0"/>
              <a:t>     </a:t>
            </a:r>
            <a:r>
              <a:rPr lang="en-US" sz="6600" dirty="0" smtClean="0">
                <a:hlinkClick r:id="rId2"/>
              </a:rPr>
              <a:t>It’s money with an API!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582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Get Rid of Transaction 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32" y="2193018"/>
            <a:ext cx="2507910" cy="20526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19" y="2339884"/>
            <a:ext cx="3198651" cy="17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989818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Take currency </a:t>
            </a:r>
            <a:r>
              <a:rPr lang="en-US" sz="6600" dirty="0"/>
              <a:t>p</a:t>
            </a:r>
            <a:r>
              <a:rPr lang="en-US" sz="6600" dirty="0" smtClean="0"/>
              <a:t>ower </a:t>
            </a:r>
            <a:r>
              <a:rPr lang="en-US" sz="6600" dirty="0"/>
              <a:t>a</a:t>
            </a:r>
            <a:r>
              <a:rPr lang="en-US" sz="6600" dirty="0" smtClean="0"/>
              <a:t>way </a:t>
            </a:r>
            <a:r>
              <a:rPr lang="en-US" sz="6600" dirty="0"/>
              <a:t>f</a:t>
            </a:r>
            <a:r>
              <a:rPr lang="en-US" sz="6600" dirty="0" smtClean="0"/>
              <a:t>rom banks and government.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1" y="4682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907" y="230822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dirty="0" smtClean="0"/>
              <a:t>Bitcoin has no notion of identity.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201</Words>
  <Application>Microsoft Office PowerPoint</Application>
  <PresentationFormat>Widescreen</PresentationFormat>
  <Paragraphs>40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Bitcoins</vt:lpstr>
      <vt:lpstr>PowerPoint Presentation</vt:lpstr>
      <vt:lpstr>PowerPoint Presentation</vt:lpstr>
      <vt:lpstr>PowerPoint Presentation</vt:lpstr>
      <vt:lpstr>             Bitcoin is another currency</vt:lpstr>
      <vt:lpstr>PowerPoint Presentation</vt:lpstr>
      <vt:lpstr>            Get Rid of Transaction Cost</vt:lpstr>
      <vt:lpstr>Take currency power away from banks and government. </vt:lpstr>
      <vt:lpstr>Bitcoin has no notion of identity.</vt:lpstr>
      <vt:lpstr>What’s preventing other person from transferring money from my wallet to their own?</vt:lpstr>
      <vt:lpstr>Process?</vt:lpstr>
      <vt:lpstr>Block has must be below the target difficulty</vt:lpstr>
      <vt:lpstr>PowerPoint Presentation</vt:lpstr>
      <vt:lpstr>PowerPoint Presentation</vt:lpstr>
      <vt:lpstr>PowerPoint Presentation</vt:lpstr>
      <vt:lpstr>Some Wikipedia Stuff</vt:lpstr>
      <vt:lpstr>PowerPoint Presentation</vt:lpstr>
      <vt:lpstr>Why not everyone is using it?</vt:lpstr>
      <vt:lpstr>                     preev.com/btc/inr</vt:lpstr>
      <vt:lpstr>                           coinsecure.in</vt:lpstr>
      <vt:lpstr>Questions?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</dc:title>
  <dc:creator>Pathak, Tapasweni</dc:creator>
  <cp:lastModifiedBy>Pathak, Tapasweni</cp:lastModifiedBy>
  <cp:revision>22</cp:revision>
  <dcterms:created xsi:type="dcterms:W3CDTF">2016-08-29T14:25:38Z</dcterms:created>
  <dcterms:modified xsi:type="dcterms:W3CDTF">2016-09-16T05:12:22Z</dcterms:modified>
</cp:coreProperties>
</file>