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42" r:id="rId5"/>
    <p:sldId id="390" r:id="rId6"/>
    <p:sldId id="359" r:id="rId7"/>
    <p:sldId id="375" r:id="rId8"/>
    <p:sldId id="383" r:id="rId9"/>
    <p:sldId id="381" r:id="rId10"/>
    <p:sldId id="374" r:id="rId11"/>
    <p:sldId id="373" r:id="rId12"/>
    <p:sldId id="385" r:id="rId13"/>
    <p:sldId id="365" r:id="rId14"/>
    <p:sldId id="372" r:id="rId15"/>
    <p:sldId id="396" r:id="rId16"/>
    <p:sldId id="397" r:id="rId17"/>
    <p:sldId id="393" r:id="rId18"/>
    <p:sldId id="387" r:id="rId19"/>
    <p:sldId id="394" r:id="rId20"/>
    <p:sldId id="392" r:id="rId21"/>
    <p:sldId id="388" r:id="rId22"/>
    <p:sldId id="380" r:id="rId23"/>
    <p:sldId id="395" r:id="rId24"/>
    <p:sldId id="3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897A4-2F8E-46FA-A8B2-31A8821DD6CE}" v="10" dt="2024-10-08T09:03:46.63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932" autoAdjust="0"/>
  </p:normalViewPr>
  <p:slideViewPr>
    <p:cSldViewPr snapToGrid="0" snapToObjects="1" showGuides="1">
      <p:cViewPr varScale="1">
        <p:scale>
          <a:sx n="79" d="100"/>
          <a:sy n="79" d="100"/>
        </p:scale>
        <p:origin x="71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,Ahmed,EG-6th of October" userId="6bc2c9c2-783f-4589-b699-dc54f164e9a2" providerId="ADAL" clId="{633897A4-2F8E-46FA-A8B2-31A8821DD6CE}"/>
    <pc:docChg chg="undo custSel addSld delSld modSld sldOrd">
      <pc:chgData name="Saeed,Ahmed,EG-6th of October" userId="6bc2c9c2-783f-4589-b699-dc54f164e9a2" providerId="ADAL" clId="{633897A4-2F8E-46FA-A8B2-31A8821DD6CE}" dt="2024-10-08T09:09:11.726" v="4713" actId="120"/>
      <pc:docMkLst>
        <pc:docMk/>
      </pc:docMkLst>
      <pc:sldChg chg="modSp mod">
        <pc:chgData name="Saeed,Ahmed,EG-6th of October" userId="6bc2c9c2-783f-4589-b699-dc54f164e9a2" providerId="ADAL" clId="{633897A4-2F8E-46FA-A8B2-31A8821DD6CE}" dt="2024-10-07T08:13:55.536" v="3677" actId="20577"/>
        <pc:sldMkLst>
          <pc:docMk/>
          <pc:sldMk cId="1460159330" sldId="359"/>
        </pc:sldMkLst>
        <pc:spChg chg="mod">
          <ac:chgData name="Saeed,Ahmed,EG-6th of October" userId="6bc2c9c2-783f-4589-b699-dc54f164e9a2" providerId="ADAL" clId="{633897A4-2F8E-46FA-A8B2-31A8821DD6CE}" dt="2024-10-07T08:13:55.536" v="3677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modSp mod ord">
        <pc:chgData name="Saeed,Ahmed,EG-6th of October" userId="6bc2c9c2-783f-4589-b699-dc54f164e9a2" providerId="ADAL" clId="{633897A4-2F8E-46FA-A8B2-31A8821DD6CE}" dt="2024-09-22T07:22:54.572" v="66"/>
        <pc:sldMkLst>
          <pc:docMk/>
          <pc:sldMk cId="1330733909" sldId="365"/>
        </pc:sldMkLst>
        <pc:spChg chg="mod">
          <ac:chgData name="Saeed,Ahmed,EG-6th of October" userId="6bc2c9c2-783f-4589-b699-dc54f164e9a2" providerId="ADAL" clId="{633897A4-2F8E-46FA-A8B2-31A8821DD6CE}" dt="2024-09-22T07:22:54.572" v="66"/>
          <ac:spMkLst>
            <pc:docMk/>
            <pc:sldMk cId="1330733909" sldId="365"/>
            <ac:spMk id="6" creationId="{C15774B0-D971-67D7-27EB-FDB82B3A58CD}"/>
          </ac:spMkLst>
        </pc:spChg>
        <pc:spChg chg="mod">
          <ac:chgData name="Saeed,Ahmed,EG-6th of October" userId="6bc2c9c2-783f-4589-b699-dc54f164e9a2" providerId="ADAL" clId="{633897A4-2F8E-46FA-A8B2-31A8821DD6CE}" dt="2024-09-22T07:22:17.054" v="65"/>
          <ac:spMkLst>
            <pc:docMk/>
            <pc:sldMk cId="1330733909" sldId="365"/>
            <ac:spMk id="9" creationId="{0FD6A3FE-1BF6-4C1A-0553-EBD497A69F2D}"/>
          </ac:spMkLst>
        </pc:spChg>
      </pc:sldChg>
      <pc:sldChg chg="addSp delSp modSp mod ord">
        <pc:chgData name="Saeed,Ahmed,EG-6th of October" userId="6bc2c9c2-783f-4589-b699-dc54f164e9a2" providerId="ADAL" clId="{633897A4-2F8E-46FA-A8B2-31A8821DD6CE}" dt="2024-10-07T08:17:40.148" v="3689" actId="1076"/>
        <pc:sldMkLst>
          <pc:docMk/>
          <pc:sldMk cId="2395464980" sldId="372"/>
        </pc:sldMkLst>
        <pc:spChg chg="del mod">
          <ac:chgData name="Saeed,Ahmed,EG-6th of October" userId="6bc2c9c2-783f-4589-b699-dc54f164e9a2" providerId="ADAL" clId="{633897A4-2F8E-46FA-A8B2-31A8821DD6CE}" dt="2024-09-25T10:11:31.356" v="1883" actId="478"/>
          <ac:spMkLst>
            <pc:docMk/>
            <pc:sldMk cId="2395464980" sldId="372"/>
            <ac:spMk id="14" creationId="{AE5F2E56-9F77-E1C2-EC04-EA959822CA61}"/>
          </ac:spMkLst>
        </pc:spChg>
        <pc:spChg chg="del mod">
          <ac:chgData name="Saeed,Ahmed,EG-6th of October" userId="6bc2c9c2-783f-4589-b699-dc54f164e9a2" providerId="ADAL" clId="{633897A4-2F8E-46FA-A8B2-31A8821DD6CE}" dt="2024-10-07T08:16:31.962" v="3684" actId="478"/>
          <ac:spMkLst>
            <pc:docMk/>
            <pc:sldMk cId="2395464980" sldId="372"/>
            <ac:spMk id="24" creationId="{CE1ABEC8-43FD-4F21-A7D2-70200D86263C}"/>
          </ac:spMkLst>
        </pc:spChg>
        <pc:picChg chg="add mod">
          <ac:chgData name="Saeed,Ahmed,EG-6th of October" userId="6bc2c9c2-783f-4589-b699-dc54f164e9a2" providerId="ADAL" clId="{633897A4-2F8E-46FA-A8B2-31A8821DD6CE}" dt="2024-10-07T08:17:40.148" v="3689" actId="1076"/>
          <ac:picMkLst>
            <pc:docMk/>
            <pc:sldMk cId="2395464980" sldId="372"/>
            <ac:picMk id="3" creationId="{1E0465D8-EE4A-3BDF-E63F-8B14CF6822C0}"/>
          </ac:picMkLst>
        </pc:picChg>
      </pc:sldChg>
      <pc:sldChg chg="addSp delSp modSp mod ord">
        <pc:chgData name="Saeed,Ahmed,EG-6th of October" userId="6bc2c9c2-783f-4589-b699-dc54f164e9a2" providerId="ADAL" clId="{633897A4-2F8E-46FA-A8B2-31A8821DD6CE}" dt="2024-09-23T15:05:59.561" v="256" actId="14100"/>
        <pc:sldMkLst>
          <pc:docMk/>
          <pc:sldMk cId="1397193754" sldId="373"/>
        </pc:sldMkLst>
        <pc:spChg chg="del mod">
          <ac:chgData name="Saeed,Ahmed,EG-6th of October" userId="6bc2c9c2-783f-4589-b699-dc54f164e9a2" providerId="ADAL" clId="{633897A4-2F8E-46FA-A8B2-31A8821DD6CE}" dt="2024-09-23T14:50:37.755" v="118" actId="478"/>
          <ac:spMkLst>
            <pc:docMk/>
            <pc:sldMk cId="1397193754" sldId="373"/>
            <ac:spMk id="2" creationId="{E117F7C5-CBA2-9823-0CBA-5BD773998046}"/>
          </ac:spMkLst>
        </pc:spChg>
        <pc:spChg chg="del">
          <ac:chgData name="Saeed,Ahmed,EG-6th of October" userId="6bc2c9c2-783f-4589-b699-dc54f164e9a2" providerId="ADAL" clId="{633897A4-2F8E-46FA-A8B2-31A8821DD6CE}" dt="2024-09-23T14:50:39.865" v="119" actId="478"/>
          <ac:spMkLst>
            <pc:docMk/>
            <pc:sldMk cId="1397193754" sldId="373"/>
            <ac:spMk id="4" creationId="{260D053B-A40A-3228-B6D5-3371B9EE2E56}"/>
          </ac:spMkLst>
        </pc:spChg>
        <pc:spChg chg="add del mod">
          <ac:chgData name="Saeed,Ahmed,EG-6th of October" userId="6bc2c9c2-783f-4589-b699-dc54f164e9a2" providerId="ADAL" clId="{633897A4-2F8E-46FA-A8B2-31A8821DD6CE}" dt="2024-09-23T14:50:42.169" v="120" actId="478"/>
          <ac:spMkLst>
            <pc:docMk/>
            <pc:sldMk cId="1397193754" sldId="373"/>
            <ac:spMk id="6" creationId="{18B24B4F-2731-CEE7-CAC9-3F616F95FBB1}"/>
          </ac:spMkLst>
        </pc:spChg>
        <pc:picChg chg="add mod">
          <ac:chgData name="Saeed,Ahmed,EG-6th of October" userId="6bc2c9c2-783f-4589-b699-dc54f164e9a2" providerId="ADAL" clId="{633897A4-2F8E-46FA-A8B2-31A8821DD6CE}" dt="2024-09-23T14:59:32.831" v="187" actId="14100"/>
          <ac:picMkLst>
            <pc:docMk/>
            <pc:sldMk cId="1397193754" sldId="373"/>
            <ac:picMk id="8" creationId="{49A42B43-E6D6-B84F-F73A-A28441D3C1B9}"/>
          </ac:picMkLst>
        </pc:picChg>
        <pc:picChg chg="add mod">
          <ac:chgData name="Saeed,Ahmed,EG-6th of October" userId="6bc2c9c2-783f-4589-b699-dc54f164e9a2" providerId="ADAL" clId="{633897A4-2F8E-46FA-A8B2-31A8821DD6CE}" dt="2024-09-23T14:59:19.935" v="184" actId="14100"/>
          <ac:picMkLst>
            <pc:docMk/>
            <pc:sldMk cId="1397193754" sldId="373"/>
            <ac:picMk id="10" creationId="{B012C38A-949A-6292-97E5-ED46BE294B98}"/>
          </ac:picMkLst>
        </pc:picChg>
        <pc:picChg chg="add mod">
          <ac:chgData name="Saeed,Ahmed,EG-6th of October" userId="6bc2c9c2-783f-4589-b699-dc54f164e9a2" providerId="ADAL" clId="{633897A4-2F8E-46FA-A8B2-31A8821DD6CE}" dt="2024-09-23T14:59:09.957" v="182" actId="1038"/>
          <ac:picMkLst>
            <pc:docMk/>
            <pc:sldMk cId="1397193754" sldId="373"/>
            <ac:picMk id="12" creationId="{D19D2B0D-CBC7-5E35-B4B2-ECD355F6D887}"/>
          </ac:picMkLst>
        </pc:picChg>
        <pc:picChg chg="add mod">
          <ac:chgData name="Saeed,Ahmed,EG-6th of October" userId="6bc2c9c2-783f-4589-b699-dc54f164e9a2" providerId="ADAL" clId="{633897A4-2F8E-46FA-A8B2-31A8821DD6CE}" dt="2024-09-23T14:58:54.909" v="178" actId="1038"/>
          <ac:picMkLst>
            <pc:docMk/>
            <pc:sldMk cId="1397193754" sldId="373"/>
            <ac:picMk id="14" creationId="{666B3B3E-080B-14C3-693D-139228CEB70E}"/>
          </ac:picMkLst>
        </pc:picChg>
        <pc:picChg chg="add mod">
          <ac:chgData name="Saeed,Ahmed,EG-6th of October" userId="6bc2c9c2-783f-4589-b699-dc54f164e9a2" providerId="ADAL" clId="{633897A4-2F8E-46FA-A8B2-31A8821DD6CE}" dt="2024-09-23T15:05:29.166" v="244" actId="1038"/>
          <ac:picMkLst>
            <pc:docMk/>
            <pc:sldMk cId="1397193754" sldId="373"/>
            <ac:picMk id="16" creationId="{DC6399A8-E7F9-F214-EB3D-D968C5D6A4AC}"/>
          </ac:picMkLst>
        </pc:picChg>
        <pc:picChg chg="add del mod">
          <ac:chgData name="Saeed,Ahmed,EG-6th of October" userId="6bc2c9c2-783f-4589-b699-dc54f164e9a2" providerId="ADAL" clId="{633897A4-2F8E-46FA-A8B2-31A8821DD6CE}" dt="2024-09-23T15:04:10.687" v="195" actId="478"/>
          <ac:picMkLst>
            <pc:docMk/>
            <pc:sldMk cId="1397193754" sldId="373"/>
            <ac:picMk id="18" creationId="{C5FBAC7D-7A9F-D797-8642-816B8447D13F}"/>
          </ac:picMkLst>
        </pc:picChg>
        <pc:picChg chg="add mod">
          <ac:chgData name="Saeed,Ahmed,EG-6th of October" userId="6bc2c9c2-783f-4589-b699-dc54f164e9a2" providerId="ADAL" clId="{633897A4-2F8E-46FA-A8B2-31A8821DD6CE}" dt="2024-09-23T15:05:59.561" v="256" actId="14100"/>
          <ac:picMkLst>
            <pc:docMk/>
            <pc:sldMk cId="1397193754" sldId="373"/>
            <ac:picMk id="20" creationId="{EF4BCA51-71F6-1194-36C2-FA90483C72D3}"/>
          </ac:picMkLst>
        </pc:picChg>
      </pc:sldChg>
      <pc:sldChg chg="addSp delSp modSp mod modNotesTx">
        <pc:chgData name="Saeed,Ahmed,EG-6th of October" userId="6bc2c9c2-783f-4589-b699-dc54f164e9a2" providerId="ADAL" clId="{633897A4-2F8E-46FA-A8B2-31A8821DD6CE}" dt="2024-10-08T09:07:55.113" v="4709" actId="6549"/>
        <pc:sldMkLst>
          <pc:docMk/>
          <pc:sldMk cId="598144966" sldId="374"/>
        </pc:sldMkLst>
        <pc:picChg chg="add del mod">
          <ac:chgData name="Saeed,Ahmed,EG-6th of October" userId="6bc2c9c2-783f-4589-b699-dc54f164e9a2" providerId="ADAL" clId="{633897A4-2F8E-46FA-A8B2-31A8821DD6CE}" dt="2024-09-23T14:45:41.985" v="105" actId="478"/>
          <ac:picMkLst>
            <pc:docMk/>
            <pc:sldMk cId="598144966" sldId="374"/>
            <ac:picMk id="5" creationId="{8FF141D4-6159-97F8-6FB5-FA0EF81740B2}"/>
          </ac:picMkLst>
        </pc:picChg>
        <pc:picChg chg="add del mod">
          <ac:chgData name="Saeed,Ahmed,EG-6th of October" userId="6bc2c9c2-783f-4589-b699-dc54f164e9a2" providerId="ADAL" clId="{633897A4-2F8E-46FA-A8B2-31A8821DD6CE}" dt="2024-09-23T14:45:45.621" v="106" actId="478"/>
          <ac:picMkLst>
            <pc:docMk/>
            <pc:sldMk cId="598144966" sldId="374"/>
            <ac:picMk id="7" creationId="{6E9CC1BD-BAAD-282D-A690-134F061F46B6}"/>
          </ac:picMkLst>
        </pc:picChg>
        <pc:picChg chg="mod">
          <ac:chgData name="Saeed,Ahmed,EG-6th of October" userId="6bc2c9c2-783f-4589-b699-dc54f164e9a2" providerId="ADAL" clId="{633897A4-2F8E-46FA-A8B2-31A8821DD6CE}" dt="2024-09-23T14:44:42.336" v="102" actId="1076"/>
          <ac:picMkLst>
            <pc:docMk/>
            <pc:sldMk cId="598144966" sldId="374"/>
            <ac:picMk id="8" creationId="{E1DBD4C7-D952-4426-40FD-8799F80F821F}"/>
          </ac:picMkLst>
        </pc:picChg>
        <pc:picChg chg="add mod">
          <ac:chgData name="Saeed,Ahmed,EG-6th of October" userId="6bc2c9c2-783f-4589-b699-dc54f164e9a2" providerId="ADAL" clId="{633897A4-2F8E-46FA-A8B2-31A8821DD6CE}" dt="2024-09-23T14:47:13.687" v="111" actId="1076"/>
          <ac:picMkLst>
            <pc:docMk/>
            <pc:sldMk cId="598144966" sldId="374"/>
            <ac:picMk id="11" creationId="{80C96FCF-DD39-88A0-A93D-EC36AE3A78D3}"/>
          </ac:picMkLst>
        </pc:picChg>
      </pc:sldChg>
      <pc:sldChg chg="modSp mod">
        <pc:chgData name="Saeed,Ahmed,EG-6th of October" userId="6bc2c9c2-783f-4589-b699-dc54f164e9a2" providerId="ADAL" clId="{633897A4-2F8E-46FA-A8B2-31A8821DD6CE}" dt="2024-10-03T11:41:43.344" v="2312" actId="20577"/>
        <pc:sldMkLst>
          <pc:docMk/>
          <pc:sldMk cId="1962637282" sldId="375"/>
        </pc:sldMkLst>
        <pc:spChg chg="mod">
          <ac:chgData name="Saeed,Ahmed,EG-6th of October" userId="6bc2c9c2-783f-4589-b699-dc54f164e9a2" providerId="ADAL" clId="{633897A4-2F8E-46FA-A8B2-31A8821DD6CE}" dt="2024-10-03T11:41:43.344" v="2312" actId="20577"/>
          <ac:spMkLst>
            <pc:docMk/>
            <pc:sldMk cId="1962637282" sldId="375"/>
            <ac:spMk id="4" creationId="{74160DFF-2E7E-7A22-819A-C011020DFF01}"/>
          </ac:spMkLst>
        </pc:spChg>
      </pc:sldChg>
      <pc:sldChg chg="del">
        <pc:chgData name="Saeed,Ahmed,EG-6th of October" userId="6bc2c9c2-783f-4589-b699-dc54f164e9a2" providerId="ADAL" clId="{633897A4-2F8E-46FA-A8B2-31A8821DD6CE}" dt="2024-10-07T08:25:37.029" v="3699" actId="47"/>
        <pc:sldMkLst>
          <pc:docMk/>
          <pc:sldMk cId="1073601555" sldId="376"/>
        </pc:sldMkLst>
      </pc:sldChg>
      <pc:sldChg chg="del">
        <pc:chgData name="Saeed,Ahmed,EG-6th of October" userId="6bc2c9c2-783f-4589-b699-dc54f164e9a2" providerId="ADAL" clId="{633897A4-2F8E-46FA-A8B2-31A8821DD6CE}" dt="2024-10-07T08:27:20.316" v="3705" actId="47"/>
        <pc:sldMkLst>
          <pc:docMk/>
          <pc:sldMk cId="2728059627" sldId="377"/>
        </pc:sldMkLst>
      </pc:sldChg>
      <pc:sldChg chg="del ord">
        <pc:chgData name="Saeed,Ahmed,EG-6th of October" userId="6bc2c9c2-783f-4589-b699-dc54f164e9a2" providerId="ADAL" clId="{633897A4-2F8E-46FA-A8B2-31A8821DD6CE}" dt="2024-10-07T08:25:49.831" v="3703" actId="47"/>
        <pc:sldMkLst>
          <pc:docMk/>
          <pc:sldMk cId="910315636" sldId="378"/>
        </pc:sldMkLst>
      </pc:sldChg>
      <pc:sldChg chg="del">
        <pc:chgData name="Saeed,Ahmed,EG-6th of October" userId="6bc2c9c2-783f-4589-b699-dc54f164e9a2" providerId="ADAL" clId="{633897A4-2F8E-46FA-A8B2-31A8821DD6CE}" dt="2024-10-07T08:27:14.593" v="3704" actId="47"/>
        <pc:sldMkLst>
          <pc:docMk/>
          <pc:sldMk cId="2170071140" sldId="379"/>
        </pc:sldMkLst>
      </pc:sldChg>
      <pc:sldChg chg="addSp delSp modSp mod">
        <pc:chgData name="Saeed,Ahmed,EG-6th of October" userId="6bc2c9c2-783f-4589-b699-dc54f164e9a2" providerId="ADAL" clId="{633897A4-2F8E-46FA-A8B2-31A8821DD6CE}" dt="2024-10-08T08:59:48.674" v="4699" actId="20577"/>
        <pc:sldMkLst>
          <pc:docMk/>
          <pc:sldMk cId="79695288" sldId="380"/>
        </pc:sldMkLst>
        <pc:spChg chg="mod">
          <ac:chgData name="Saeed,Ahmed,EG-6th of October" userId="6bc2c9c2-783f-4589-b699-dc54f164e9a2" providerId="ADAL" clId="{633897A4-2F8E-46FA-A8B2-31A8821DD6CE}" dt="2024-10-07T08:49:26.574" v="4036" actId="20577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Saeed,Ahmed,EG-6th of October" userId="6bc2c9c2-783f-4589-b699-dc54f164e9a2" providerId="ADAL" clId="{633897A4-2F8E-46FA-A8B2-31A8821DD6CE}" dt="2024-10-08T08:59:48.674" v="4699" actId="20577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Saeed,Ahmed,EG-6th of October" userId="6bc2c9c2-783f-4589-b699-dc54f164e9a2" providerId="ADAL" clId="{633897A4-2F8E-46FA-A8B2-31A8821DD6CE}" dt="2024-10-07T08:57:49.289" v="4089" actId="478"/>
          <ac:spMkLst>
            <pc:docMk/>
            <pc:sldMk cId="79695288" sldId="380"/>
            <ac:spMk id="5" creationId="{A33D1544-95D3-8A05-6E1B-C08C307C55D4}"/>
          </ac:spMkLst>
        </pc:spChg>
        <pc:spChg chg="add del mod">
          <ac:chgData name="Saeed,Ahmed,EG-6th of October" userId="6bc2c9c2-783f-4589-b699-dc54f164e9a2" providerId="ADAL" clId="{633897A4-2F8E-46FA-A8B2-31A8821DD6CE}" dt="2024-10-07T08:57:54.720" v="4090" actId="478"/>
          <ac:spMkLst>
            <pc:docMk/>
            <pc:sldMk cId="79695288" sldId="380"/>
            <ac:spMk id="7" creationId="{0A47D711-E079-F07A-FF42-FC55F6C028BB}"/>
          </ac:spMkLst>
        </pc:spChg>
      </pc:sldChg>
      <pc:sldChg chg="modSp mod">
        <pc:chgData name="Saeed,Ahmed,EG-6th of October" userId="6bc2c9c2-783f-4589-b699-dc54f164e9a2" providerId="ADAL" clId="{633897A4-2F8E-46FA-A8B2-31A8821DD6CE}" dt="2024-10-08T09:09:11.726" v="4713" actId="120"/>
        <pc:sldMkLst>
          <pc:docMk/>
          <pc:sldMk cId="3304068007" sldId="381"/>
        </pc:sldMkLst>
        <pc:graphicFrameChg chg="mod modGraphic">
          <ac:chgData name="Saeed,Ahmed,EG-6th of October" userId="6bc2c9c2-783f-4589-b699-dc54f164e9a2" providerId="ADAL" clId="{633897A4-2F8E-46FA-A8B2-31A8821DD6CE}" dt="2024-10-08T09:09:11.726" v="4713" actId="120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Chg chg="del">
        <pc:chgData name="Saeed,Ahmed,EG-6th of October" userId="6bc2c9c2-783f-4589-b699-dc54f164e9a2" providerId="ADAL" clId="{633897A4-2F8E-46FA-A8B2-31A8821DD6CE}" dt="2024-10-07T08:25:39.710" v="3700" actId="47"/>
        <pc:sldMkLst>
          <pc:docMk/>
          <pc:sldMk cId="1544030183" sldId="382"/>
        </pc:sldMkLst>
      </pc:sldChg>
      <pc:sldChg chg="modSp mod">
        <pc:chgData name="Saeed,Ahmed,EG-6th of October" userId="6bc2c9c2-783f-4589-b699-dc54f164e9a2" providerId="ADAL" clId="{633897A4-2F8E-46FA-A8B2-31A8821DD6CE}" dt="2024-10-01T14:29:39.526" v="2302" actId="20577"/>
        <pc:sldMkLst>
          <pc:docMk/>
          <pc:sldMk cId="4131817914" sldId="383"/>
        </pc:sldMkLst>
        <pc:spChg chg="mod">
          <ac:chgData name="Saeed,Ahmed,EG-6th of October" userId="6bc2c9c2-783f-4589-b699-dc54f164e9a2" providerId="ADAL" clId="{633897A4-2F8E-46FA-A8B2-31A8821DD6CE}" dt="2024-10-01T14:29:39.526" v="2302" actId="20577"/>
          <ac:spMkLst>
            <pc:docMk/>
            <pc:sldMk cId="4131817914" sldId="383"/>
            <ac:spMk id="4" creationId="{74160DFF-2E7E-7A22-819A-C011020DFF01}"/>
          </ac:spMkLst>
        </pc:spChg>
      </pc:sldChg>
      <pc:sldChg chg="del">
        <pc:chgData name="Saeed,Ahmed,EG-6th of October" userId="6bc2c9c2-783f-4589-b699-dc54f164e9a2" providerId="ADAL" clId="{633897A4-2F8E-46FA-A8B2-31A8821DD6CE}" dt="2024-10-07T08:25:46.311" v="3702" actId="47"/>
        <pc:sldMkLst>
          <pc:docMk/>
          <pc:sldMk cId="1888025229" sldId="384"/>
        </pc:sldMkLst>
      </pc:sldChg>
      <pc:sldChg chg="modSp mod">
        <pc:chgData name="Saeed,Ahmed,EG-6th of October" userId="6bc2c9c2-783f-4589-b699-dc54f164e9a2" providerId="ADAL" clId="{633897A4-2F8E-46FA-A8B2-31A8821DD6CE}" dt="2024-10-07T08:13:41.669" v="3675"/>
        <pc:sldMkLst>
          <pc:docMk/>
          <pc:sldMk cId="904180813" sldId="385"/>
        </pc:sldMkLst>
        <pc:spChg chg="mod">
          <ac:chgData name="Saeed,Ahmed,EG-6th of October" userId="6bc2c9c2-783f-4589-b699-dc54f164e9a2" providerId="ADAL" clId="{633897A4-2F8E-46FA-A8B2-31A8821DD6CE}" dt="2024-10-07T08:13:41.669" v="3675"/>
          <ac:spMkLst>
            <pc:docMk/>
            <pc:sldMk cId="904180813" sldId="385"/>
            <ac:spMk id="3" creationId="{3FEFE388-CD0B-9671-4D4E-D6D8004C8851}"/>
          </ac:spMkLst>
        </pc:spChg>
        <pc:spChg chg="mod">
          <ac:chgData name="Saeed,Ahmed,EG-6th of October" userId="6bc2c9c2-783f-4589-b699-dc54f164e9a2" providerId="ADAL" clId="{633897A4-2F8E-46FA-A8B2-31A8821DD6CE}" dt="2024-10-06T13:10:41.900" v="2502" actId="20577"/>
          <ac:spMkLst>
            <pc:docMk/>
            <pc:sldMk cId="904180813" sldId="385"/>
            <ac:spMk id="9" creationId="{18FE2B37-1649-8AE2-B1A0-D28B3276D4C6}"/>
          </ac:spMkLst>
        </pc:spChg>
      </pc:sldChg>
      <pc:sldChg chg="add del">
        <pc:chgData name="Saeed,Ahmed,EG-6th of October" userId="6bc2c9c2-783f-4589-b699-dc54f164e9a2" providerId="ADAL" clId="{633897A4-2F8E-46FA-A8B2-31A8821DD6CE}" dt="2024-10-07T08:25:42.801" v="3701" actId="47"/>
        <pc:sldMkLst>
          <pc:docMk/>
          <pc:sldMk cId="869332161" sldId="386"/>
        </pc:sldMkLst>
      </pc:sldChg>
      <pc:sldChg chg="addSp delSp modSp add mod ord setBg modNotesTx">
        <pc:chgData name="Saeed,Ahmed,EG-6th of October" userId="6bc2c9c2-783f-4589-b699-dc54f164e9a2" providerId="ADAL" clId="{633897A4-2F8E-46FA-A8B2-31A8821DD6CE}" dt="2024-10-06T14:16:00.098" v="2818" actId="20577"/>
        <pc:sldMkLst>
          <pc:docMk/>
          <pc:sldMk cId="2380697044" sldId="387"/>
        </pc:sldMkLst>
        <pc:spChg chg="add del mod">
          <ac:chgData name="Saeed,Ahmed,EG-6th of October" userId="6bc2c9c2-783f-4589-b699-dc54f164e9a2" providerId="ADAL" clId="{633897A4-2F8E-46FA-A8B2-31A8821DD6CE}" dt="2024-09-24T13:43:28.910" v="269" actId="478"/>
          <ac:spMkLst>
            <pc:docMk/>
            <pc:sldMk cId="2380697044" sldId="387"/>
            <ac:spMk id="2" creationId="{6BC72BFC-31F6-A4D0-6FC3-EE591714F3E3}"/>
          </ac:spMkLst>
        </pc:spChg>
        <pc:spChg chg="del">
          <ac:chgData name="Saeed,Ahmed,EG-6th of October" userId="6bc2c9c2-783f-4589-b699-dc54f164e9a2" providerId="ADAL" clId="{633897A4-2F8E-46FA-A8B2-31A8821DD6CE}" dt="2024-09-24T13:43:14.790" v="265" actId="478"/>
          <ac:spMkLst>
            <pc:docMk/>
            <pc:sldMk cId="2380697044" sldId="387"/>
            <ac:spMk id="3" creationId="{3FEFE388-CD0B-9671-4D4E-D6D8004C8851}"/>
          </ac:spMkLst>
        </pc:spChg>
        <pc:spChg chg="add mod">
          <ac:chgData name="Saeed,Ahmed,EG-6th of October" userId="6bc2c9c2-783f-4589-b699-dc54f164e9a2" providerId="ADAL" clId="{633897A4-2F8E-46FA-A8B2-31A8821DD6CE}" dt="2024-10-01T13:13:43.056" v="2202" actId="1076"/>
          <ac:spMkLst>
            <pc:docMk/>
            <pc:sldMk cId="2380697044" sldId="387"/>
            <ac:spMk id="5" creationId="{88911E44-7F79-A495-DABC-E07AEE118868}"/>
          </ac:spMkLst>
        </pc:spChg>
        <pc:spChg chg="add del mod">
          <ac:chgData name="Saeed,Ahmed,EG-6th of October" userId="6bc2c9c2-783f-4589-b699-dc54f164e9a2" providerId="ADAL" clId="{633897A4-2F8E-46FA-A8B2-31A8821DD6CE}" dt="2024-09-24T13:43:25.264" v="268" actId="478"/>
          <ac:spMkLst>
            <pc:docMk/>
            <pc:sldMk cId="2380697044" sldId="387"/>
            <ac:spMk id="7" creationId="{0C786666-EA59-A4A6-A55E-A300A2C858BC}"/>
          </ac:spMkLst>
        </pc:spChg>
        <pc:spChg chg="mod">
          <ac:chgData name="Saeed,Ahmed,EG-6th of October" userId="6bc2c9c2-783f-4589-b699-dc54f164e9a2" providerId="ADAL" clId="{633897A4-2F8E-46FA-A8B2-31A8821DD6CE}" dt="2024-10-06T14:16:00.098" v="2818" actId="20577"/>
          <ac:spMkLst>
            <pc:docMk/>
            <pc:sldMk cId="2380697044" sldId="387"/>
            <ac:spMk id="9" creationId="{18FE2B37-1649-8AE2-B1A0-D28B3276D4C6}"/>
          </ac:spMkLst>
        </pc:spChg>
        <pc:picChg chg="add del mod">
          <ac:chgData name="Saeed,Ahmed,EG-6th of October" userId="6bc2c9c2-783f-4589-b699-dc54f164e9a2" providerId="ADAL" clId="{633897A4-2F8E-46FA-A8B2-31A8821DD6CE}" dt="2024-10-06T13:39:29.123" v="2697" actId="478"/>
          <ac:picMkLst>
            <pc:docMk/>
            <pc:sldMk cId="2380697044" sldId="387"/>
            <ac:picMk id="3" creationId="{06021DD2-D421-6F73-E4DD-D7C4B8FCC646}"/>
          </ac:picMkLst>
        </pc:picChg>
        <pc:picChg chg="add del mod">
          <ac:chgData name="Saeed,Ahmed,EG-6th of October" userId="6bc2c9c2-783f-4589-b699-dc54f164e9a2" providerId="ADAL" clId="{633897A4-2F8E-46FA-A8B2-31A8821DD6CE}" dt="2024-10-06T13:48:56.902" v="2703" actId="478"/>
          <ac:picMkLst>
            <pc:docMk/>
            <pc:sldMk cId="2380697044" sldId="387"/>
            <ac:picMk id="7" creationId="{935B0F1F-4414-2C3B-9DB0-617815C57699}"/>
          </ac:picMkLst>
        </pc:picChg>
        <pc:picChg chg="add mod">
          <ac:chgData name="Saeed,Ahmed,EG-6th of October" userId="6bc2c9c2-783f-4589-b699-dc54f164e9a2" providerId="ADAL" clId="{633897A4-2F8E-46FA-A8B2-31A8821DD6CE}" dt="2024-10-06T13:49:23.118" v="2707" actId="14100"/>
          <ac:picMkLst>
            <pc:docMk/>
            <pc:sldMk cId="2380697044" sldId="387"/>
            <ac:picMk id="11" creationId="{0FB9950C-18FF-F935-8605-1A782251534D}"/>
          </ac:picMkLst>
        </pc:picChg>
        <pc:picChg chg="del">
          <ac:chgData name="Saeed,Ahmed,EG-6th of October" userId="6bc2c9c2-783f-4589-b699-dc54f164e9a2" providerId="ADAL" clId="{633897A4-2F8E-46FA-A8B2-31A8821DD6CE}" dt="2024-09-24T15:01:10.526" v="979" actId="478"/>
          <ac:picMkLst>
            <pc:docMk/>
            <pc:sldMk cId="2380697044" sldId="387"/>
            <ac:picMk id="11" creationId="{80C96FCF-DD39-88A0-A93D-EC36AE3A78D3}"/>
          </ac:picMkLst>
        </pc:picChg>
        <pc:picChg chg="add del mod">
          <ac:chgData name="Saeed,Ahmed,EG-6th of October" userId="6bc2c9c2-783f-4589-b699-dc54f164e9a2" providerId="ADAL" clId="{633897A4-2F8E-46FA-A8B2-31A8821DD6CE}" dt="2024-10-01T13:08:36.984" v="2131" actId="478"/>
          <ac:picMkLst>
            <pc:docMk/>
            <pc:sldMk cId="2380697044" sldId="387"/>
            <ac:picMk id="12" creationId="{B2D10492-1132-0C9D-E39E-992D9E021DD1}"/>
          </ac:picMkLst>
        </pc:picChg>
        <pc:picChg chg="add mod">
          <ac:chgData name="Saeed,Ahmed,EG-6th of October" userId="6bc2c9c2-783f-4589-b699-dc54f164e9a2" providerId="ADAL" clId="{633897A4-2F8E-46FA-A8B2-31A8821DD6CE}" dt="2024-09-24T15:05:21.372" v="988" actId="14100"/>
          <ac:picMkLst>
            <pc:docMk/>
            <pc:sldMk cId="2380697044" sldId="387"/>
            <ac:picMk id="14" creationId="{A7C21B9C-8BF9-D73D-A4EF-F4407D71883A}"/>
          </ac:picMkLst>
        </pc:picChg>
      </pc:sldChg>
      <pc:sldChg chg="add del setBg">
        <pc:chgData name="Saeed,Ahmed,EG-6th of October" userId="6bc2c9c2-783f-4589-b699-dc54f164e9a2" providerId="ADAL" clId="{633897A4-2F8E-46FA-A8B2-31A8821DD6CE}" dt="2024-09-24T13:42:29.969" v="263"/>
        <pc:sldMkLst>
          <pc:docMk/>
          <pc:sldMk cId="1448741035" sldId="388"/>
        </pc:sldMkLst>
      </pc:sldChg>
      <pc:sldChg chg="addSp delSp modSp add mod ord">
        <pc:chgData name="Saeed,Ahmed,EG-6th of October" userId="6bc2c9c2-783f-4589-b699-dc54f164e9a2" providerId="ADAL" clId="{633897A4-2F8E-46FA-A8B2-31A8821DD6CE}" dt="2024-10-07T08:07:57.981" v="3673" actId="20577"/>
        <pc:sldMkLst>
          <pc:docMk/>
          <pc:sldMk cId="2226242299" sldId="388"/>
        </pc:sldMkLst>
        <pc:spChg chg="mod">
          <ac:chgData name="Saeed,Ahmed,EG-6th of October" userId="6bc2c9c2-783f-4589-b699-dc54f164e9a2" providerId="ADAL" clId="{633897A4-2F8E-46FA-A8B2-31A8821DD6CE}" dt="2024-09-25T09:57:56.233" v="1757" actId="14100"/>
          <ac:spMkLst>
            <pc:docMk/>
            <pc:sldMk cId="2226242299" sldId="388"/>
            <ac:spMk id="5" creationId="{88911E44-7F79-A495-DABC-E07AEE118868}"/>
          </ac:spMkLst>
        </pc:spChg>
        <pc:spChg chg="mod">
          <ac:chgData name="Saeed,Ahmed,EG-6th of October" userId="6bc2c9c2-783f-4589-b699-dc54f164e9a2" providerId="ADAL" clId="{633897A4-2F8E-46FA-A8B2-31A8821DD6CE}" dt="2024-10-07T08:07:57.981" v="3673" actId="20577"/>
          <ac:spMkLst>
            <pc:docMk/>
            <pc:sldMk cId="2226242299" sldId="388"/>
            <ac:spMk id="9" creationId="{18FE2B37-1649-8AE2-B1A0-D28B3276D4C6}"/>
          </ac:spMkLst>
        </pc:spChg>
        <pc:picChg chg="add del mod">
          <ac:chgData name="Saeed,Ahmed,EG-6th of October" userId="6bc2c9c2-783f-4589-b699-dc54f164e9a2" providerId="ADAL" clId="{633897A4-2F8E-46FA-A8B2-31A8821DD6CE}" dt="2024-10-07T07:30:25.118" v="3560" actId="478"/>
          <ac:picMkLst>
            <pc:docMk/>
            <pc:sldMk cId="2226242299" sldId="388"/>
            <ac:picMk id="3" creationId="{19C77C1C-0970-F01A-180C-2F71BCADCF61}"/>
          </ac:picMkLst>
        </pc:picChg>
        <pc:picChg chg="add mod">
          <ac:chgData name="Saeed,Ahmed,EG-6th of October" userId="6bc2c9c2-783f-4589-b699-dc54f164e9a2" providerId="ADAL" clId="{633897A4-2F8E-46FA-A8B2-31A8821DD6CE}" dt="2024-10-07T07:19:50.852" v="3198" actId="1076"/>
          <ac:picMkLst>
            <pc:docMk/>
            <pc:sldMk cId="2226242299" sldId="388"/>
            <ac:picMk id="6" creationId="{5FE1CD88-B311-79E0-157B-FBD8FB3FE2A7}"/>
          </ac:picMkLst>
        </pc:picChg>
        <pc:picChg chg="add del mod">
          <ac:chgData name="Saeed,Ahmed,EG-6th of October" userId="6bc2c9c2-783f-4589-b699-dc54f164e9a2" providerId="ADAL" clId="{633897A4-2F8E-46FA-A8B2-31A8821DD6CE}" dt="2024-10-01T14:14:59.205" v="2225" actId="478"/>
          <ac:picMkLst>
            <pc:docMk/>
            <pc:sldMk cId="2226242299" sldId="388"/>
            <ac:picMk id="7" creationId="{5DEFE683-8870-AEDD-B2D5-F6E8EBBD1B08}"/>
          </ac:picMkLst>
        </pc:picChg>
        <pc:picChg chg="add mod">
          <ac:chgData name="Saeed,Ahmed,EG-6th of October" userId="6bc2c9c2-783f-4589-b699-dc54f164e9a2" providerId="ADAL" clId="{633897A4-2F8E-46FA-A8B2-31A8821DD6CE}" dt="2024-10-07T07:28:36.469" v="3552" actId="14100"/>
          <ac:picMkLst>
            <pc:docMk/>
            <pc:sldMk cId="2226242299" sldId="388"/>
            <ac:picMk id="10" creationId="{AE2C0F5C-3119-C5CC-B8EF-DB786A5E22BF}"/>
          </ac:picMkLst>
        </pc:picChg>
        <pc:picChg chg="del">
          <ac:chgData name="Saeed,Ahmed,EG-6th of October" userId="6bc2c9c2-783f-4589-b699-dc54f164e9a2" providerId="ADAL" clId="{633897A4-2F8E-46FA-A8B2-31A8821DD6CE}" dt="2024-09-25T10:04:32.265" v="1835" actId="478"/>
          <ac:picMkLst>
            <pc:docMk/>
            <pc:sldMk cId="2226242299" sldId="388"/>
            <ac:picMk id="12" creationId="{B2D10492-1132-0C9D-E39E-992D9E021DD1}"/>
          </ac:picMkLst>
        </pc:picChg>
        <pc:picChg chg="add mod">
          <ac:chgData name="Saeed,Ahmed,EG-6th of October" userId="6bc2c9c2-783f-4589-b699-dc54f164e9a2" providerId="ADAL" clId="{633897A4-2F8E-46FA-A8B2-31A8821DD6CE}" dt="2024-10-07T08:05:31.854" v="3633" actId="14100"/>
          <ac:picMkLst>
            <pc:docMk/>
            <pc:sldMk cId="2226242299" sldId="388"/>
            <ac:picMk id="12" creationId="{DB5D35F5-B538-AA18-CA01-058EF4065035}"/>
          </ac:picMkLst>
        </pc:picChg>
        <pc:picChg chg="add mod">
          <ac:chgData name="Saeed,Ahmed,EG-6th of October" userId="6bc2c9c2-783f-4589-b699-dc54f164e9a2" providerId="ADAL" clId="{633897A4-2F8E-46FA-A8B2-31A8821DD6CE}" dt="2024-10-07T08:05:48.901" v="3637" actId="14100"/>
          <ac:picMkLst>
            <pc:docMk/>
            <pc:sldMk cId="2226242299" sldId="388"/>
            <ac:picMk id="14" creationId="{45422A27-E55D-EC88-1161-B64AB37B3521}"/>
          </ac:picMkLst>
        </pc:picChg>
        <pc:picChg chg="del">
          <ac:chgData name="Saeed,Ahmed,EG-6th of October" userId="6bc2c9c2-783f-4589-b699-dc54f164e9a2" providerId="ADAL" clId="{633897A4-2F8E-46FA-A8B2-31A8821DD6CE}" dt="2024-09-25T10:04:33.114" v="1836" actId="478"/>
          <ac:picMkLst>
            <pc:docMk/>
            <pc:sldMk cId="2226242299" sldId="388"/>
            <ac:picMk id="14" creationId="{A7C21B9C-8BF9-D73D-A4EF-F4407D71883A}"/>
          </ac:picMkLst>
        </pc:picChg>
      </pc:sldChg>
      <pc:sldChg chg="add setBg">
        <pc:chgData name="Saeed,Ahmed,EG-6th of October" userId="6bc2c9c2-783f-4589-b699-dc54f164e9a2" providerId="ADAL" clId="{633897A4-2F8E-46FA-A8B2-31A8821DD6CE}" dt="2024-09-25T10:12:26.231" v="1887"/>
        <pc:sldMkLst>
          <pc:docMk/>
          <pc:sldMk cId="57739127" sldId="389"/>
        </pc:sldMkLst>
      </pc:sldChg>
      <pc:sldChg chg="modSp add mod ord setBg">
        <pc:chgData name="Saeed,Ahmed,EG-6th of October" userId="6bc2c9c2-783f-4589-b699-dc54f164e9a2" providerId="ADAL" clId="{633897A4-2F8E-46FA-A8B2-31A8821DD6CE}" dt="2024-10-07T08:59:50.009" v="4118" actId="20577"/>
        <pc:sldMkLst>
          <pc:docMk/>
          <pc:sldMk cId="2014657803" sldId="390"/>
        </pc:sldMkLst>
        <pc:spChg chg="mod">
          <ac:chgData name="Saeed,Ahmed,EG-6th of October" userId="6bc2c9c2-783f-4589-b699-dc54f164e9a2" providerId="ADAL" clId="{633897A4-2F8E-46FA-A8B2-31A8821DD6CE}" dt="2024-10-01T12:48:46.348" v="1902" actId="20577"/>
          <ac:spMkLst>
            <pc:docMk/>
            <pc:sldMk cId="2014657803" sldId="390"/>
            <ac:spMk id="7" creationId="{1A2458FF-0D0C-4ACC-C6FB-103BC0BADCCD}"/>
          </ac:spMkLst>
        </pc:spChg>
        <pc:spChg chg="mod">
          <ac:chgData name="Saeed,Ahmed,EG-6th of October" userId="6bc2c9c2-783f-4589-b699-dc54f164e9a2" providerId="ADAL" clId="{633897A4-2F8E-46FA-A8B2-31A8821DD6CE}" dt="2024-10-07T08:59:50.009" v="4118" actId="20577"/>
          <ac:spMkLst>
            <pc:docMk/>
            <pc:sldMk cId="2014657803" sldId="390"/>
            <ac:spMk id="31" creationId="{F1239C0E-3F39-787D-0FC3-6B7C9BA37E8F}"/>
          </ac:spMkLst>
        </pc:spChg>
      </pc:sldChg>
      <pc:sldChg chg="delSp modSp add del mod ord">
        <pc:chgData name="Saeed,Ahmed,EG-6th of October" userId="6bc2c9c2-783f-4589-b699-dc54f164e9a2" providerId="ADAL" clId="{633897A4-2F8E-46FA-A8B2-31A8821DD6CE}" dt="2024-10-06T13:19:29.277" v="2610" actId="47"/>
        <pc:sldMkLst>
          <pc:docMk/>
          <pc:sldMk cId="1198425357" sldId="391"/>
        </pc:sldMkLst>
        <pc:spChg chg="mod">
          <ac:chgData name="Saeed,Ahmed,EG-6th of October" userId="6bc2c9c2-783f-4589-b699-dc54f164e9a2" providerId="ADAL" clId="{633897A4-2F8E-46FA-A8B2-31A8821DD6CE}" dt="2024-10-01T13:15:16.218" v="2220" actId="1076"/>
          <ac:spMkLst>
            <pc:docMk/>
            <pc:sldMk cId="1198425357" sldId="391"/>
            <ac:spMk id="5" creationId="{88911E44-7F79-A495-DABC-E07AEE118868}"/>
          </ac:spMkLst>
        </pc:spChg>
        <pc:spChg chg="mod">
          <ac:chgData name="Saeed,Ahmed,EG-6th of October" userId="6bc2c9c2-783f-4589-b699-dc54f164e9a2" providerId="ADAL" clId="{633897A4-2F8E-46FA-A8B2-31A8821DD6CE}" dt="2024-10-06T13:13:19.679" v="2560" actId="20577"/>
          <ac:spMkLst>
            <pc:docMk/>
            <pc:sldMk cId="1198425357" sldId="391"/>
            <ac:spMk id="9" creationId="{18FE2B37-1649-8AE2-B1A0-D28B3276D4C6}"/>
          </ac:spMkLst>
        </pc:spChg>
        <pc:picChg chg="mod">
          <ac:chgData name="Saeed,Ahmed,EG-6th of October" userId="6bc2c9c2-783f-4589-b699-dc54f164e9a2" providerId="ADAL" clId="{633897A4-2F8E-46FA-A8B2-31A8821DD6CE}" dt="2024-10-01T13:08:05.626" v="2124" actId="1076"/>
          <ac:picMkLst>
            <pc:docMk/>
            <pc:sldMk cId="1198425357" sldId="391"/>
            <ac:picMk id="12" creationId="{B2D10492-1132-0C9D-E39E-992D9E021DD1}"/>
          </ac:picMkLst>
        </pc:picChg>
        <pc:picChg chg="del">
          <ac:chgData name="Saeed,Ahmed,EG-6th of October" userId="6bc2c9c2-783f-4589-b699-dc54f164e9a2" providerId="ADAL" clId="{633897A4-2F8E-46FA-A8B2-31A8821DD6CE}" dt="2024-10-01T13:07:57.048" v="2123" actId="478"/>
          <ac:picMkLst>
            <pc:docMk/>
            <pc:sldMk cId="1198425357" sldId="391"/>
            <ac:picMk id="14" creationId="{A7C21B9C-8BF9-D73D-A4EF-F4407D71883A}"/>
          </ac:picMkLst>
        </pc:picChg>
      </pc:sldChg>
      <pc:sldChg chg="addSp delSp modSp add mod">
        <pc:chgData name="Saeed,Ahmed,EG-6th of October" userId="6bc2c9c2-783f-4589-b699-dc54f164e9a2" providerId="ADAL" clId="{633897A4-2F8E-46FA-A8B2-31A8821DD6CE}" dt="2024-10-07T08:04:03.240" v="3630" actId="20577"/>
        <pc:sldMkLst>
          <pc:docMk/>
          <pc:sldMk cId="1961760202" sldId="392"/>
        </pc:sldMkLst>
        <pc:spChg chg="mod">
          <ac:chgData name="Saeed,Ahmed,EG-6th of October" userId="6bc2c9c2-783f-4589-b699-dc54f164e9a2" providerId="ADAL" clId="{633897A4-2F8E-46FA-A8B2-31A8821DD6CE}" dt="2024-10-01T14:18:45.494" v="2233" actId="1076"/>
          <ac:spMkLst>
            <pc:docMk/>
            <pc:sldMk cId="1961760202" sldId="392"/>
            <ac:spMk id="5" creationId="{88911E44-7F79-A495-DABC-E07AEE118868}"/>
          </ac:spMkLst>
        </pc:spChg>
        <pc:spChg chg="mod">
          <ac:chgData name="Saeed,Ahmed,EG-6th of October" userId="6bc2c9c2-783f-4589-b699-dc54f164e9a2" providerId="ADAL" clId="{633897A4-2F8E-46FA-A8B2-31A8821DD6CE}" dt="2024-10-07T08:04:03.240" v="3630" actId="20577"/>
          <ac:spMkLst>
            <pc:docMk/>
            <pc:sldMk cId="1961760202" sldId="392"/>
            <ac:spMk id="9" creationId="{18FE2B37-1649-8AE2-B1A0-D28B3276D4C6}"/>
          </ac:spMkLst>
        </pc:spChg>
        <pc:picChg chg="add mod">
          <ac:chgData name="Saeed,Ahmed,EG-6th of October" userId="6bc2c9c2-783f-4589-b699-dc54f164e9a2" providerId="ADAL" clId="{633897A4-2F8E-46FA-A8B2-31A8821DD6CE}" dt="2024-10-06T15:41:51.016" v="2827" actId="14100"/>
          <ac:picMkLst>
            <pc:docMk/>
            <pc:sldMk cId="1961760202" sldId="392"/>
            <ac:picMk id="3" creationId="{01ED83CC-E143-18D7-4EC3-9E9798F40C61}"/>
          </ac:picMkLst>
        </pc:picChg>
        <pc:picChg chg="del">
          <ac:chgData name="Saeed,Ahmed,EG-6th of October" userId="6bc2c9c2-783f-4589-b699-dc54f164e9a2" providerId="ADAL" clId="{633897A4-2F8E-46FA-A8B2-31A8821DD6CE}" dt="2024-10-01T14:18:47.322" v="2234" actId="478"/>
          <ac:picMkLst>
            <pc:docMk/>
            <pc:sldMk cId="1961760202" sldId="392"/>
            <ac:picMk id="3" creationId="{19C77C1C-0970-F01A-180C-2F71BCADCF61}"/>
          </ac:picMkLst>
        </pc:picChg>
        <pc:picChg chg="del mod">
          <ac:chgData name="Saeed,Ahmed,EG-6th of October" userId="6bc2c9c2-783f-4589-b699-dc54f164e9a2" providerId="ADAL" clId="{633897A4-2F8E-46FA-A8B2-31A8821DD6CE}" dt="2024-10-06T15:44:12.881" v="2832" actId="478"/>
          <ac:picMkLst>
            <pc:docMk/>
            <pc:sldMk cId="1961760202" sldId="392"/>
            <ac:picMk id="7" creationId="{5DEFE683-8870-AEDD-B2D5-F6E8EBBD1B08}"/>
          </ac:picMkLst>
        </pc:picChg>
        <pc:picChg chg="add mod">
          <ac:chgData name="Saeed,Ahmed,EG-6th of October" userId="6bc2c9c2-783f-4589-b699-dc54f164e9a2" providerId="ADAL" clId="{633897A4-2F8E-46FA-A8B2-31A8821DD6CE}" dt="2024-10-06T15:42:36.348" v="2831" actId="14100"/>
          <ac:picMkLst>
            <pc:docMk/>
            <pc:sldMk cId="1961760202" sldId="392"/>
            <ac:picMk id="10" creationId="{4A1C4E40-C763-7618-BF7E-3EDAF69C21BB}"/>
          </ac:picMkLst>
        </pc:picChg>
        <pc:picChg chg="add mod">
          <ac:chgData name="Saeed,Ahmed,EG-6th of October" userId="6bc2c9c2-783f-4589-b699-dc54f164e9a2" providerId="ADAL" clId="{633897A4-2F8E-46FA-A8B2-31A8821DD6CE}" dt="2024-10-06T16:58:45.916" v="3178" actId="1076"/>
          <ac:picMkLst>
            <pc:docMk/>
            <pc:sldMk cId="1961760202" sldId="392"/>
            <ac:picMk id="12" creationId="{4C81559B-9429-E86D-3F89-4C885B4DB3F7}"/>
          </ac:picMkLst>
        </pc:picChg>
        <pc:picChg chg="add mod">
          <ac:chgData name="Saeed,Ahmed,EG-6th of October" userId="6bc2c9c2-783f-4589-b699-dc54f164e9a2" providerId="ADAL" clId="{633897A4-2F8E-46FA-A8B2-31A8821DD6CE}" dt="2024-10-06T16:58:53.196" v="3179" actId="14100"/>
          <ac:picMkLst>
            <pc:docMk/>
            <pc:sldMk cId="1961760202" sldId="392"/>
            <ac:picMk id="14" creationId="{89CE9C29-7964-23EA-E7ED-16F6E4E5BC67}"/>
          </ac:picMkLst>
        </pc:picChg>
      </pc:sldChg>
      <pc:sldChg chg="addSp delSp modSp add mod">
        <pc:chgData name="Saeed,Ahmed,EG-6th of October" userId="6bc2c9c2-783f-4589-b699-dc54f164e9a2" providerId="ADAL" clId="{633897A4-2F8E-46FA-A8B2-31A8821DD6CE}" dt="2024-10-06T13:19:22.803" v="2609" actId="20577"/>
        <pc:sldMkLst>
          <pc:docMk/>
          <pc:sldMk cId="574046661" sldId="393"/>
        </pc:sldMkLst>
        <pc:spChg chg="mod">
          <ac:chgData name="Saeed,Ahmed,EG-6th of October" userId="6bc2c9c2-783f-4589-b699-dc54f164e9a2" providerId="ADAL" clId="{633897A4-2F8E-46FA-A8B2-31A8821DD6CE}" dt="2024-10-06T13:19:22.803" v="2609" actId="20577"/>
          <ac:spMkLst>
            <pc:docMk/>
            <pc:sldMk cId="574046661" sldId="393"/>
            <ac:spMk id="9" creationId="{18FE2B37-1649-8AE2-B1A0-D28B3276D4C6}"/>
          </ac:spMkLst>
        </pc:spChg>
        <pc:picChg chg="add mod">
          <ac:chgData name="Saeed,Ahmed,EG-6th of October" userId="6bc2c9c2-783f-4589-b699-dc54f164e9a2" providerId="ADAL" clId="{633897A4-2F8E-46FA-A8B2-31A8821DD6CE}" dt="2024-10-06T13:17:32.278" v="2582" actId="1076"/>
          <ac:picMkLst>
            <pc:docMk/>
            <pc:sldMk cId="574046661" sldId="393"/>
            <ac:picMk id="3" creationId="{04274BA4-6688-AEA8-AC3A-CE8CEE4D1ECD}"/>
          </ac:picMkLst>
        </pc:picChg>
        <pc:picChg chg="add mod">
          <ac:chgData name="Saeed,Ahmed,EG-6th of October" userId="6bc2c9c2-783f-4589-b699-dc54f164e9a2" providerId="ADAL" clId="{633897A4-2F8E-46FA-A8B2-31A8821DD6CE}" dt="2024-10-06T13:16:45.450" v="2577" actId="14100"/>
          <ac:picMkLst>
            <pc:docMk/>
            <pc:sldMk cId="574046661" sldId="393"/>
            <ac:picMk id="7" creationId="{E163638F-2247-310C-9AFA-7637264CEE52}"/>
          </ac:picMkLst>
        </pc:picChg>
        <pc:picChg chg="add mod">
          <ac:chgData name="Saeed,Ahmed,EG-6th of October" userId="6bc2c9c2-783f-4589-b699-dc54f164e9a2" providerId="ADAL" clId="{633897A4-2F8E-46FA-A8B2-31A8821DD6CE}" dt="2024-10-06T13:16:56.153" v="2578" actId="14100"/>
          <ac:picMkLst>
            <pc:docMk/>
            <pc:sldMk cId="574046661" sldId="393"/>
            <ac:picMk id="11" creationId="{2B774183-7A98-F908-DBA4-E901E1DD6D6E}"/>
          </ac:picMkLst>
        </pc:picChg>
        <pc:picChg chg="del">
          <ac:chgData name="Saeed,Ahmed,EG-6th of October" userId="6bc2c9c2-783f-4589-b699-dc54f164e9a2" providerId="ADAL" clId="{633897A4-2F8E-46FA-A8B2-31A8821DD6CE}" dt="2024-10-06T13:14:37.904" v="2564" actId="478"/>
          <ac:picMkLst>
            <pc:docMk/>
            <pc:sldMk cId="574046661" sldId="393"/>
            <ac:picMk id="12" creationId="{B2D10492-1132-0C9D-E39E-992D9E021DD1}"/>
          </ac:picMkLst>
        </pc:picChg>
      </pc:sldChg>
      <pc:sldChg chg="addSp delSp modSp add mod ord">
        <pc:chgData name="Saeed,Ahmed,EG-6th of October" userId="6bc2c9c2-783f-4589-b699-dc54f164e9a2" providerId="ADAL" clId="{633897A4-2F8E-46FA-A8B2-31A8821DD6CE}" dt="2024-10-08T09:06:10.454" v="4708"/>
        <pc:sldMkLst>
          <pc:docMk/>
          <pc:sldMk cId="1914027356" sldId="394"/>
        </pc:sldMkLst>
        <pc:spChg chg="mod">
          <ac:chgData name="Saeed,Ahmed,EG-6th of October" userId="6bc2c9c2-783f-4589-b699-dc54f164e9a2" providerId="ADAL" clId="{633897A4-2F8E-46FA-A8B2-31A8821DD6CE}" dt="2024-10-08T08:32:30.488" v="4624" actId="20577"/>
          <ac:spMkLst>
            <pc:docMk/>
            <pc:sldMk cId="1914027356" sldId="394"/>
            <ac:spMk id="9" creationId="{18FE2B37-1649-8AE2-B1A0-D28B3276D4C6}"/>
          </ac:spMkLst>
        </pc:spChg>
        <pc:picChg chg="del">
          <ac:chgData name="Saeed,Ahmed,EG-6th of October" userId="6bc2c9c2-783f-4589-b699-dc54f164e9a2" providerId="ADAL" clId="{633897A4-2F8E-46FA-A8B2-31A8821DD6CE}" dt="2024-10-07T08:25:13.937" v="3698" actId="478"/>
          <ac:picMkLst>
            <pc:docMk/>
            <pc:sldMk cId="1914027356" sldId="394"/>
            <ac:picMk id="3" creationId="{19C77C1C-0970-F01A-180C-2F71BCADCF61}"/>
          </ac:picMkLst>
        </pc:picChg>
        <pc:picChg chg="add mod">
          <ac:chgData name="Saeed,Ahmed,EG-6th of October" userId="6bc2c9c2-783f-4589-b699-dc54f164e9a2" providerId="ADAL" clId="{633897A4-2F8E-46FA-A8B2-31A8821DD6CE}" dt="2024-10-08T08:34:01.657" v="4628" actId="14100"/>
          <ac:picMkLst>
            <pc:docMk/>
            <pc:sldMk cId="1914027356" sldId="394"/>
            <ac:picMk id="3" creationId="{4D53DCCE-56C5-C152-375E-162613F8D596}"/>
          </ac:picMkLst>
        </pc:picChg>
        <pc:picChg chg="add mod">
          <ac:chgData name="Saeed,Ahmed,EG-6th of October" userId="6bc2c9c2-783f-4589-b699-dc54f164e9a2" providerId="ADAL" clId="{633897A4-2F8E-46FA-A8B2-31A8821DD6CE}" dt="2024-10-08T08:34:46.736" v="4633" actId="14100"/>
          <ac:picMkLst>
            <pc:docMk/>
            <pc:sldMk cId="1914027356" sldId="394"/>
            <ac:picMk id="7" creationId="{9E0DB58E-5DF9-CDC3-29DB-0388B7F3562D}"/>
          </ac:picMkLst>
        </pc:picChg>
        <pc:picChg chg="add mod">
          <ac:chgData name="Saeed,Ahmed,EG-6th of October" userId="6bc2c9c2-783f-4589-b699-dc54f164e9a2" providerId="ADAL" clId="{633897A4-2F8E-46FA-A8B2-31A8821DD6CE}" dt="2024-10-08T08:37:17.865" v="4646" actId="1076"/>
          <ac:picMkLst>
            <pc:docMk/>
            <pc:sldMk cId="1914027356" sldId="394"/>
            <ac:picMk id="11" creationId="{6819F827-4BF6-2F56-DF30-8728B45E2727}"/>
          </ac:picMkLst>
        </pc:picChg>
        <pc:picChg chg="add mod">
          <ac:chgData name="Saeed,Ahmed,EG-6th of October" userId="6bc2c9c2-783f-4589-b699-dc54f164e9a2" providerId="ADAL" clId="{633897A4-2F8E-46FA-A8B2-31A8821DD6CE}" dt="2024-10-08T08:36:57.792" v="4640" actId="1076"/>
          <ac:picMkLst>
            <pc:docMk/>
            <pc:sldMk cId="1914027356" sldId="394"/>
            <ac:picMk id="13" creationId="{780E715E-BF52-14A2-0AD3-BFF75C2684D4}"/>
          </ac:picMkLst>
        </pc:picChg>
      </pc:sldChg>
      <pc:sldChg chg="modSp add mod">
        <pc:chgData name="Saeed,Ahmed,EG-6th of October" userId="6bc2c9c2-783f-4589-b699-dc54f164e9a2" providerId="ADAL" clId="{633897A4-2F8E-46FA-A8B2-31A8821DD6CE}" dt="2024-10-08T08:38:27.061" v="4651" actId="1076"/>
        <pc:sldMkLst>
          <pc:docMk/>
          <pc:sldMk cId="2890356694" sldId="395"/>
        </pc:sldMkLst>
        <pc:spChg chg="mod">
          <ac:chgData name="Saeed,Ahmed,EG-6th of October" userId="6bc2c9c2-783f-4589-b699-dc54f164e9a2" providerId="ADAL" clId="{633897A4-2F8E-46FA-A8B2-31A8821DD6CE}" dt="2024-10-08T08:38:27.061" v="4651" actId="1076"/>
          <ac:spMkLst>
            <pc:docMk/>
            <pc:sldMk cId="2890356694" sldId="395"/>
            <ac:spMk id="24" creationId="{CE1ABEC8-43FD-4F21-A7D2-70200D86263C}"/>
          </ac:spMkLst>
        </pc:spChg>
      </pc:sldChg>
      <pc:sldChg chg="addSp delSp modSp add mod">
        <pc:chgData name="Saeed,Ahmed,EG-6th of October" userId="6bc2c9c2-783f-4589-b699-dc54f164e9a2" providerId="ADAL" clId="{633897A4-2F8E-46FA-A8B2-31A8821DD6CE}" dt="2024-10-08T09:03:46.638" v="4706"/>
        <pc:sldMkLst>
          <pc:docMk/>
          <pc:sldMk cId="2497447654" sldId="396"/>
        </pc:sldMkLst>
        <pc:picChg chg="del">
          <ac:chgData name="Saeed,Ahmed,EG-6th of October" userId="6bc2c9c2-783f-4589-b699-dc54f164e9a2" providerId="ADAL" clId="{633897A4-2F8E-46FA-A8B2-31A8821DD6CE}" dt="2024-10-07T08:24:40.382" v="3696" actId="478"/>
          <ac:picMkLst>
            <pc:docMk/>
            <pc:sldMk cId="2497447654" sldId="396"/>
            <ac:picMk id="3" creationId="{1E0465D8-EE4A-3BDF-E63F-8B14CF6822C0}"/>
          </ac:picMkLst>
        </pc:picChg>
        <pc:picChg chg="add del mod">
          <ac:chgData name="Saeed,Ahmed,EG-6th of October" userId="6bc2c9c2-783f-4589-b699-dc54f164e9a2" providerId="ADAL" clId="{633897A4-2F8E-46FA-A8B2-31A8821DD6CE}" dt="2024-10-08T09:03:40.470" v="4704" actId="21"/>
          <ac:picMkLst>
            <pc:docMk/>
            <pc:sldMk cId="2497447654" sldId="396"/>
            <ac:picMk id="3" creationId="{F96413D3-65A6-D93B-E023-91442587A684}"/>
          </ac:picMkLst>
        </pc:picChg>
        <pc:picChg chg="add del mod">
          <ac:chgData name="Saeed,Ahmed,EG-6th of October" userId="6bc2c9c2-783f-4589-b699-dc54f164e9a2" providerId="ADAL" clId="{633897A4-2F8E-46FA-A8B2-31A8821DD6CE}" dt="2024-10-07T08:24:38.806" v="3695" actId="21"/>
          <ac:picMkLst>
            <pc:docMk/>
            <pc:sldMk cId="2497447654" sldId="396"/>
            <ac:picMk id="4" creationId="{C3C2075C-F95E-D708-6069-FA033B5371EB}"/>
          </ac:picMkLst>
        </pc:picChg>
        <pc:picChg chg="add mod">
          <ac:chgData name="Saeed,Ahmed,EG-6th of October" userId="6bc2c9c2-783f-4589-b699-dc54f164e9a2" providerId="ADAL" clId="{633897A4-2F8E-46FA-A8B2-31A8821DD6CE}" dt="2024-10-08T09:03:46.638" v="4706"/>
          <ac:picMkLst>
            <pc:docMk/>
            <pc:sldMk cId="2497447654" sldId="396"/>
            <ac:picMk id="4" creationId="{F96413D3-65A6-D93B-E023-91442587A684}"/>
          </ac:picMkLst>
        </pc:picChg>
        <pc:picChg chg="add del mod">
          <ac:chgData name="Saeed,Ahmed,EG-6th of October" userId="6bc2c9c2-783f-4589-b699-dc54f164e9a2" providerId="ADAL" clId="{633897A4-2F8E-46FA-A8B2-31A8821DD6CE}" dt="2024-10-08T09:03:42.274" v="4705" actId="478"/>
          <ac:picMkLst>
            <pc:docMk/>
            <pc:sldMk cId="2497447654" sldId="396"/>
            <ac:picMk id="5" creationId="{C3C2075C-F95E-D708-6069-FA033B5371EB}"/>
          </ac:picMkLst>
        </pc:picChg>
      </pc:sldChg>
      <pc:sldChg chg="add">
        <pc:chgData name="Saeed,Ahmed,EG-6th of October" userId="6bc2c9c2-783f-4589-b699-dc54f164e9a2" providerId="ADAL" clId="{633897A4-2F8E-46FA-A8B2-31A8821DD6CE}" dt="2024-10-08T09:02:21.349" v="4700" actId="2890"/>
        <pc:sldMkLst>
          <pc:docMk/>
          <pc:sldMk cId="2445977849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59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8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7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8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2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63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7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48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52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1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7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Supply Chain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Data Visualization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/>
              <a:t>supply chain of Makeup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465D8-EE4A-3BDF-E63F-8B14CF68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6" y="748467"/>
            <a:ext cx="9781221" cy="54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413D3-65A6-D93B-E023-91442587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5" y="748467"/>
            <a:ext cx="10015105" cy="56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2075C-F95E-D708-6069-FA033B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5" y="748467"/>
            <a:ext cx="9865562" cy="55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-65115" y="2274838"/>
            <a:ext cx="6309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Sales: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739775" lvl="1" indent="-342900" algn="l" fontAlgn="base"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Skincare products are the bestsellers 42 % of profit.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Cosmetic products have a high revenue-to-quantity ratio.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The highest profit comes from SKU2, SKU38, SKU67, SKU88, and SKU51, while the lowest revenue comes from SKU59, SKU78, , SKU86 , SKU91 and SKU75.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Positive impact the price of product for skincare with price between 0 – 20 and 80 – 100 on Qty and Revenue. </a:t>
            </a:r>
          </a:p>
          <a:p>
            <a:pPr marL="739775" lvl="1" indent="-342900" algn="l" fontAlgn="base"/>
            <a:endParaRPr lang="en-US" dirty="0">
              <a:solidFill>
                <a:schemeClr val="bg1"/>
              </a:solidFill>
              <a:latin typeface="inheri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911E44-7F79-A495-DABC-E07AEE118868}"/>
              </a:ext>
            </a:extLst>
          </p:cNvPr>
          <p:cNvSpPr txBox="1">
            <a:spLocks/>
          </p:cNvSpPr>
          <p:nvPr/>
        </p:nvSpPr>
        <p:spPr>
          <a:xfrm>
            <a:off x="41565" y="698269"/>
            <a:ext cx="6096000" cy="64008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 and Suggestions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74BA4-6688-AEA8-AC3A-CE8CEE4D1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9" y="358781"/>
            <a:ext cx="252167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3638F-2247-310C-9AFA-7637264CE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639" y="4079887"/>
            <a:ext cx="5354710" cy="247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74183-7A98-F908-DBA4-E901E1DD6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308" y="358781"/>
            <a:ext cx="2833039" cy="37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4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8242" y="1163782"/>
            <a:ext cx="63093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Customers:</a:t>
            </a:r>
          </a:p>
          <a:p>
            <a:pPr algn="l" fontAlgn="base"/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30% of the observations doesn't have the gender data.</a:t>
            </a:r>
          </a:p>
          <a:p>
            <a:pPr marL="396875" lvl="1" algn="l" fontAlgn="base"/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 startAt="2"/>
              <a:tabLst>
                <a:tab pos="739775" algn="l"/>
              </a:tabLst>
            </a:pPr>
            <a:r>
              <a:rPr lang="en-US" dirty="0">
                <a:solidFill>
                  <a:schemeClr val="bg1"/>
                </a:solidFill>
                <a:latin typeface="inherit"/>
              </a:rPr>
              <a:t>The highest revenue comes from "unknown" 	customers, followed by female, male, and non-binary.</a:t>
            </a:r>
          </a:p>
          <a:p>
            <a:pPr marL="396875" lvl="1" algn="l" fontAlgn="base">
              <a:tabLst>
                <a:tab pos="739775" algn="l"/>
              </a:tabLst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 startAt="3"/>
              <a:tabLst>
                <a:tab pos="739775" algn="l"/>
              </a:tabLst>
            </a:pPr>
            <a:r>
              <a:rPr lang="en-US" dirty="0">
                <a:solidFill>
                  <a:schemeClr val="bg1"/>
                </a:solidFill>
                <a:latin typeface="inherit"/>
              </a:rPr>
              <a:t>Female are mainly purchased skincare and cosmetics vs haircare, while male are purchased skincare and haircare products vs cosmetics due to lack of distribution. </a:t>
            </a:r>
          </a:p>
          <a:p>
            <a:pPr marL="739775" lvl="1" indent="-342900" algn="l" fontAlgn="base">
              <a:buAutoNum type="arabicPeriod" startAt="3"/>
              <a:tabLst>
                <a:tab pos="739775" algn="l"/>
              </a:tabLst>
            </a:pPr>
            <a:r>
              <a:rPr lang="en-US" dirty="0">
                <a:solidFill>
                  <a:schemeClr val="bg1"/>
                </a:solidFill>
                <a:latin typeface="inherit"/>
              </a:rPr>
              <a:t>Cosmetics SKUs with price from 20 – 40 distributed only in  Mumbai</a:t>
            </a:r>
          </a:p>
          <a:p>
            <a:pPr marL="396875" lvl="1" algn="l" fontAlgn="base">
              <a:tabLst>
                <a:tab pos="739775" algn="l"/>
              </a:tabLst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396875"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5.   The highest revenue comes from Kolkata and   </a:t>
            </a:r>
          </a:p>
          <a:p>
            <a:pPr marL="739775" lvl="1" indent="-342900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  Mumbai good selling markets. And New Delhi having  </a:t>
            </a:r>
          </a:p>
          <a:p>
            <a:pPr marL="739775" lvl="1" indent="-342900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  lowest selling of products. Company needs to be   </a:t>
            </a:r>
          </a:p>
          <a:p>
            <a:pPr marL="739775" lvl="1" indent="-342900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  understand why this city having less selling</a:t>
            </a:r>
          </a:p>
          <a:p>
            <a:pPr marL="739775" lvl="1" indent="-342900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  Does any more campaigns or advertisements is    </a:t>
            </a:r>
          </a:p>
          <a:p>
            <a:pPr marL="739775" lvl="1" indent="-342900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  required for customers attention 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911E44-7F79-A495-DABC-E07AEE118868}"/>
              </a:ext>
            </a:extLst>
          </p:cNvPr>
          <p:cNvSpPr txBox="1">
            <a:spLocks/>
          </p:cNvSpPr>
          <p:nvPr/>
        </p:nvSpPr>
        <p:spPr>
          <a:xfrm>
            <a:off x="41565" y="523702"/>
            <a:ext cx="6096000" cy="64008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 and Suggestions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C21B9C-8BF9-D73D-A4EF-F4407D71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453823"/>
            <a:ext cx="5322887" cy="3067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9950C-18FF-F935-8605-1A7822515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638" y="315133"/>
            <a:ext cx="5322887" cy="31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0" y="1312509"/>
            <a:ext cx="6242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Logistics: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The lowest cost of shipping unit comes from carrier A, followed by carrier B and carrier C, while company shipped a lot of product by B.</a:t>
            </a:r>
          </a:p>
          <a:p>
            <a:pPr marL="739775" lvl="1" indent="-342900" fontAlgn="base">
              <a:buFontTx/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The lowest cost of shipping unit comes from sea transportation , followed by other modes, although we shipped small of quantity.</a:t>
            </a:r>
          </a:p>
          <a:p>
            <a:pPr marL="739775" lvl="1" indent="-342900" fontAlgn="base">
              <a:buFontTx/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We have a gap 10 days between average lead time of order and shipping time. </a:t>
            </a:r>
          </a:p>
          <a:p>
            <a:pPr marL="739775" lvl="1" indent="-342900" fontAlgn="base">
              <a:buFontTx/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24% of products shipped by air around 28 % of shipping cost resulted in increased costs, We can decide the transport based on the urgency and cost efficiency.</a:t>
            </a:r>
          </a:p>
          <a:p>
            <a:pPr marL="396875" lvl="1" algn="l" fontAlgn="base"/>
            <a:endParaRPr lang="en-US" dirty="0">
              <a:solidFill>
                <a:schemeClr val="bg1"/>
              </a:solidFill>
              <a:latin typeface="inheri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911E44-7F79-A495-DABC-E07AEE118868}"/>
              </a:ext>
            </a:extLst>
          </p:cNvPr>
          <p:cNvSpPr txBox="1">
            <a:spLocks/>
          </p:cNvSpPr>
          <p:nvPr/>
        </p:nvSpPr>
        <p:spPr>
          <a:xfrm>
            <a:off x="-12541" y="90041"/>
            <a:ext cx="6096000" cy="5001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 and Suggestions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DCCE-56C5-C152-375E-162613F8D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36550"/>
            <a:ext cx="2643333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DB58E-5DF9-CDC3-29DB-0388B7F35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971" y="336550"/>
            <a:ext cx="2679553" cy="276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9F827-4BF6-2F56-DF30-8728B45E2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638" y="3098799"/>
            <a:ext cx="1362738" cy="2050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E715E-BF52-14A2-0AD3-BFF75C268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0375" y="3098800"/>
            <a:ext cx="3960149" cy="20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0" y="1194264"/>
            <a:ext cx="61553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 smtClean="0">
                <a:solidFill>
                  <a:schemeClr val="bg1"/>
                </a:solidFill>
                <a:effectLst/>
                <a:latin typeface="inherit"/>
              </a:rPr>
              <a:t> Supplier</a:t>
            </a: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Supplier 1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is the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best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of all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suppliers with the highest % pass.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Supplier 3 takes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more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time in supplying materials than any other supplier especially  'Cosmetics' items we may re-think before ordering Cosmetics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items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from supplier 3.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Quality materials from supplier 4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are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not the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best because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all received materials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are between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fail or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pending so, we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need to stop ordering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from this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supplier.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The defect rate of skincare and haircare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is higher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than cosmetics, The highest defects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come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from SKU42, SKU65, SKU1, SKU84, and SKU50 around 5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%,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while the defect average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is 2.3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%. Can the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production/procurement team do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something to reduce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the defects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of these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products?</a:t>
            </a: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911E44-7F79-A495-DABC-E07AEE118868}"/>
              </a:ext>
            </a:extLst>
          </p:cNvPr>
          <p:cNvSpPr txBox="1">
            <a:spLocks/>
          </p:cNvSpPr>
          <p:nvPr/>
        </p:nvSpPr>
        <p:spPr>
          <a:xfrm>
            <a:off x="0" y="597118"/>
            <a:ext cx="6096000" cy="5001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 and Suggestions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D83CC-E143-18D7-4EC3-9E9798F40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17118"/>
            <a:ext cx="2643333" cy="3111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C4E40-C763-7618-BF7E-3EDAF69C2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597" y="317118"/>
            <a:ext cx="2814955" cy="3111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59B-9429-E86D-3F89-4C885B4DB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933" y="3414711"/>
            <a:ext cx="2640619" cy="3106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E9C29-7964-23EA-E7ED-16F6E4E5B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638" y="3386919"/>
            <a:ext cx="2817581" cy="31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-66504" y="1312509"/>
            <a:ext cx="6375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Supply chain:</a:t>
            </a:r>
          </a:p>
          <a:p>
            <a:pPr algn="l" fontAlgn="base"/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739775" lvl="1" indent="-342900" algn="l" fontAlgn="base"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Overall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roduct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sold and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order around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90% of production volumes except haircare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product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sold and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around 15K while production volumes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are around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20K, Maybe you need to think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about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promotion.</a:t>
            </a:r>
          </a:p>
          <a:p>
            <a:pPr marL="739775" lvl="1" indent="-342900" algn="l" fontAlgn="base"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Demand 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inherit"/>
              </a:rPr>
              <a:t>for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cosmetics more than production volumes need to increase production volumes of cosmetics.</a:t>
            </a:r>
          </a:p>
          <a:p>
            <a:pPr marL="739775" lvl="1" indent="-342900" algn="l" fontAlgn="base"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739775" lvl="1" indent="-342900" fontAlgn="base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latin typeface="inherit"/>
              </a:rPr>
              <a:t>Skincare and cosmetics products have Lead Times more than Manufacturing Lead Time, while haircare products leads to potential delays.</a:t>
            </a:r>
          </a:p>
          <a:p>
            <a:pPr marL="739775" lvl="1" indent="-342900" fontAlgn="base">
              <a:buFontTx/>
              <a:buAutoNum type="arabicPeriod"/>
            </a:pPr>
            <a:endParaRPr lang="en-US" dirty="0">
              <a:solidFill>
                <a:schemeClr val="bg1"/>
              </a:solidFill>
              <a:latin typeface="inherit"/>
            </a:endParaRPr>
          </a:p>
          <a:p>
            <a:pPr marL="739775" lvl="1" indent="-342900" algn="l" fontAlgn="base"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Higher availability and stock level 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inherit"/>
              </a:rPr>
              <a:t>indicate a more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efficient and reliable supply chain.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 The company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needs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to review SKU 33, SKU2, SKU9, etc. company has orders without available stock suitable. </a:t>
            </a:r>
          </a:p>
          <a:p>
            <a:pPr marL="396875" lvl="1" algn="l" fontAlgn="base"/>
            <a:endParaRPr lang="en-US" dirty="0">
              <a:solidFill>
                <a:schemeClr val="bg1"/>
              </a:solidFill>
              <a:latin typeface="inheri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911E44-7F79-A495-DABC-E07AEE118868}"/>
              </a:ext>
            </a:extLst>
          </p:cNvPr>
          <p:cNvSpPr txBox="1">
            <a:spLocks/>
          </p:cNvSpPr>
          <p:nvPr/>
        </p:nvSpPr>
        <p:spPr>
          <a:xfrm>
            <a:off x="-12541" y="90041"/>
            <a:ext cx="6096000" cy="5001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 and Suggestions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1CD88-B311-79E0-157B-FBD8FB3FE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39" y="336550"/>
            <a:ext cx="3248025" cy="2724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C0F5C-3119-C5CC-B8EF-DB786A5E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64" y="336551"/>
            <a:ext cx="2075361" cy="2724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5D35F5-B538-AA18-CA01-058EF4065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06" y="3060701"/>
            <a:ext cx="1836059" cy="2800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422A27-E55D-EC88-1161-B64AB37B3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666" y="3060702"/>
            <a:ext cx="348286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to increase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Support sales of cosmetics.</a:t>
            </a:r>
          </a:p>
          <a:p>
            <a:r>
              <a:rPr lang="en-US" dirty="0"/>
              <a:t>Improve </a:t>
            </a:r>
            <a:r>
              <a:rPr lang="en-US" dirty="0" smtClean="0"/>
              <a:t>the quality </a:t>
            </a:r>
            <a:r>
              <a:rPr lang="en-US" dirty="0"/>
              <a:t>of entry data for gender type.</a:t>
            </a:r>
          </a:p>
          <a:p>
            <a:r>
              <a:rPr lang="en-US" dirty="0"/>
              <a:t>Spread distribution to cover all </a:t>
            </a:r>
            <a:r>
              <a:rPr lang="en-US" dirty="0" smtClean="0"/>
              <a:t>cities.</a:t>
            </a:r>
            <a:endParaRPr lang="en-US" dirty="0"/>
          </a:p>
          <a:p>
            <a:r>
              <a:rPr lang="en-US" dirty="0"/>
              <a:t>Develop suppliers 3 and 4.</a:t>
            </a:r>
          </a:p>
          <a:p>
            <a:r>
              <a:rPr lang="en-US" dirty="0"/>
              <a:t>Sync availability and stock level with demand.</a:t>
            </a:r>
          </a:p>
          <a:p>
            <a:r>
              <a:rPr lang="en-US" dirty="0">
                <a:solidFill>
                  <a:schemeClr val="bg1"/>
                </a:solidFill>
                <a:latin typeface="inherit"/>
              </a:rPr>
              <a:t>Avoid ship by Air as you can.</a:t>
            </a:r>
          </a:p>
          <a:p>
            <a:r>
              <a:rPr lang="en-US" dirty="0">
                <a:latin typeface="inherit"/>
              </a:rPr>
              <a:t>Prefer carrier A for shipping.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596679"/>
          </a:xfrm>
        </p:spPr>
        <p:txBody>
          <a:bodyPr/>
          <a:lstStyle/>
          <a:p>
            <a:r>
              <a:rPr lang="en-US" dirty="0"/>
              <a:t>Team 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30936"/>
            <a:ext cx="5257799" cy="4159163"/>
          </a:xfrm>
        </p:spPr>
        <p:txBody>
          <a:bodyPr anchor="t"/>
          <a:lstStyle/>
          <a:p>
            <a:r>
              <a:rPr lang="en-US" dirty="0"/>
              <a:t>Data preparation </a:t>
            </a:r>
            <a:r>
              <a:rPr lang="en-US"/>
              <a:t>( Ahmed )</a:t>
            </a:r>
            <a:endParaRPr lang="en-US" dirty="0"/>
          </a:p>
          <a:p>
            <a:r>
              <a:rPr lang="en-US" dirty="0"/>
              <a:t>Data Modeling and visualization </a:t>
            </a:r>
          </a:p>
          <a:p>
            <a:pPr marL="341313"/>
            <a:r>
              <a:rPr lang="en-US" dirty="0"/>
              <a:t> - Sales Analysis ( Shady ) </a:t>
            </a:r>
          </a:p>
          <a:p>
            <a:pPr marL="341313"/>
            <a:r>
              <a:rPr lang="en-US" dirty="0"/>
              <a:t> - Customers Analysis ( Mariam )</a:t>
            </a:r>
          </a:p>
          <a:p>
            <a:pPr marL="341313"/>
            <a:r>
              <a:rPr lang="en-US" dirty="0"/>
              <a:t> - Logistics Analysis ( </a:t>
            </a:r>
            <a:r>
              <a:rPr lang="en-US" dirty="0" err="1"/>
              <a:t>Mahrous</a:t>
            </a:r>
            <a:r>
              <a:rPr lang="en-US" dirty="0"/>
              <a:t> )</a:t>
            </a:r>
          </a:p>
          <a:p>
            <a:pPr marL="341313"/>
            <a:r>
              <a:rPr lang="en-US" dirty="0"/>
              <a:t> - Suppliers Analysis ( </a:t>
            </a:r>
            <a:r>
              <a:rPr lang="en-US" dirty="0" err="1"/>
              <a:t>Yosra</a:t>
            </a:r>
            <a:r>
              <a:rPr lang="en-US" dirty="0"/>
              <a:t> )</a:t>
            </a:r>
          </a:p>
          <a:p>
            <a:pPr marL="341313"/>
            <a:r>
              <a:rPr lang="en-US" dirty="0"/>
              <a:t> - Supply chain Analysis ( Ahmed ) </a:t>
            </a:r>
          </a:p>
          <a:p>
            <a:r>
              <a:rPr lang="en-US" dirty="0"/>
              <a:t>Presentation ( Ahmed - </a:t>
            </a:r>
            <a:r>
              <a:rPr lang="en-US" dirty="0" err="1"/>
              <a:t>Yosra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871" y="472993"/>
            <a:ext cx="4409514" cy="2203704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35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191" y="888629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59667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816615"/>
            <a:ext cx="4466504" cy="4159163"/>
          </a:xfrm>
        </p:spPr>
        <p:txBody>
          <a:bodyPr anchor="t"/>
          <a:lstStyle/>
          <a:p>
            <a:r>
              <a:rPr lang="en-US" dirty="0"/>
              <a:t>Project overview and Objectives </a:t>
            </a:r>
          </a:p>
          <a:p>
            <a:r>
              <a:rPr lang="en-US" dirty="0"/>
              <a:t>Terms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Analysis Questions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Key Findings and Suggestions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8041204" cy="1656304"/>
          </a:xfrm>
        </p:spPr>
        <p:txBody>
          <a:bodyPr/>
          <a:lstStyle/>
          <a:p>
            <a:r>
              <a:rPr lang="en-US" dirty="0"/>
              <a:t>Project overview and Objectives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27475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 this project, we explore a dataset related to </a:t>
            </a:r>
            <a:r>
              <a:rPr lang="en-US" dirty="0" smtClean="0">
                <a:cs typeface="Times New Roman" panose="02020603050405020304" pitchFamily="18" charset="0"/>
              </a:rPr>
              <a:t>supply </a:t>
            </a:r>
            <a:r>
              <a:rPr lang="en-US" dirty="0">
                <a:cs typeface="Times New Roman" panose="02020603050405020304" pitchFamily="18" charset="0"/>
              </a:rPr>
              <a:t>chain of </a:t>
            </a:r>
            <a:r>
              <a:rPr lang="en-US" dirty="0" smtClean="0">
                <a:cs typeface="Times New Roman" panose="02020603050405020304" pitchFamily="18" charset="0"/>
              </a:rPr>
              <a:t>beauty </a:t>
            </a:r>
            <a:r>
              <a:rPr lang="en-US" dirty="0">
                <a:cs typeface="Times New Roman" panose="02020603050405020304" pitchFamily="18" charset="0"/>
              </a:rPr>
              <a:t>products consisting of skincare, haircare, and cosmetics. </a:t>
            </a:r>
            <a:r>
              <a:rPr lang="en-US" dirty="0" smtClean="0">
                <a:cs typeface="Times New Roman" panose="02020603050405020304" pitchFamily="18" charset="0"/>
              </a:rPr>
              <a:t>For analyzing </a:t>
            </a:r>
            <a:r>
              <a:rPr lang="en-US" dirty="0">
                <a:cs typeface="Times New Roman" panose="02020603050405020304" pitchFamily="18" charset="0"/>
              </a:rPr>
              <a:t>and evaluating every stage starting </a:t>
            </a:r>
            <a:r>
              <a:rPr lang="en-US" dirty="0" smtClean="0">
                <a:cs typeface="Times New Roman" panose="02020603050405020304" pitchFamily="18" charset="0"/>
              </a:rPr>
              <a:t>from </a:t>
            </a:r>
            <a:r>
              <a:rPr lang="en-US" dirty="0">
                <a:cs typeface="Times New Roman" panose="02020603050405020304" pitchFamily="18" charset="0"/>
              </a:rPr>
              <a:t>the acquisition of raw materials</a:t>
            </a:r>
            <a:r>
              <a:rPr lang="en-US" dirty="0" smtClean="0">
                <a:cs typeface="Times New Roman" panose="02020603050405020304" pitchFamily="18" charset="0"/>
              </a:rPr>
              <a:t> or </a:t>
            </a:r>
            <a:r>
              <a:rPr lang="en-US" dirty="0">
                <a:cs typeface="Times New Roman" panose="02020603050405020304" pitchFamily="18" charset="0"/>
              </a:rPr>
              <a:t>supplies from suppliers to the delivery of final products to customers.</a:t>
            </a:r>
          </a:p>
          <a:p>
            <a:r>
              <a:rPr lang="en-US" dirty="0">
                <a:cs typeface="Times New Roman" panose="02020603050405020304" pitchFamily="18" charset="0"/>
              </a:rPr>
              <a:t>The purpose of </a:t>
            </a:r>
            <a:r>
              <a:rPr lang="en-US" dirty="0" smtClean="0">
                <a:cs typeface="Times New Roman" panose="02020603050405020304" pitchFamily="18" charset="0"/>
              </a:rPr>
              <a:t>the analysis </a:t>
            </a:r>
            <a:r>
              <a:rPr lang="en-US" dirty="0">
                <a:cs typeface="Times New Roman" panose="02020603050405020304" pitchFamily="18" charset="0"/>
              </a:rPr>
              <a:t>is to understand which part of the supply chain can be improved or optimized to deliver the product more quickly and efficiently to create more value for </a:t>
            </a:r>
            <a:r>
              <a:rPr lang="en-US" dirty="0" smtClean="0">
                <a:cs typeface="Times New Roman" panose="02020603050405020304" pitchFamily="18" charset="0"/>
              </a:rPr>
              <a:t>customers.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Additionally, we aim to uncover valuable insights that can drive business growth and competitive advantage.</a:t>
            </a:r>
            <a:endParaRPr lang="en-US" b="0" i="0" dirty="0">
              <a:solidFill>
                <a:srgbClr val="3C4043"/>
              </a:solidFill>
              <a:effectLst/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💡 Some of the fields are not </a:t>
            </a:r>
            <a:r>
              <a:rPr lang="en-US" dirty="0" smtClean="0">
                <a:cs typeface="Times New Roman" panose="02020603050405020304" pitchFamily="18" charset="0"/>
              </a:rPr>
              <a:t>clear to </a:t>
            </a:r>
            <a:r>
              <a:rPr lang="en-US" dirty="0">
                <a:cs typeface="Times New Roman" panose="02020603050405020304" pitchFamily="18" charset="0"/>
              </a:rPr>
              <a:t>us in the data </a:t>
            </a:r>
            <a:r>
              <a:rPr lang="en-US" dirty="0" smtClean="0">
                <a:cs typeface="Times New Roman" panose="02020603050405020304" pitchFamily="18" charset="0"/>
              </a:rPr>
              <a:t>set.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8041204" cy="1656304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07909" y="1991104"/>
            <a:ext cx="9598746" cy="4866896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Availability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sz="1400" dirty="0">
                <a:cs typeface="Times New Roman" panose="02020603050405020304" pitchFamily="18" charset="0"/>
              </a:rPr>
              <a:t>The quantity of each product that is available for sale. refers to the ability to fulfill customer orders 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Stock levels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sz="1400" dirty="0">
                <a:cs typeface="Times New Roman" panose="02020603050405020304" pitchFamily="18" charset="0"/>
              </a:rPr>
              <a:t>Number of units currently held in inventory at different stages Raw, Semi, </a:t>
            </a:r>
            <a:r>
              <a:rPr lang="en-US" sz="1400" dirty="0" smtClean="0">
                <a:cs typeface="Times New Roman" panose="02020603050405020304" pitchFamily="18" charset="0"/>
              </a:rPr>
              <a:t>and Goods</a:t>
            </a:r>
            <a:r>
              <a:rPr lang="en-US" sz="1400" dirty="0">
                <a:cs typeface="Times New Roman" panose="02020603050405020304" pitchFamily="18" charset="0"/>
              </a:rPr>
              <a:t>. Refers to there </a:t>
            </a:r>
            <a:r>
              <a:rPr lang="en-US" sz="1400" dirty="0" smtClean="0">
                <a:cs typeface="Times New Roman" panose="02020603050405020304" pitchFamily="18" charset="0"/>
              </a:rPr>
              <a:t>is sufficient </a:t>
            </a:r>
            <a:r>
              <a:rPr lang="en-US" sz="1400" dirty="0">
                <a:cs typeface="Times New Roman" panose="02020603050405020304" pitchFamily="18" charset="0"/>
              </a:rPr>
              <a:t>stock to meet customer demand without excessive inventory holding costs.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Lead times/ Business lead </a:t>
            </a:r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The time required for shipping to the customer.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b="1" dirty="0">
                <a:cs typeface="Times New Roman" panose="02020603050405020304" pitchFamily="18" charset="0"/>
              </a:rPr>
              <a:t>Lead time/ Supplier lead </a:t>
            </a:r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The time required for 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supplying 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materials.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b="1" dirty="0">
                <a:cs typeface="Times New Roman" panose="02020603050405020304" pitchFamily="18" charset="0"/>
              </a:rPr>
              <a:t>Manufacturing lead time</a:t>
            </a:r>
            <a:r>
              <a:rPr lang="en-US" dirty="0">
                <a:cs typeface="Times New Roman" panose="02020603050405020304" pitchFamily="18" charset="0"/>
              </a:rPr>
              <a:t>: The time required for manufacturing by each SKU.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Transportation modes</a:t>
            </a:r>
            <a:r>
              <a:rPr lang="en-US" dirty="0">
                <a:cs typeface="Times New Roman" panose="02020603050405020304" pitchFamily="18" charset="0"/>
              </a:rPr>
              <a:t>: The method used by the supplier to deliver goods to the business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Routes</a:t>
            </a:r>
            <a:r>
              <a:rPr lang="en-US" dirty="0">
                <a:cs typeface="Times New Roman" panose="02020603050405020304" pitchFamily="18" charset="0"/>
              </a:rPr>
              <a:t>: The route used by the supplier for shipment.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Costs/transportation 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The costs associated with transporting.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b="1" dirty="0">
                <a:cs typeface="Times New Roman" panose="02020603050405020304" pitchFamily="18" charset="0"/>
              </a:rPr>
              <a:t>Defect Rate / </a:t>
            </a:r>
            <a:r>
              <a:rPr lang="en-US" b="1" dirty="0" smtClean="0">
                <a:cs typeface="Times New Roman" panose="02020603050405020304" pitchFamily="18" charset="0"/>
              </a:rPr>
              <a:t>Manufacturing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The percentage of defects found in the products.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the possible grouping of fields.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13655997"/>
              </p:ext>
            </p:extLst>
          </p:nvPr>
        </p:nvGraphicFramePr>
        <p:xfrm>
          <a:off x="344833" y="2081853"/>
          <a:ext cx="11475865" cy="4422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6412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2706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339990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527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Manufacturing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Product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Shipping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Production volumes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Customer demographics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Shipping carriers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Manufacturing lead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Order quantities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Shipping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Manufacturing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Transportation modes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Inspection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Stock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Defect rates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536301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Revenue generated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Supplier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637220"/>
                  </a:ext>
                </a:extLst>
              </a:tr>
              <a:tr h="5527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Number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Lead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Lead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63" y="109010"/>
            <a:ext cx="4960830" cy="768398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267778" y="877408"/>
            <a:ext cx="59436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Data Import and Inspection: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Import dataset in CSV format and perform an initial review to understand its structure and content.</a:t>
            </a:r>
          </a:p>
          <a:p>
            <a:pPr marL="174625" lvl="1" algn="l" fontAlgn="base"/>
            <a:r>
              <a:rPr lang="en-US" dirty="0"/>
              <a:t>💡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The 'Revenue Generated' column may not exactly match </a:t>
            </a:r>
          </a:p>
          <a:p>
            <a:pPr marL="174625"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the expected product of unit price and quantity sold. 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Data Cleaning :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1.Missing 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inherit"/>
              </a:rPr>
              <a:t>Values: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Identify and handle missing data.</a:t>
            </a:r>
          </a:p>
          <a:p>
            <a:pPr marL="174625" lvl="1" algn="l" fontAlgn="base"/>
            <a:r>
              <a:rPr lang="en-US" dirty="0"/>
              <a:t>💡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The ‘Customer demography’ column contains </a:t>
            </a:r>
            <a:r>
              <a:rPr lang="en-US" b="1" dirty="0">
                <a:solidFill>
                  <a:schemeClr val="bg1"/>
                </a:solidFill>
                <a:latin typeface="inherit"/>
              </a:rPr>
              <a:t>unknown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  </a:t>
            </a:r>
          </a:p>
          <a:p>
            <a:pPr marL="174625"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      refers to a lack of information about gender identity.</a:t>
            </a:r>
          </a:p>
          <a:p>
            <a:pPr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2.Data 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inherit"/>
              </a:rPr>
              <a:t>Type: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Verify that each column is classified with the appropriate data type (numeric, text, etc.).</a:t>
            </a:r>
          </a:p>
          <a:p>
            <a:pPr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3.Remove 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inherit"/>
              </a:rPr>
              <a:t>Replicate: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Confirm SKU identifiers are unique.</a:t>
            </a:r>
          </a:p>
          <a:p>
            <a:pPr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4.Data Require : Add Profit column = </a:t>
            </a:r>
          </a:p>
          <a:p>
            <a:pPr lvl="1" algn="l" fontAlgn="base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	revenue generated - (manufacturing costs + shipping costs + costs)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sz="14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Descriptive Statistical Analysis: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1.“5 Numbers” analysis: to check outliers for quantitative variables such as Price, Availability, and Revenue, etc. </a:t>
            </a:r>
          </a:p>
          <a:p>
            <a:pPr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2.Correlation Matrix :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to check correlation between quantitative variables.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96FCF-DD39-88A0-A93D-EC36AE3A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1280160"/>
            <a:ext cx="5322887" cy="44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42B43-E6D6-B84F-F73A-A28441D3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8" y="2552005"/>
            <a:ext cx="3555595" cy="4006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12C38A-949A-6292-97E5-ED46BE29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55" y="2552007"/>
            <a:ext cx="2272145" cy="4006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9D2B0D-CBC7-5E35-B4B2-ECD355F6D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667" y="2552007"/>
            <a:ext cx="2402378" cy="400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6B3B3E-080B-14C3-693D-139228CE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419" y="2552004"/>
            <a:ext cx="1878676" cy="4006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6399A8-E7F9-F214-EB3D-D968C5D6A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5821" y="2552007"/>
            <a:ext cx="1584702" cy="40060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4BCA51-71F6-1194-36C2-FA90483C7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49" y="327224"/>
            <a:ext cx="11566400" cy="24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70" y="258843"/>
            <a:ext cx="4960830" cy="768398"/>
          </a:xfrm>
        </p:spPr>
        <p:txBody>
          <a:bodyPr/>
          <a:lstStyle/>
          <a:p>
            <a:r>
              <a:rPr lang="en-US" dirty="0"/>
              <a:t>Analysis Questions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B37-1649-8AE2-B1A0-D28B3276D4C6}"/>
              </a:ext>
            </a:extLst>
          </p:cNvPr>
          <p:cNvSpPr txBox="1"/>
          <p:nvPr/>
        </p:nvSpPr>
        <p:spPr>
          <a:xfrm>
            <a:off x="298778" y="949419"/>
            <a:ext cx="613521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Sales Analysis  </a:t>
            </a:r>
          </a:p>
          <a:p>
            <a:pPr marL="174625"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1.Identify top-selling products on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profit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.</a:t>
            </a:r>
          </a:p>
          <a:p>
            <a:pPr marL="174625"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2.Identify the impact of pricing on sales.</a:t>
            </a:r>
          </a:p>
          <a:p>
            <a:pPr marL="174625" lvl="1"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3.Identify products with high and low profitability</a:t>
            </a:r>
          </a:p>
          <a:p>
            <a:pPr marL="0" lvl="1"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Customer Analysis</a:t>
            </a:r>
          </a:p>
          <a:p>
            <a:pPr marL="0" lvl="1" algn="l" fontAlgn="base"/>
            <a:r>
              <a:rPr lang="en-US" b="1" dirty="0">
                <a:solidFill>
                  <a:schemeClr val="bg1"/>
                </a:solidFill>
                <a:latin typeface="inherit"/>
              </a:rPr>
              <a:t>  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4.Identify customer purchasing behavior.</a:t>
            </a:r>
          </a:p>
          <a:p>
            <a:pPr marL="174625" lvl="1" fontAlgn="base"/>
            <a:r>
              <a:rPr lang="en-US" dirty="0">
                <a:solidFill>
                  <a:schemeClr val="bg1"/>
                </a:solidFill>
                <a:latin typeface="inherit"/>
              </a:rPr>
              <a:t>5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.Identify customers demographics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per location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.</a:t>
            </a:r>
          </a:p>
          <a:p>
            <a:pPr marL="0" lvl="1"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Supplier Analysis</a:t>
            </a:r>
          </a:p>
          <a:p>
            <a:pPr marL="174625"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6.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Evaluate supplier performance based on product quality, lead time and defect rate in manufacturing.</a:t>
            </a:r>
          </a:p>
          <a:p>
            <a:pPr marL="174625" lvl="1" fontAlgn="base"/>
            <a:r>
              <a:rPr lang="en-US" dirty="0">
                <a:solidFill>
                  <a:schemeClr val="bg1"/>
                </a:solidFill>
                <a:latin typeface="inherit"/>
              </a:rPr>
              <a:t>7.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Analyze product defection rates for each type and SKU.</a:t>
            </a:r>
          </a:p>
          <a:p>
            <a:pPr marL="0" lvl="1"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Logistics Analysis</a:t>
            </a:r>
          </a:p>
          <a:p>
            <a:pPr marL="174625" lvl="1" algn="l" fontAlgn="base"/>
            <a:r>
              <a:rPr lang="en-US" dirty="0">
                <a:solidFill>
                  <a:schemeClr val="bg1"/>
                </a:solidFill>
                <a:latin typeface="inherit"/>
              </a:rPr>
              <a:t>8.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Evaluate the efficiency of different carriers, shipping routes and transportation modes.</a:t>
            </a:r>
          </a:p>
          <a:p>
            <a:pPr marL="0" lvl="1" algn="l" fontAlgn="base"/>
            <a:r>
              <a:rPr lang="en-US" b="1" dirty="0">
                <a:solidFill>
                  <a:schemeClr val="bg1"/>
                </a:solidFill>
                <a:latin typeface="inherit"/>
              </a:rPr>
              <a:t>Supply Chain Analysis</a:t>
            </a:r>
          </a:p>
          <a:p>
            <a:pPr marL="174625" lvl="1" fontAlgn="base"/>
            <a:r>
              <a:rPr lang="en-US" dirty="0">
                <a:solidFill>
                  <a:schemeClr val="bg1"/>
                </a:solidFill>
                <a:latin typeface="inherit"/>
              </a:rPr>
              <a:t>9.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Evaluate the efficiency of orders fulfillment by track Lead Times and Manufacturing Lead Time for potential delays.</a:t>
            </a:r>
          </a:p>
          <a:p>
            <a:pPr marL="174625" lvl="1" fontAlgn="base"/>
            <a:r>
              <a:rPr lang="en-US" dirty="0">
                <a:solidFill>
                  <a:schemeClr val="bg1"/>
                </a:solidFill>
                <a:latin typeface="inherit"/>
              </a:rPr>
              <a:t>10.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Evaluate the efficiency of orders fulfillment by compare orders QTY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against availability and stock levels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.</a:t>
            </a:r>
          </a:p>
          <a:p>
            <a:pPr marL="174625" lvl="1" fontAlgn="base"/>
            <a:r>
              <a:rPr lang="en-US" sz="1800" b="0" i="0" dirty="0">
                <a:solidFill>
                  <a:schemeClr val="bg1"/>
                </a:solidFill>
                <a:effectLst/>
                <a:latin typeface="inherit"/>
              </a:rPr>
              <a:t>.</a:t>
            </a:r>
          </a:p>
          <a:p>
            <a:pPr marL="174625" lvl="1" fontAlgn="base"/>
            <a:endParaRPr lang="en-US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0" lvl="1" algn="l" fontAlgn="base"/>
            <a:endParaRPr lang="en-US" b="1" i="0" dirty="0">
              <a:solidFill>
                <a:schemeClr val="bg1"/>
              </a:solidFill>
              <a:effectLst/>
              <a:latin typeface="inherit"/>
            </a:endParaRPr>
          </a:p>
          <a:p>
            <a:pPr marL="174625" lvl="1" algn="l" fontAlgn="base"/>
            <a:endParaRPr lang="en-US" b="0" i="0" dirty="0">
              <a:solidFill>
                <a:schemeClr val="bg1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9041808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documentManagement/types"/>
    <ds:schemaRef ds:uri="http://purl.org/dc/elements/1.1/"/>
    <ds:schemaRef ds:uri="16c05727-aa75-4e4a-9b5f-8a80a1165891"/>
    <ds:schemaRef ds:uri="230e9df3-be65-4c73-a93b-d1236ebd677e"/>
    <ds:schemaRef ds:uri="http://schemas.openxmlformats.org/package/2006/metadata/core-properties"/>
    <ds:schemaRef ds:uri="http://purl.org/dc/terms/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{4FAFD282-A40C-40A4-969F-B6A9ABDDD668}tf11936837_win32</Template>
  <TotalTime>1381</TotalTime>
  <Words>1097</Words>
  <Application>Microsoft Office PowerPoint</Application>
  <PresentationFormat>Widescreen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Nova</vt:lpstr>
      <vt:lpstr>Biome</vt:lpstr>
      <vt:lpstr>Biome Light</vt:lpstr>
      <vt:lpstr>Calibri</vt:lpstr>
      <vt:lpstr>inherit</vt:lpstr>
      <vt:lpstr>Inter</vt:lpstr>
      <vt:lpstr>Times New Roman</vt:lpstr>
      <vt:lpstr>Custom</vt:lpstr>
      <vt:lpstr>Supply Chain</vt:lpstr>
      <vt:lpstr>Team </vt:lpstr>
      <vt:lpstr>Agenda</vt:lpstr>
      <vt:lpstr>Project overview and Objectives </vt:lpstr>
      <vt:lpstr>Terms</vt:lpstr>
      <vt:lpstr>the possible grouping of fields.</vt:lpstr>
      <vt:lpstr>Data preparation</vt:lpstr>
      <vt:lpstr>PowerPoint Presentation</vt:lpstr>
      <vt:lpstr>Analysis Questions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TIPS to increase profit</vt:lpstr>
      <vt:lpstr>Q&amp;A</vt:lpstr>
      <vt:lpstr>THANK YOU</vt:lpstr>
    </vt:vector>
  </TitlesOfParts>
  <Company>Nestle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</dc:title>
  <dc:creator>Saeed,Ahmed,EG-6th of October</dc:creator>
  <cp:lastModifiedBy>Eng</cp:lastModifiedBy>
  <cp:revision>13</cp:revision>
  <dcterms:created xsi:type="dcterms:W3CDTF">2024-09-21T01:10:32Z</dcterms:created>
  <dcterms:modified xsi:type="dcterms:W3CDTF">2024-10-08T23:07:11Z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