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49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2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0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56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5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2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8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7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2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7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7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56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1" r:id="rId6"/>
    <p:sldLayoutId id="2147483697" r:id="rId7"/>
    <p:sldLayoutId id="2147483698" r:id="rId8"/>
    <p:sldLayoutId id="2147483699" r:id="rId9"/>
    <p:sldLayoutId id="2147483700" r:id="rId10"/>
    <p:sldLayoutId id="21474837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12C193-C3D2-64DB-1C30-BACC483EF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Résumé d’enquête :</a:t>
            </a:r>
            <a:br>
              <a:rPr lang="fr-FR" sz="4800" dirty="0"/>
            </a:br>
            <a:r>
              <a:rPr lang="fr-FR" sz="4800" dirty="0"/>
              <a:t>salle de sport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A90255-39C3-3754-56D0-92B4EABD5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 fontScale="70000" lnSpcReduction="20000"/>
          </a:bodyPr>
          <a:lstStyle/>
          <a:p>
            <a:r>
              <a:rPr lang="fr-FR" sz="2000" dirty="0"/>
              <a:t>Yosri Saadi M1 BIG DATA</a:t>
            </a:r>
          </a:p>
          <a:p>
            <a:r>
              <a:rPr lang="fr-FR" sz="2000" dirty="0"/>
              <a:t>https://docs.google.com/forms/d/e/1FAIpQLSfCQQNK7GKX2nfi66wi3_d5UYqh-1hu5mA3WcSmHuKXsOhH5g/viewform?usp=sf_link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Encre liquide aquarelle et encre">
            <a:extLst>
              <a:ext uri="{FF2B5EF4-FFF2-40B4-BE49-F238E27FC236}">
                <a16:creationId xmlns:a16="http://schemas.microsoft.com/office/drawing/2014/main" id="{5434A947-7C5C-805D-E4E9-11666A0432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963" b="2"/>
          <a:stretch/>
        </p:blipFill>
        <p:spPr>
          <a:xfrm>
            <a:off x="5414356" y="795281"/>
            <a:ext cx="6408836" cy="511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82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E8692C0E-60E1-439F-A1D6-F1CABA5F9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Tableau des réponses au formulaire Forms. Titre de la question : Q10.Quel type de cours vous intéresserait le plus ?. Nombre de réponses : 33 réponses.">
            <a:extLst>
              <a:ext uri="{FF2B5EF4-FFF2-40B4-BE49-F238E27FC236}">
                <a16:creationId xmlns:a16="http://schemas.microsoft.com/office/drawing/2014/main" id="{ABFFAE65-DCE8-7BDB-B4AD-2DC4FE6A26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18"/>
          <a:stretch/>
        </p:blipFill>
        <p:spPr bwMode="auto">
          <a:xfrm>
            <a:off x="797264" y="401541"/>
            <a:ext cx="10689336" cy="557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5" name="Rectangle 9224">
            <a:extLst>
              <a:ext uri="{FF2B5EF4-FFF2-40B4-BE49-F238E27FC236}">
                <a16:creationId xmlns:a16="http://schemas.microsoft.com/office/drawing/2014/main" id="{11DC99DB-7E80-4D1E-9069-4489287AE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264" y="6338062"/>
            <a:ext cx="1068933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27" name="Rectangle 9226">
            <a:extLst>
              <a:ext uri="{FF2B5EF4-FFF2-40B4-BE49-F238E27FC236}">
                <a16:creationId xmlns:a16="http://schemas.microsoft.com/office/drawing/2014/main" id="{E1B0B4C7-ED1F-47FB-AA86-5C0CF97DC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4216653"/>
            <a:ext cx="73152" cy="420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1766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Tableau des réponses au formulaire Forms. Titre de la question : Q11.veuillez indiquer le degré d'importance des critères suivants dans le choix d’une salle de sport par rapport à une autre ?&#10;. Nombre de réponses : .">
            <a:extLst>
              <a:ext uri="{FF2B5EF4-FFF2-40B4-BE49-F238E27FC236}">
                <a16:creationId xmlns:a16="http://schemas.microsoft.com/office/drawing/2014/main" id="{7D85E3D0-99C9-7EA7-AA9D-6990E07224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21" y="549996"/>
            <a:ext cx="11887758" cy="257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Tableau des réponses au formulaire Forms. Titre de la question : Q12.Trouvez-vous intéressant que des cours soient mis en place exclusivement pour les femmes ?. Nombre de réponses : 33 réponses.">
            <a:extLst>
              <a:ext uri="{FF2B5EF4-FFF2-40B4-BE49-F238E27FC236}">
                <a16:creationId xmlns:a16="http://schemas.microsoft.com/office/drawing/2014/main" id="{5143A840-2784-0E35-724D-093D6636F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" y="3129279"/>
            <a:ext cx="8696960" cy="365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124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1" name="Rectangle 11270">
            <a:extLst>
              <a:ext uri="{FF2B5EF4-FFF2-40B4-BE49-F238E27FC236}">
                <a16:creationId xmlns:a16="http://schemas.microsoft.com/office/drawing/2014/main" id="{E8692C0E-60E1-439F-A1D6-F1CABA5F9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493C4AE-3145-F897-6301-1B46C281D8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18"/>
          <a:stretch/>
        </p:blipFill>
        <p:spPr bwMode="auto">
          <a:xfrm>
            <a:off x="797264" y="401541"/>
            <a:ext cx="10689336" cy="557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3" name="Rectangle 11272">
            <a:extLst>
              <a:ext uri="{FF2B5EF4-FFF2-40B4-BE49-F238E27FC236}">
                <a16:creationId xmlns:a16="http://schemas.microsoft.com/office/drawing/2014/main" id="{11DC99DB-7E80-4D1E-9069-4489287AE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264" y="6338062"/>
            <a:ext cx="1068933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75" name="Rectangle 11274">
            <a:extLst>
              <a:ext uri="{FF2B5EF4-FFF2-40B4-BE49-F238E27FC236}">
                <a16:creationId xmlns:a16="http://schemas.microsoft.com/office/drawing/2014/main" id="{E1B0B4C7-ED1F-47FB-AA86-5C0CF97DC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4216653"/>
            <a:ext cx="73152" cy="420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8458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95" name="Rectangle 12294">
            <a:extLst>
              <a:ext uri="{FF2B5EF4-FFF2-40B4-BE49-F238E27FC236}">
                <a16:creationId xmlns:a16="http://schemas.microsoft.com/office/drawing/2014/main" id="{E8692C0E-60E1-439F-A1D6-F1CABA5F9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 descr="Tableau des réponses au formulaire Forms. Titre de la question : Q14.A priori, à quelle fréquence moyenne pourriez-vous vous rendre dans ce complexe ?. Nombre de réponses : 33 réponses.">
            <a:extLst>
              <a:ext uri="{FF2B5EF4-FFF2-40B4-BE49-F238E27FC236}">
                <a16:creationId xmlns:a16="http://schemas.microsoft.com/office/drawing/2014/main" id="{85389B34-6D44-F143-4499-C6EBCA90C4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18"/>
          <a:stretch/>
        </p:blipFill>
        <p:spPr bwMode="auto">
          <a:xfrm>
            <a:off x="797264" y="401541"/>
            <a:ext cx="10689336" cy="557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7" name="Rectangle 12296">
            <a:extLst>
              <a:ext uri="{FF2B5EF4-FFF2-40B4-BE49-F238E27FC236}">
                <a16:creationId xmlns:a16="http://schemas.microsoft.com/office/drawing/2014/main" id="{11DC99DB-7E80-4D1E-9069-4489287AE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264" y="6338062"/>
            <a:ext cx="1068933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9" name="Rectangle 12298">
            <a:extLst>
              <a:ext uri="{FF2B5EF4-FFF2-40B4-BE49-F238E27FC236}">
                <a16:creationId xmlns:a16="http://schemas.microsoft.com/office/drawing/2014/main" id="{E1B0B4C7-ED1F-47FB-AA86-5C0CF97DC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4216653"/>
            <a:ext cx="73152" cy="420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8598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19" name="Rectangle 13318">
            <a:extLst>
              <a:ext uri="{FF2B5EF4-FFF2-40B4-BE49-F238E27FC236}">
                <a16:creationId xmlns:a16="http://schemas.microsoft.com/office/drawing/2014/main" id="{E8692C0E-60E1-439F-A1D6-F1CABA5F9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 descr="Tableau des réponses au formulaire Forms. Titre de la question : Q15.Quelle catégorie socio-professionnelle appartenez-vous ?. Nombre de réponses : 33 réponses.">
            <a:extLst>
              <a:ext uri="{FF2B5EF4-FFF2-40B4-BE49-F238E27FC236}">
                <a16:creationId xmlns:a16="http://schemas.microsoft.com/office/drawing/2014/main" id="{23267791-EFC6-21A7-A3F1-FAEED79041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18"/>
          <a:stretch/>
        </p:blipFill>
        <p:spPr bwMode="auto">
          <a:xfrm>
            <a:off x="797264" y="401541"/>
            <a:ext cx="10689336" cy="557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21" name="Rectangle 13320">
            <a:extLst>
              <a:ext uri="{FF2B5EF4-FFF2-40B4-BE49-F238E27FC236}">
                <a16:creationId xmlns:a16="http://schemas.microsoft.com/office/drawing/2014/main" id="{11DC99DB-7E80-4D1E-9069-4489287AE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264" y="6338062"/>
            <a:ext cx="1068933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23" name="Rectangle 13322">
            <a:extLst>
              <a:ext uri="{FF2B5EF4-FFF2-40B4-BE49-F238E27FC236}">
                <a16:creationId xmlns:a16="http://schemas.microsoft.com/office/drawing/2014/main" id="{E1B0B4C7-ED1F-47FB-AA86-5C0CF97DC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4216653"/>
            <a:ext cx="73152" cy="420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265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30">
            <a:extLst>
              <a:ext uri="{FF2B5EF4-FFF2-40B4-BE49-F238E27FC236}">
                <a16:creationId xmlns:a16="http://schemas.microsoft.com/office/drawing/2014/main" id="{E8692C0E-60E1-439F-A1D6-F1CABA5F9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ableau des réponses au formulaire Forms. Titre de la question : Q1.Votre sexe :. Nombre de réponses : 33 réponses.">
            <a:extLst>
              <a:ext uri="{FF2B5EF4-FFF2-40B4-BE49-F238E27FC236}">
                <a16:creationId xmlns:a16="http://schemas.microsoft.com/office/drawing/2014/main" id="{58BA7E44-E581-ABF4-CABA-526267841A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18"/>
          <a:stretch/>
        </p:blipFill>
        <p:spPr bwMode="auto">
          <a:xfrm>
            <a:off x="797264" y="401541"/>
            <a:ext cx="10689336" cy="557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6" name="Rectangle 1032">
            <a:extLst>
              <a:ext uri="{FF2B5EF4-FFF2-40B4-BE49-F238E27FC236}">
                <a16:creationId xmlns:a16="http://schemas.microsoft.com/office/drawing/2014/main" id="{11DC99DB-7E80-4D1E-9069-4489287AE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264" y="6338062"/>
            <a:ext cx="1068933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7" name="Rectangle 1034">
            <a:extLst>
              <a:ext uri="{FF2B5EF4-FFF2-40B4-BE49-F238E27FC236}">
                <a16:creationId xmlns:a16="http://schemas.microsoft.com/office/drawing/2014/main" id="{E1B0B4C7-ED1F-47FB-AA86-5C0CF97DC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4216653"/>
            <a:ext cx="73152" cy="420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7200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E8692C0E-60E1-439F-A1D6-F1CABA5F9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Tableau des réponses au formulaire Forms. Titre de la question : Q2.Votre âge :. Nombre de réponses : 33 réponses.">
            <a:extLst>
              <a:ext uri="{FF2B5EF4-FFF2-40B4-BE49-F238E27FC236}">
                <a16:creationId xmlns:a16="http://schemas.microsoft.com/office/drawing/2014/main" id="{ABD04BE2-FFD0-76F4-2EFB-93C992E98F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18"/>
          <a:stretch/>
        </p:blipFill>
        <p:spPr bwMode="auto">
          <a:xfrm>
            <a:off x="797264" y="401541"/>
            <a:ext cx="10689336" cy="557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Rectangle 2058">
            <a:extLst>
              <a:ext uri="{FF2B5EF4-FFF2-40B4-BE49-F238E27FC236}">
                <a16:creationId xmlns:a16="http://schemas.microsoft.com/office/drawing/2014/main" id="{11DC99DB-7E80-4D1E-9069-4489287AE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264" y="6338062"/>
            <a:ext cx="1068933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E1B0B4C7-ED1F-47FB-AA86-5C0CF97DC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4216653"/>
            <a:ext cx="73152" cy="420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610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E8692C0E-60E1-439F-A1D6-F1CABA5F9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Tableau des réponses au formulaire Forms. Titre de la question : Q3.Pratiquez-vous une activité physique ou sportive actuellement ?&#10;. Nombre de réponses : 33 réponses.">
            <a:extLst>
              <a:ext uri="{FF2B5EF4-FFF2-40B4-BE49-F238E27FC236}">
                <a16:creationId xmlns:a16="http://schemas.microsoft.com/office/drawing/2014/main" id="{22CE3B05-8828-2014-E40B-72629F2FD5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18"/>
          <a:stretch/>
        </p:blipFill>
        <p:spPr bwMode="auto">
          <a:xfrm>
            <a:off x="797264" y="401541"/>
            <a:ext cx="10689336" cy="557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Rectangle 3080">
            <a:extLst>
              <a:ext uri="{FF2B5EF4-FFF2-40B4-BE49-F238E27FC236}">
                <a16:creationId xmlns:a16="http://schemas.microsoft.com/office/drawing/2014/main" id="{11DC99DB-7E80-4D1E-9069-4489287AE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264" y="6338062"/>
            <a:ext cx="1068933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E1B0B4C7-ED1F-47FB-AA86-5C0CF97DC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4216653"/>
            <a:ext cx="73152" cy="420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857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E8692C0E-60E1-439F-A1D6-F1CABA5F9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7D35392-225F-C003-5D2F-09B69D4B01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18"/>
          <a:stretch/>
        </p:blipFill>
        <p:spPr bwMode="auto">
          <a:xfrm>
            <a:off x="797264" y="401541"/>
            <a:ext cx="10689336" cy="557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5" name="Rectangle 4104">
            <a:extLst>
              <a:ext uri="{FF2B5EF4-FFF2-40B4-BE49-F238E27FC236}">
                <a16:creationId xmlns:a16="http://schemas.microsoft.com/office/drawing/2014/main" id="{11DC99DB-7E80-4D1E-9069-4489287AE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264" y="6338062"/>
            <a:ext cx="1068933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E1B0B4C7-ED1F-47FB-AA86-5C0CF97DC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4216653"/>
            <a:ext cx="73152" cy="420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5703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E8692C0E-60E1-439F-A1D6-F1CABA5F9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Tableau des réponses au formulaire Forms. Titre de la question : Q5.Avez-vous déjà fréquenté une salle de sport ?&#10;. Nombre de réponses : 33 réponses.">
            <a:extLst>
              <a:ext uri="{FF2B5EF4-FFF2-40B4-BE49-F238E27FC236}">
                <a16:creationId xmlns:a16="http://schemas.microsoft.com/office/drawing/2014/main" id="{E46A1516-DF75-7B74-B85E-9A7148ED05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18"/>
          <a:stretch/>
        </p:blipFill>
        <p:spPr bwMode="auto">
          <a:xfrm>
            <a:off x="797264" y="401541"/>
            <a:ext cx="10689336" cy="557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9" name="Rectangle 5128">
            <a:extLst>
              <a:ext uri="{FF2B5EF4-FFF2-40B4-BE49-F238E27FC236}">
                <a16:creationId xmlns:a16="http://schemas.microsoft.com/office/drawing/2014/main" id="{11DC99DB-7E80-4D1E-9069-4489287AE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264" y="6338062"/>
            <a:ext cx="1068933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E1B0B4C7-ED1F-47FB-AA86-5C0CF97DC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4216653"/>
            <a:ext cx="73152" cy="420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597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E8692C0E-60E1-439F-A1D6-F1CABA5F9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9FF4AFA-EA69-72AC-1DCE-BB463A9F12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7" r="5948"/>
          <a:stretch/>
        </p:blipFill>
        <p:spPr bwMode="auto">
          <a:xfrm>
            <a:off x="797264" y="401541"/>
            <a:ext cx="10689336" cy="557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3" name="Rectangle 6152">
            <a:extLst>
              <a:ext uri="{FF2B5EF4-FFF2-40B4-BE49-F238E27FC236}">
                <a16:creationId xmlns:a16="http://schemas.microsoft.com/office/drawing/2014/main" id="{11DC99DB-7E80-4D1E-9069-4489287AE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264" y="6338062"/>
            <a:ext cx="1068933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E1B0B4C7-ED1F-47FB-AA86-5C0CF97DC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4216653"/>
            <a:ext cx="73152" cy="420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9929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E8692C0E-60E1-439F-A1D6-F1CABA5F9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Tableau des réponses au formulaire Forms. Titre de la question : Q7.A priori, pourriez-vous être intéressé(e) par l’ouverture, à moins de 15 km de chez vous, d'une nouvelle salle de sport ?&#10;. Nombre de réponses : 33 réponses.">
            <a:extLst>
              <a:ext uri="{FF2B5EF4-FFF2-40B4-BE49-F238E27FC236}">
                <a16:creationId xmlns:a16="http://schemas.microsoft.com/office/drawing/2014/main" id="{0F16FE0C-D47E-5FE4-16C2-3E251D547B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82" b="-1"/>
          <a:stretch/>
        </p:blipFill>
        <p:spPr bwMode="auto">
          <a:xfrm>
            <a:off x="797264" y="401541"/>
            <a:ext cx="10689336" cy="557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7" name="Rectangle 7176">
            <a:extLst>
              <a:ext uri="{FF2B5EF4-FFF2-40B4-BE49-F238E27FC236}">
                <a16:creationId xmlns:a16="http://schemas.microsoft.com/office/drawing/2014/main" id="{11DC99DB-7E80-4D1E-9069-4489287AE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264" y="6338062"/>
            <a:ext cx="1068933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79" name="Rectangle 7178">
            <a:extLst>
              <a:ext uri="{FF2B5EF4-FFF2-40B4-BE49-F238E27FC236}">
                <a16:creationId xmlns:a16="http://schemas.microsoft.com/office/drawing/2014/main" id="{E1B0B4C7-ED1F-47FB-AA86-5C0CF97DC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4216653"/>
            <a:ext cx="73152" cy="420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742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8" name="Rectangle 8207">
            <a:extLst>
              <a:ext uri="{FF2B5EF4-FFF2-40B4-BE49-F238E27FC236}">
                <a16:creationId xmlns:a16="http://schemas.microsoft.com/office/drawing/2014/main" id="{E8692C0E-60E1-439F-A1D6-F1CABA5F9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0" name="Rectangle 8209">
            <a:extLst>
              <a:ext uri="{FF2B5EF4-FFF2-40B4-BE49-F238E27FC236}">
                <a16:creationId xmlns:a16="http://schemas.microsoft.com/office/drawing/2014/main" id="{11DC99DB-7E80-4D1E-9069-4489287AE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264" y="6338062"/>
            <a:ext cx="1068933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12" name="Rectangle 8211">
            <a:extLst>
              <a:ext uri="{FF2B5EF4-FFF2-40B4-BE49-F238E27FC236}">
                <a16:creationId xmlns:a16="http://schemas.microsoft.com/office/drawing/2014/main" id="{E1B0B4C7-ED1F-47FB-AA86-5C0CF97DC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4216653"/>
            <a:ext cx="73152" cy="420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200" name="Picture 8" descr="Tableau des réponses au formulaire Forms. Titre de la question : Q8.Parmi les activités sportives et de Bien-être suivantes, lesquelles vous intéresseraient ?. Nombre de réponses : .">
            <a:extLst>
              <a:ext uri="{FF2B5EF4-FFF2-40B4-BE49-F238E27FC236}">
                <a16:creationId xmlns:a16="http://schemas.microsoft.com/office/drawing/2014/main" id="{4DBBECFF-8324-F54C-799F-C3CEFE22D9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501650"/>
            <a:ext cx="10167937" cy="245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Tableau des réponses au formulaire Forms. Titre de la question : Q9.Parmi les services complémentaires suivants, lesquels vous intéresseraient ?&#10;&#10;. Nombre de réponses : .">
            <a:extLst>
              <a:ext uri="{FF2B5EF4-FFF2-40B4-BE49-F238E27FC236}">
                <a16:creationId xmlns:a16="http://schemas.microsoft.com/office/drawing/2014/main" id="{960AEBE6-6AE8-85A2-FA0B-A74124764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954" y="2714092"/>
            <a:ext cx="7334921" cy="341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18803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37</Words>
  <Application>Microsoft Office PowerPoint</Application>
  <PresentationFormat>Grand écran</PresentationFormat>
  <Paragraphs>3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Avenir Next LT Pro</vt:lpstr>
      <vt:lpstr>Calibri</vt:lpstr>
      <vt:lpstr>AccentBoxVTI</vt:lpstr>
      <vt:lpstr>Résumé d’enquête : salle de sport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Résumé d’enquête : salle de sport</dc:title>
  <dc:creator>yosri.saadi</dc:creator>
  <cp:lastModifiedBy>yosri.saadi</cp:lastModifiedBy>
  <cp:revision>2</cp:revision>
  <dcterms:created xsi:type="dcterms:W3CDTF">2022-12-27T01:21:38Z</dcterms:created>
  <dcterms:modified xsi:type="dcterms:W3CDTF">2022-12-27T01:38:51Z</dcterms:modified>
</cp:coreProperties>
</file>