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84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67" r:id="rId5"/>
    <p:sldId id="258" r:id="rId6"/>
    <p:sldId id="268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69" r:id="rId19"/>
    <p:sldId id="261" r:id="rId20"/>
    <p:sldId id="270" r:id="rId21"/>
    <p:sldId id="271" r:id="rId22"/>
    <p:sldId id="279" r:id="rId23"/>
    <p:sldId id="276" r:id="rId24"/>
    <p:sldId id="278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68F9A8F-6835-564B-67A7-FC57527DEA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E925279-8FB9-23E2-5717-4A35D6FC42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95730-15B6-47D2-91F2-FFF09A7C18D9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4D33C1-70CC-B4D6-D1B5-6692E6279A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D3096A-AE26-C91D-54FD-EAF0E4C163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06946-335A-4472-B10C-A485CA8EF5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60800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ED735-B868-4130-BA3A-02CE40EA7AE0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67757-A4C9-4252-A48C-48B81F8A1C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69193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991100" y="1938913"/>
            <a:ext cx="9270400" cy="1786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991167" y="4323087"/>
            <a:ext cx="9270400" cy="596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>
            <a:off x="4602693" y="-464442"/>
            <a:ext cx="1359420" cy="1721073"/>
            <a:chOff x="-4017975" y="-49702"/>
            <a:chExt cx="1162825" cy="1472177"/>
          </a:xfrm>
        </p:grpSpPr>
        <p:sp>
          <p:nvSpPr>
            <p:cNvPr id="12" name="Google Shape;12;p2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" name="Google Shape;19;p2"/>
          <p:cNvGrpSpPr/>
          <p:nvPr/>
        </p:nvGrpSpPr>
        <p:grpSpPr>
          <a:xfrm flipH="1">
            <a:off x="11233784" y="2827391"/>
            <a:ext cx="2585128" cy="2294440"/>
            <a:chOff x="-1873362" y="2120543"/>
            <a:chExt cx="1938846" cy="1720830"/>
          </a:xfrm>
        </p:grpSpPr>
        <p:sp>
          <p:nvSpPr>
            <p:cNvPr id="20" name="Google Shape;20;p2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" name="Google Shape;39;p2"/>
          <p:cNvGrpSpPr/>
          <p:nvPr/>
        </p:nvGrpSpPr>
        <p:grpSpPr>
          <a:xfrm flipH="1">
            <a:off x="-1541316" y="-1216943"/>
            <a:ext cx="2585128" cy="2294440"/>
            <a:chOff x="-1873362" y="2120543"/>
            <a:chExt cx="1938846" cy="1720830"/>
          </a:xfrm>
        </p:grpSpPr>
        <p:sp>
          <p:nvSpPr>
            <p:cNvPr id="40" name="Google Shape;40;p2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" name="Google Shape;59;p2"/>
          <p:cNvGrpSpPr/>
          <p:nvPr/>
        </p:nvGrpSpPr>
        <p:grpSpPr>
          <a:xfrm flipH="1">
            <a:off x="9143163" y="-251349"/>
            <a:ext cx="2021367" cy="1986033"/>
            <a:chOff x="-3888525" y="-3012325"/>
            <a:chExt cx="1516025" cy="1489525"/>
          </a:xfrm>
        </p:grpSpPr>
        <p:sp>
          <p:nvSpPr>
            <p:cNvPr id="60" name="Google Shape;60;p2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7236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99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3"/>
          <p:cNvSpPr txBox="1">
            <a:spLocks noGrp="1"/>
          </p:cNvSpPr>
          <p:nvPr>
            <p:ph type="title"/>
          </p:nvPr>
        </p:nvSpPr>
        <p:spPr>
          <a:xfrm>
            <a:off x="1043800" y="741667"/>
            <a:ext cx="10104400" cy="763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22" name="Google Shape;422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378067" y="1836769"/>
            <a:ext cx="1254000" cy="763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5333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423" name="Google Shape;423;p13"/>
          <p:cNvSpPr txBox="1">
            <a:spLocks noGrp="1"/>
          </p:cNvSpPr>
          <p:nvPr>
            <p:ph type="subTitle" idx="1"/>
          </p:nvPr>
        </p:nvSpPr>
        <p:spPr>
          <a:xfrm>
            <a:off x="1378067" y="3307567"/>
            <a:ext cx="3514800" cy="508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424" name="Google Shape;424;p13"/>
          <p:cNvSpPr txBox="1">
            <a:spLocks noGrp="1"/>
          </p:cNvSpPr>
          <p:nvPr>
            <p:ph type="subTitle" idx="3"/>
          </p:nvPr>
        </p:nvSpPr>
        <p:spPr>
          <a:xfrm>
            <a:off x="1378067" y="2593888"/>
            <a:ext cx="4257200" cy="451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425" name="Google Shape;425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1378033" y="4052600"/>
            <a:ext cx="1254000" cy="763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5333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426" name="Google Shape;426;p13"/>
          <p:cNvSpPr txBox="1">
            <a:spLocks noGrp="1"/>
          </p:cNvSpPr>
          <p:nvPr>
            <p:ph type="subTitle" idx="5"/>
          </p:nvPr>
        </p:nvSpPr>
        <p:spPr>
          <a:xfrm>
            <a:off x="1378067" y="5556903"/>
            <a:ext cx="3514800" cy="508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427" name="Google Shape;427;p13"/>
          <p:cNvSpPr txBox="1">
            <a:spLocks noGrp="1"/>
          </p:cNvSpPr>
          <p:nvPr>
            <p:ph type="subTitle" idx="6"/>
          </p:nvPr>
        </p:nvSpPr>
        <p:spPr>
          <a:xfrm>
            <a:off x="1378067" y="4817933"/>
            <a:ext cx="4257200" cy="451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428" name="Google Shape;428;p1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9559933" y="1836771"/>
            <a:ext cx="1254000" cy="763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5333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429" name="Google Shape;429;p13"/>
          <p:cNvSpPr txBox="1">
            <a:spLocks noGrp="1"/>
          </p:cNvSpPr>
          <p:nvPr>
            <p:ph type="subTitle" idx="8"/>
          </p:nvPr>
        </p:nvSpPr>
        <p:spPr>
          <a:xfrm>
            <a:off x="7299100" y="3307567"/>
            <a:ext cx="3514800" cy="508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430" name="Google Shape;430;p13"/>
          <p:cNvSpPr txBox="1">
            <a:spLocks noGrp="1"/>
          </p:cNvSpPr>
          <p:nvPr>
            <p:ph type="subTitle" idx="9"/>
          </p:nvPr>
        </p:nvSpPr>
        <p:spPr>
          <a:xfrm>
            <a:off x="6556733" y="2593888"/>
            <a:ext cx="4257200" cy="451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431" name="Google Shape;431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9559933" y="4052600"/>
            <a:ext cx="1254000" cy="763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5333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432" name="Google Shape;432;p13"/>
          <p:cNvSpPr txBox="1">
            <a:spLocks noGrp="1"/>
          </p:cNvSpPr>
          <p:nvPr>
            <p:ph type="subTitle" idx="14"/>
          </p:nvPr>
        </p:nvSpPr>
        <p:spPr>
          <a:xfrm>
            <a:off x="7299100" y="5556903"/>
            <a:ext cx="3514800" cy="508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433" name="Google Shape;433;p13"/>
          <p:cNvSpPr txBox="1">
            <a:spLocks noGrp="1"/>
          </p:cNvSpPr>
          <p:nvPr>
            <p:ph type="subTitle" idx="15"/>
          </p:nvPr>
        </p:nvSpPr>
        <p:spPr>
          <a:xfrm>
            <a:off x="6556733" y="4817933"/>
            <a:ext cx="4257200" cy="451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grpSp>
        <p:nvGrpSpPr>
          <p:cNvPr id="434" name="Google Shape;434;p13"/>
          <p:cNvGrpSpPr/>
          <p:nvPr/>
        </p:nvGrpSpPr>
        <p:grpSpPr>
          <a:xfrm>
            <a:off x="-1293199" y="5319075"/>
            <a:ext cx="2404771" cy="2078107"/>
            <a:chOff x="-969899" y="3989306"/>
            <a:chExt cx="1803578" cy="1558580"/>
          </a:xfrm>
        </p:grpSpPr>
        <p:grpSp>
          <p:nvGrpSpPr>
            <p:cNvPr id="435" name="Google Shape;435;p13"/>
            <p:cNvGrpSpPr/>
            <p:nvPr/>
          </p:nvGrpSpPr>
          <p:grpSpPr>
            <a:xfrm>
              <a:off x="-699845" y="4032775"/>
              <a:ext cx="777174" cy="1001897"/>
              <a:chOff x="-699845" y="4032775"/>
              <a:chExt cx="777174" cy="1001897"/>
            </a:xfrm>
          </p:grpSpPr>
          <p:sp>
            <p:nvSpPr>
              <p:cNvPr id="436" name="Google Shape;436;p13"/>
              <p:cNvSpPr/>
              <p:nvPr/>
            </p:nvSpPr>
            <p:spPr>
              <a:xfrm>
                <a:off x="-699845" y="4054782"/>
                <a:ext cx="752952" cy="979890"/>
              </a:xfrm>
              <a:custGeom>
                <a:avLst/>
                <a:gdLst/>
                <a:ahLst/>
                <a:cxnLst/>
                <a:rect l="l" t="t" r="r" b="b"/>
                <a:pathLst>
                  <a:path w="34350" h="44703" extrusionOk="0">
                    <a:moveTo>
                      <a:pt x="34205" y="1"/>
                    </a:moveTo>
                    <a:cubicBezTo>
                      <a:pt x="34169" y="1"/>
                      <a:pt x="34132" y="15"/>
                      <a:pt x="34104" y="43"/>
                    </a:cubicBezTo>
                    <a:lnTo>
                      <a:pt x="23425" y="10722"/>
                    </a:lnTo>
                    <a:cubicBezTo>
                      <a:pt x="23402" y="10745"/>
                      <a:pt x="23391" y="10778"/>
                      <a:pt x="23391" y="10823"/>
                    </a:cubicBezTo>
                    <a:lnTo>
                      <a:pt x="23391" y="21168"/>
                    </a:lnTo>
                    <a:lnTo>
                      <a:pt x="90" y="44468"/>
                    </a:lnTo>
                    <a:cubicBezTo>
                      <a:pt x="1" y="44558"/>
                      <a:pt x="68" y="44703"/>
                      <a:pt x="191" y="44703"/>
                    </a:cubicBezTo>
                    <a:cubicBezTo>
                      <a:pt x="224" y="44703"/>
                      <a:pt x="258" y="44692"/>
                      <a:pt x="291" y="44669"/>
                    </a:cubicBezTo>
                    <a:lnTo>
                      <a:pt x="23626" y="21324"/>
                    </a:lnTo>
                    <a:cubicBezTo>
                      <a:pt x="23648" y="21301"/>
                      <a:pt x="23670" y="21257"/>
                      <a:pt x="23670" y="21223"/>
                    </a:cubicBezTo>
                    <a:lnTo>
                      <a:pt x="23670" y="10879"/>
                    </a:lnTo>
                    <a:lnTo>
                      <a:pt x="34305" y="244"/>
                    </a:lnTo>
                    <a:cubicBezTo>
                      <a:pt x="34350" y="188"/>
                      <a:pt x="34350" y="98"/>
                      <a:pt x="34305" y="43"/>
                    </a:cubicBezTo>
                    <a:cubicBezTo>
                      <a:pt x="34277" y="15"/>
                      <a:pt x="34241" y="1"/>
                      <a:pt x="34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13"/>
              <p:cNvSpPr/>
              <p:nvPr/>
            </p:nvSpPr>
            <p:spPr>
              <a:xfrm>
                <a:off x="22507" y="4032775"/>
                <a:ext cx="54822" cy="49978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280" extrusionOk="0">
                    <a:moveTo>
                      <a:pt x="1248" y="0"/>
                    </a:moveTo>
                    <a:cubicBezTo>
                      <a:pt x="738" y="0"/>
                      <a:pt x="270" y="354"/>
                      <a:pt x="146" y="879"/>
                    </a:cubicBezTo>
                    <a:cubicBezTo>
                      <a:pt x="1" y="1493"/>
                      <a:pt x="380" y="2107"/>
                      <a:pt x="994" y="2252"/>
                    </a:cubicBezTo>
                    <a:cubicBezTo>
                      <a:pt x="1077" y="2270"/>
                      <a:pt x="1161" y="2279"/>
                      <a:pt x="1243" y="2279"/>
                    </a:cubicBezTo>
                    <a:cubicBezTo>
                      <a:pt x="1757" y="2279"/>
                      <a:pt x="2231" y="1933"/>
                      <a:pt x="2356" y="1404"/>
                    </a:cubicBezTo>
                    <a:cubicBezTo>
                      <a:pt x="2501" y="790"/>
                      <a:pt x="2121" y="176"/>
                      <a:pt x="1507" y="31"/>
                    </a:cubicBezTo>
                    <a:cubicBezTo>
                      <a:pt x="1421" y="10"/>
                      <a:pt x="1334" y="0"/>
                      <a:pt x="12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8" name="Google Shape;438;p13"/>
              <p:cNvSpPr/>
              <p:nvPr/>
            </p:nvSpPr>
            <p:spPr>
              <a:xfrm>
                <a:off x="-344653" y="4547149"/>
                <a:ext cx="136036" cy="135772"/>
              </a:xfrm>
              <a:custGeom>
                <a:avLst/>
                <a:gdLst/>
                <a:ahLst/>
                <a:cxnLst/>
                <a:rect l="l" t="t" r="r" b="b"/>
                <a:pathLst>
                  <a:path w="6206" h="6194" extrusionOk="0">
                    <a:moveTo>
                      <a:pt x="6149" y="0"/>
                    </a:moveTo>
                    <a:lnTo>
                      <a:pt x="1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39" name="Google Shape;439;p13"/>
            <p:cNvSpPr/>
            <p:nvPr/>
          </p:nvSpPr>
          <p:spPr>
            <a:xfrm>
              <a:off x="-621306" y="4385709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-2920" y="4363854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-348577" y="4011249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-138934" y="3989307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-372053" y="4223325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-164361" y="4868277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226779" y="4995523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474081" y="4841338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-185887" y="5498214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38925" y="4786012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-589259" y="4875599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-677815" y="5502489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-969899" y="4645526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289933" y="3989306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615706" y="4527246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682255" y="4585290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5" name="Google Shape;455;p13"/>
          <p:cNvGrpSpPr/>
          <p:nvPr/>
        </p:nvGrpSpPr>
        <p:grpSpPr>
          <a:xfrm flipH="1">
            <a:off x="-99220" y="522534"/>
            <a:ext cx="1387517" cy="1201833"/>
            <a:chOff x="948060" y="3972813"/>
            <a:chExt cx="1040638" cy="901375"/>
          </a:xfrm>
        </p:grpSpPr>
        <p:grpSp>
          <p:nvGrpSpPr>
            <p:cNvPr id="456" name="Google Shape;456;p13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457" name="Google Shape;457;p13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8" name="Google Shape;458;p13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9" name="Google Shape;459;p13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460" name="Google Shape;460;p13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1" name="Google Shape;461;p13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2" name="Google Shape;462;p13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63" name="Google Shape;463;p13"/>
          <p:cNvGrpSpPr/>
          <p:nvPr/>
        </p:nvGrpSpPr>
        <p:grpSpPr>
          <a:xfrm>
            <a:off x="11374359" y="1911258"/>
            <a:ext cx="1359420" cy="1721073"/>
            <a:chOff x="-4017975" y="-49702"/>
            <a:chExt cx="1162825" cy="1472177"/>
          </a:xfrm>
        </p:grpSpPr>
        <p:sp>
          <p:nvSpPr>
            <p:cNvPr id="464" name="Google Shape;464;p13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45007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4"/>
          <p:cNvSpPr txBox="1">
            <a:spLocks noGrp="1"/>
          </p:cNvSpPr>
          <p:nvPr>
            <p:ph type="title"/>
          </p:nvPr>
        </p:nvSpPr>
        <p:spPr>
          <a:xfrm>
            <a:off x="2587400" y="4584100"/>
            <a:ext cx="7017200" cy="484000"/>
          </a:xfrm>
          <a:prstGeom prst="rect">
            <a:avLst/>
          </a:prstGeom>
          <a:noFill/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73" name="Google Shape;473;p14"/>
          <p:cNvSpPr txBox="1">
            <a:spLocks noGrp="1"/>
          </p:cNvSpPr>
          <p:nvPr>
            <p:ph type="subTitle" idx="1"/>
          </p:nvPr>
        </p:nvSpPr>
        <p:spPr>
          <a:xfrm>
            <a:off x="2587400" y="1789900"/>
            <a:ext cx="7017200" cy="2123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grpSp>
        <p:nvGrpSpPr>
          <p:cNvPr id="474" name="Google Shape;474;p14"/>
          <p:cNvGrpSpPr/>
          <p:nvPr/>
        </p:nvGrpSpPr>
        <p:grpSpPr>
          <a:xfrm>
            <a:off x="10804484" y="1481418"/>
            <a:ext cx="1387517" cy="1201833"/>
            <a:chOff x="8457538" y="810363"/>
            <a:chExt cx="1040638" cy="901375"/>
          </a:xfrm>
        </p:grpSpPr>
        <p:grpSp>
          <p:nvGrpSpPr>
            <p:cNvPr id="475" name="Google Shape;475;p1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476" name="Google Shape;476;p1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7" name="Google Shape;477;p1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8" name="Google Shape;478;p1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479" name="Google Shape;479;p1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0" name="Google Shape;480;p1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1" name="Google Shape;481;p1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82" name="Google Shape;482;p14"/>
          <p:cNvGrpSpPr/>
          <p:nvPr/>
        </p:nvGrpSpPr>
        <p:grpSpPr>
          <a:xfrm>
            <a:off x="285693" y="2797858"/>
            <a:ext cx="1359420" cy="1721073"/>
            <a:chOff x="-4017975" y="-49702"/>
            <a:chExt cx="1162825" cy="1472177"/>
          </a:xfrm>
        </p:grpSpPr>
        <p:sp>
          <p:nvSpPr>
            <p:cNvPr id="483" name="Google Shape;483;p1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19205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5"/>
          <p:cNvSpPr txBox="1">
            <a:spLocks noGrp="1"/>
          </p:cNvSpPr>
          <p:nvPr>
            <p:ph type="title"/>
          </p:nvPr>
        </p:nvSpPr>
        <p:spPr>
          <a:xfrm>
            <a:off x="1043800" y="741667"/>
            <a:ext cx="10104400" cy="763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grpSp>
        <p:nvGrpSpPr>
          <p:cNvPr id="492" name="Google Shape;492;p15"/>
          <p:cNvGrpSpPr/>
          <p:nvPr/>
        </p:nvGrpSpPr>
        <p:grpSpPr>
          <a:xfrm>
            <a:off x="11053229" y="2346934"/>
            <a:ext cx="1826467" cy="1790433"/>
            <a:chOff x="-3742350" y="-3012325"/>
            <a:chExt cx="1369850" cy="1342825"/>
          </a:xfrm>
        </p:grpSpPr>
        <p:sp>
          <p:nvSpPr>
            <p:cNvPr id="493" name="Google Shape;493;p15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-3470900" y="-26570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-3720275" y="-2216400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-2825862" y="-2936687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-2758612" y="-2892062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4" name="Google Shape;504;p15"/>
          <p:cNvGrpSpPr/>
          <p:nvPr/>
        </p:nvGrpSpPr>
        <p:grpSpPr>
          <a:xfrm>
            <a:off x="-366804" y="160534"/>
            <a:ext cx="1826467" cy="1790433"/>
            <a:chOff x="-3742350" y="-3012325"/>
            <a:chExt cx="1369850" cy="1342825"/>
          </a:xfrm>
        </p:grpSpPr>
        <p:sp>
          <p:nvSpPr>
            <p:cNvPr id="505" name="Google Shape;505;p15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-3470900" y="-26570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-3720275" y="-2216400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-2825862" y="-2936687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-2758612" y="-2892062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6" name="Google Shape;516;p15"/>
          <p:cNvGrpSpPr/>
          <p:nvPr/>
        </p:nvGrpSpPr>
        <p:grpSpPr>
          <a:xfrm>
            <a:off x="9925447" y="-818749"/>
            <a:ext cx="1387516" cy="1201833"/>
            <a:chOff x="7772485" y="-345137"/>
            <a:chExt cx="1040637" cy="901375"/>
          </a:xfrm>
        </p:grpSpPr>
        <p:grpSp>
          <p:nvGrpSpPr>
            <p:cNvPr id="517" name="Google Shape;517;p15"/>
            <p:cNvGrpSpPr/>
            <p:nvPr/>
          </p:nvGrpSpPr>
          <p:grpSpPr>
            <a:xfrm>
              <a:off x="8096397" y="-345137"/>
              <a:ext cx="716725" cy="901375"/>
              <a:chOff x="-3888525" y="-2483300"/>
              <a:chExt cx="716725" cy="901375"/>
            </a:xfrm>
          </p:grpSpPr>
          <p:sp>
            <p:nvSpPr>
              <p:cNvPr id="518" name="Google Shape;518;p15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9" name="Google Shape;519;p15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20" name="Google Shape;520;p15"/>
            <p:cNvGrpSpPr/>
            <p:nvPr/>
          </p:nvGrpSpPr>
          <p:grpSpPr>
            <a:xfrm>
              <a:off x="7772485" y="175988"/>
              <a:ext cx="323925" cy="323650"/>
              <a:chOff x="1608625" y="299800"/>
              <a:chExt cx="323925" cy="323650"/>
            </a:xfrm>
          </p:grpSpPr>
          <p:sp>
            <p:nvSpPr>
              <p:cNvPr id="521" name="Google Shape;521;p15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2" name="Google Shape;522;p15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3" name="Google Shape;523;p15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0646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6"/>
          <p:cNvSpPr txBox="1">
            <a:spLocks noGrp="1"/>
          </p:cNvSpPr>
          <p:nvPr>
            <p:ph type="title"/>
          </p:nvPr>
        </p:nvSpPr>
        <p:spPr>
          <a:xfrm>
            <a:off x="1043800" y="741667"/>
            <a:ext cx="10104400" cy="660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grpSp>
        <p:nvGrpSpPr>
          <p:cNvPr id="526" name="Google Shape;526;p16"/>
          <p:cNvGrpSpPr/>
          <p:nvPr/>
        </p:nvGrpSpPr>
        <p:grpSpPr>
          <a:xfrm>
            <a:off x="10361784" y="5871752"/>
            <a:ext cx="1387517" cy="1201833"/>
            <a:chOff x="8457538" y="810363"/>
            <a:chExt cx="1040638" cy="901375"/>
          </a:xfrm>
        </p:grpSpPr>
        <p:grpSp>
          <p:nvGrpSpPr>
            <p:cNvPr id="527" name="Google Shape;527;p16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528" name="Google Shape;528;p16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9" name="Google Shape;529;p16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0" name="Google Shape;530;p16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531" name="Google Shape;531;p16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2" name="Google Shape;532;p16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" name="Google Shape;533;p16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34" name="Google Shape;534;p16"/>
          <p:cNvGrpSpPr/>
          <p:nvPr/>
        </p:nvGrpSpPr>
        <p:grpSpPr>
          <a:xfrm>
            <a:off x="10361813" y="5556690"/>
            <a:ext cx="1015305" cy="1000165"/>
            <a:chOff x="-642191" y="1634242"/>
            <a:chExt cx="761479" cy="750124"/>
          </a:xfrm>
        </p:grpSpPr>
        <p:sp>
          <p:nvSpPr>
            <p:cNvPr id="535" name="Google Shape;535;p16"/>
            <p:cNvSpPr/>
            <p:nvPr/>
          </p:nvSpPr>
          <p:spPr>
            <a:xfrm rot="10800000">
              <a:off x="-642191" y="235071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16"/>
            <p:cNvSpPr/>
            <p:nvPr/>
          </p:nvSpPr>
          <p:spPr>
            <a:xfrm rot="10800000">
              <a:off x="-553634" y="1723763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16"/>
            <p:cNvSpPr/>
            <p:nvPr/>
          </p:nvSpPr>
          <p:spPr>
            <a:xfrm rot="10800000">
              <a:off x="78166" y="1634242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8" name="Google Shape;538;p16"/>
          <p:cNvGrpSpPr/>
          <p:nvPr/>
        </p:nvGrpSpPr>
        <p:grpSpPr>
          <a:xfrm>
            <a:off x="440593" y="-295833"/>
            <a:ext cx="951737" cy="942063"/>
            <a:chOff x="-4017975" y="616650"/>
            <a:chExt cx="814100" cy="805825"/>
          </a:xfrm>
        </p:grpSpPr>
        <p:sp>
          <p:nvSpPr>
            <p:cNvPr id="539" name="Google Shape;539;p16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38705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7"/>
          <p:cNvSpPr txBox="1">
            <a:spLocks noGrp="1"/>
          </p:cNvSpPr>
          <p:nvPr>
            <p:ph type="title"/>
          </p:nvPr>
        </p:nvSpPr>
        <p:spPr>
          <a:xfrm>
            <a:off x="1043800" y="741667"/>
            <a:ext cx="10104400" cy="763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45" name="Google Shape;545;p17"/>
          <p:cNvSpPr txBox="1">
            <a:spLocks noGrp="1"/>
          </p:cNvSpPr>
          <p:nvPr>
            <p:ph type="subTitle" idx="1"/>
          </p:nvPr>
        </p:nvSpPr>
        <p:spPr>
          <a:xfrm>
            <a:off x="1043800" y="3940335"/>
            <a:ext cx="3081600" cy="102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46" name="Google Shape;546;p17"/>
          <p:cNvSpPr txBox="1">
            <a:spLocks noGrp="1"/>
          </p:cNvSpPr>
          <p:nvPr>
            <p:ph type="subTitle" idx="2"/>
          </p:nvPr>
        </p:nvSpPr>
        <p:spPr>
          <a:xfrm>
            <a:off x="1043800" y="3385233"/>
            <a:ext cx="3081600" cy="451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47" name="Google Shape;547;p17"/>
          <p:cNvSpPr txBox="1">
            <a:spLocks noGrp="1"/>
          </p:cNvSpPr>
          <p:nvPr>
            <p:ph type="subTitle" idx="3"/>
          </p:nvPr>
        </p:nvSpPr>
        <p:spPr>
          <a:xfrm>
            <a:off x="4555200" y="3940335"/>
            <a:ext cx="3081600" cy="102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48" name="Google Shape;548;p17"/>
          <p:cNvSpPr txBox="1">
            <a:spLocks noGrp="1"/>
          </p:cNvSpPr>
          <p:nvPr>
            <p:ph type="subTitle" idx="4"/>
          </p:nvPr>
        </p:nvSpPr>
        <p:spPr>
          <a:xfrm>
            <a:off x="4555200" y="3385233"/>
            <a:ext cx="3081600" cy="451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49" name="Google Shape;549;p17"/>
          <p:cNvSpPr txBox="1">
            <a:spLocks noGrp="1"/>
          </p:cNvSpPr>
          <p:nvPr>
            <p:ph type="subTitle" idx="5"/>
          </p:nvPr>
        </p:nvSpPr>
        <p:spPr>
          <a:xfrm>
            <a:off x="8066600" y="3940335"/>
            <a:ext cx="3081600" cy="102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50" name="Google Shape;550;p17"/>
          <p:cNvSpPr txBox="1">
            <a:spLocks noGrp="1"/>
          </p:cNvSpPr>
          <p:nvPr>
            <p:ph type="subTitle" idx="6"/>
          </p:nvPr>
        </p:nvSpPr>
        <p:spPr>
          <a:xfrm>
            <a:off x="8066600" y="3385233"/>
            <a:ext cx="3081600" cy="451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grpSp>
        <p:nvGrpSpPr>
          <p:cNvPr id="551" name="Google Shape;551;p17"/>
          <p:cNvGrpSpPr/>
          <p:nvPr/>
        </p:nvGrpSpPr>
        <p:grpSpPr>
          <a:xfrm>
            <a:off x="-509449" y="832568"/>
            <a:ext cx="1387517" cy="1201833"/>
            <a:chOff x="8457538" y="810363"/>
            <a:chExt cx="1040638" cy="901375"/>
          </a:xfrm>
        </p:grpSpPr>
        <p:grpSp>
          <p:nvGrpSpPr>
            <p:cNvPr id="552" name="Google Shape;552;p1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553" name="Google Shape;553;p1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4" name="Google Shape;554;p1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5" name="Google Shape;555;p1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556" name="Google Shape;556;p1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7" name="Google Shape;557;p1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8" name="Google Shape;558;p1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59" name="Google Shape;559;p17"/>
          <p:cNvGrpSpPr/>
          <p:nvPr/>
        </p:nvGrpSpPr>
        <p:grpSpPr>
          <a:xfrm rot="10800000">
            <a:off x="11032325" y="832558"/>
            <a:ext cx="2404771" cy="2123156"/>
            <a:chOff x="-4912150" y="-393637"/>
            <a:chExt cx="2057000" cy="1816112"/>
          </a:xfrm>
        </p:grpSpPr>
        <p:sp>
          <p:nvSpPr>
            <p:cNvPr id="560" name="Google Shape;560;p17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9" name="Google Shape;579;p17"/>
          <p:cNvGrpSpPr/>
          <p:nvPr/>
        </p:nvGrpSpPr>
        <p:grpSpPr>
          <a:xfrm rot="10800000">
            <a:off x="1572292" y="5716391"/>
            <a:ext cx="2404771" cy="2123156"/>
            <a:chOff x="-4912150" y="-393637"/>
            <a:chExt cx="2057000" cy="1816112"/>
          </a:xfrm>
        </p:grpSpPr>
        <p:sp>
          <p:nvSpPr>
            <p:cNvPr id="580" name="Google Shape;580;p17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49341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8"/>
          <p:cNvSpPr txBox="1">
            <a:spLocks noGrp="1"/>
          </p:cNvSpPr>
          <p:nvPr>
            <p:ph type="title"/>
          </p:nvPr>
        </p:nvSpPr>
        <p:spPr>
          <a:xfrm flipH="1">
            <a:off x="1043800" y="741667"/>
            <a:ext cx="10104400" cy="763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01" name="Google Shape;601;p18"/>
          <p:cNvSpPr txBox="1">
            <a:spLocks noGrp="1"/>
          </p:cNvSpPr>
          <p:nvPr>
            <p:ph type="subTitle" idx="1"/>
          </p:nvPr>
        </p:nvSpPr>
        <p:spPr>
          <a:xfrm>
            <a:off x="2118833" y="3132233"/>
            <a:ext cx="3388000" cy="695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02" name="Google Shape;602;p18"/>
          <p:cNvSpPr txBox="1">
            <a:spLocks noGrp="1"/>
          </p:cNvSpPr>
          <p:nvPr>
            <p:ph type="subTitle" idx="2"/>
          </p:nvPr>
        </p:nvSpPr>
        <p:spPr>
          <a:xfrm>
            <a:off x="2118833" y="2681600"/>
            <a:ext cx="3388000" cy="451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03" name="Google Shape;603;p18"/>
          <p:cNvSpPr txBox="1">
            <a:spLocks noGrp="1"/>
          </p:cNvSpPr>
          <p:nvPr>
            <p:ph type="subTitle" idx="3"/>
          </p:nvPr>
        </p:nvSpPr>
        <p:spPr>
          <a:xfrm>
            <a:off x="6685133" y="3135967"/>
            <a:ext cx="3388000" cy="695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04" name="Google Shape;604;p18"/>
          <p:cNvSpPr txBox="1">
            <a:spLocks noGrp="1"/>
          </p:cNvSpPr>
          <p:nvPr>
            <p:ph type="subTitle" idx="4"/>
          </p:nvPr>
        </p:nvSpPr>
        <p:spPr>
          <a:xfrm>
            <a:off x="6685133" y="2685333"/>
            <a:ext cx="3388000" cy="451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05" name="Google Shape;605;p18"/>
          <p:cNvSpPr txBox="1">
            <a:spLocks noGrp="1"/>
          </p:cNvSpPr>
          <p:nvPr>
            <p:ph type="subTitle" idx="5"/>
          </p:nvPr>
        </p:nvSpPr>
        <p:spPr>
          <a:xfrm>
            <a:off x="2118833" y="5280167"/>
            <a:ext cx="3388000" cy="695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06" name="Google Shape;606;p18"/>
          <p:cNvSpPr txBox="1">
            <a:spLocks noGrp="1"/>
          </p:cNvSpPr>
          <p:nvPr>
            <p:ph type="subTitle" idx="6"/>
          </p:nvPr>
        </p:nvSpPr>
        <p:spPr>
          <a:xfrm>
            <a:off x="2118833" y="4829533"/>
            <a:ext cx="3388000" cy="451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07" name="Google Shape;607;p18"/>
          <p:cNvSpPr txBox="1">
            <a:spLocks noGrp="1"/>
          </p:cNvSpPr>
          <p:nvPr>
            <p:ph type="subTitle" idx="7"/>
          </p:nvPr>
        </p:nvSpPr>
        <p:spPr>
          <a:xfrm>
            <a:off x="6685133" y="5280131"/>
            <a:ext cx="3388000" cy="695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08" name="Google Shape;608;p18"/>
          <p:cNvSpPr txBox="1">
            <a:spLocks noGrp="1"/>
          </p:cNvSpPr>
          <p:nvPr>
            <p:ph type="subTitle" idx="8"/>
          </p:nvPr>
        </p:nvSpPr>
        <p:spPr>
          <a:xfrm>
            <a:off x="6685133" y="4829497"/>
            <a:ext cx="3388000" cy="451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grpSp>
        <p:nvGrpSpPr>
          <p:cNvPr id="609" name="Google Shape;609;p18"/>
          <p:cNvGrpSpPr/>
          <p:nvPr/>
        </p:nvGrpSpPr>
        <p:grpSpPr>
          <a:xfrm flipH="1">
            <a:off x="274629" y="4690484"/>
            <a:ext cx="1164251" cy="729200"/>
            <a:chOff x="1115510" y="4327288"/>
            <a:chExt cx="873188" cy="546900"/>
          </a:xfrm>
        </p:grpSpPr>
        <p:sp>
          <p:nvSpPr>
            <p:cNvPr id="610" name="Google Shape;610;p18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11" name="Google Shape;611;p1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612" name="Google Shape;612;p1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3" name="Google Shape;613;p1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4" name="Google Shape;614;p1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15" name="Google Shape;615;p18"/>
          <p:cNvGrpSpPr/>
          <p:nvPr/>
        </p:nvGrpSpPr>
        <p:grpSpPr>
          <a:xfrm>
            <a:off x="-313249" y="-614543"/>
            <a:ext cx="2585128" cy="2294440"/>
            <a:chOff x="-1873362" y="2120543"/>
            <a:chExt cx="1938846" cy="1720830"/>
          </a:xfrm>
        </p:grpSpPr>
        <p:sp>
          <p:nvSpPr>
            <p:cNvPr id="616" name="Google Shape;616;p18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5" name="Google Shape;635;p18"/>
          <p:cNvGrpSpPr/>
          <p:nvPr/>
        </p:nvGrpSpPr>
        <p:grpSpPr>
          <a:xfrm>
            <a:off x="10576096" y="3581733"/>
            <a:ext cx="2572667" cy="2946800"/>
            <a:chOff x="295725" y="-3462825"/>
            <a:chExt cx="1929500" cy="2210100"/>
          </a:xfrm>
        </p:grpSpPr>
        <p:sp>
          <p:nvSpPr>
            <p:cNvPr id="636" name="Google Shape;636;p18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04198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9"/>
          <p:cNvSpPr txBox="1">
            <a:spLocks noGrp="1"/>
          </p:cNvSpPr>
          <p:nvPr>
            <p:ph type="title"/>
          </p:nvPr>
        </p:nvSpPr>
        <p:spPr>
          <a:xfrm>
            <a:off x="1043800" y="741667"/>
            <a:ext cx="10104400" cy="763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63" name="Google Shape;663;p19"/>
          <p:cNvSpPr txBox="1">
            <a:spLocks noGrp="1"/>
          </p:cNvSpPr>
          <p:nvPr>
            <p:ph type="subTitle" idx="1"/>
          </p:nvPr>
        </p:nvSpPr>
        <p:spPr>
          <a:xfrm>
            <a:off x="1047884" y="2784733"/>
            <a:ext cx="3050400" cy="10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64" name="Google Shape;664;p19"/>
          <p:cNvSpPr txBox="1">
            <a:spLocks noGrp="1"/>
          </p:cNvSpPr>
          <p:nvPr>
            <p:ph type="subTitle" idx="2"/>
          </p:nvPr>
        </p:nvSpPr>
        <p:spPr>
          <a:xfrm>
            <a:off x="1047884" y="2290133"/>
            <a:ext cx="3050400" cy="451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65" name="Google Shape;665;p19"/>
          <p:cNvSpPr txBox="1">
            <a:spLocks noGrp="1"/>
          </p:cNvSpPr>
          <p:nvPr>
            <p:ph type="subTitle" idx="3"/>
          </p:nvPr>
        </p:nvSpPr>
        <p:spPr>
          <a:xfrm>
            <a:off x="4570817" y="2784733"/>
            <a:ext cx="3050400" cy="10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66" name="Google Shape;666;p19"/>
          <p:cNvSpPr txBox="1">
            <a:spLocks noGrp="1"/>
          </p:cNvSpPr>
          <p:nvPr>
            <p:ph type="subTitle" idx="4"/>
          </p:nvPr>
        </p:nvSpPr>
        <p:spPr>
          <a:xfrm>
            <a:off x="4570800" y="2290133"/>
            <a:ext cx="3050400" cy="451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67" name="Google Shape;667;p19"/>
          <p:cNvSpPr txBox="1">
            <a:spLocks noGrp="1"/>
          </p:cNvSpPr>
          <p:nvPr>
            <p:ph type="subTitle" idx="5"/>
          </p:nvPr>
        </p:nvSpPr>
        <p:spPr>
          <a:xfrm>
            <a:off x="8093717" y="2784733"/>
            <a:ext cx="3050400" cy="10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68" name="Google Shape;668;p19"/>
          <p:cNvSpPr txBox="1">
            <a:spLocks noGrp="1"/>
          </p:cNvSpPr>
          <p:nvPr>
            <p:ph type="subTitle" idx="6"/>
          </p:nvPr>
        </p:nvSpPr>
        <p:spPr>
          <a:xfrm>
            <a:off x="8093717" y="2290133"/>
            <a:ext cx="3050400" cy="451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69" name="Google Shape;669;p19"/>
          <p:cNvSpPr txBox="1">
            <a:spLocks noGrp="1"/>
          </p:cNvSpPr>
          <p:nvPr>
            <p:ph type="subTitle" idx="7"/>
          </p:nvPr>
        </p:nvSpPr>
        <p:spPr>
          <a:xfrm>
            <a:off x="1047884" y="5099533"/>
            <a:ext cx="3050400" cy="10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70" name="Google Shape;670;p19"/>
          <p:cNvSpPr txBox="1">
            <a:spLocks noGrp="1"/>
          </p:cNvSpPr>
          <p:nvPr>
            <p:ph type="subTitle" idx="8"/>
          </p:nvPr>
        </p:nvSpPr>
        <p:spPr>
          <a:xfrm>
            <a:off x="1047884" y="4604933"/>
            <a:ext cx="3050400" cy="451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71" name="Google Shape;671;p19"/>
          <p:cNvSpPr txBox="1">
            <a:spLocks noGrp="1"/>
          </p:cNvSpPr>
          <p:nvPr>
            <p:ph type="subTitle" idx="9"/>
          </p:nvPr>
        </p:nvSpPr>
        <p:spPr>
          <a:xfrm>
            <a:off x="4570817" y="5099533"/>
            <a:ext cx="3050400" cy="10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72" name="Google Shape;672;p19"/>
          <p:cNvSpPr txBox="1">
            <a:spLocks noGrp="1"/>
          </p:cNvSpPr>
          <p:nvPr>
            <p:ph type="subTitle" idx="13"/>
          </p:nvPr>
        </p:nvSpPr>
        <p:spPr>
          <a:xfrm>
            <a:off x="4570800" y="4604933"/>
            <a:ext cx="3050400" cy="451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73" name="Google Shape;673;p19"/>
          <p:cNvSpPr txBox="1">
            <a:spLocks noGrp="1"/>
          </p:cNvSpPr>
          <p:nvPr>
            <p:ph type="subTitle" idx="14"/>
          </p:nvPr>
        </p:nvSpPr>
        <p:spPr>
          <a:xfrm>
            <a:off x="8093717" y="5099533"/>
            <a:ext cx="3050400" cy="1016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674" name="Google Shape;674;p19"/>
          <p:cNvSpPr txBox="1">
            <a:spLocks noGrp="1"/>
          </p:cNvSpPr>
          <p:nvPr>
            <p:ph type="subTitle" idx="15"/>
          </p:nvPr>
        </p:nvSpPr>
        <p:spPr>
          <a:xfrm>
            <a:off x="8093717" y="4604933"/>
            <a:ext cx="3050400" cy="451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grpSp>
        <p:nvGrpSpPr>
          <p:cNvPr id="675" name="Google Shape;675;p19"/>
          <p:cNvGrpSpPr/>
          <p:nvPr/>
        </p:nvGrpSpPr>
        <p:grpSpPr>
          <a:xfrm>
            <a:off x="11136784" y="1088285"/>
            <a:ext cx="1387517" cy="1201833"/>
            <a:chOff x="8457538" y="810363"/>
            <a:chExt cx="1040638" cy="901375"/>
          </a:xfrm>
        </p:grpSpPr>
        <p:grpSp>
          <p:nvGrpSpPr>
            <p:cNvPr id="676" name="Google Shape;676;p19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677" name="Google Shape;677;p19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8" name="Google Shape;678;p19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9" name="Google Shape;679;p19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680" name="Google Shape;680;p19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1" name="Google Shape;681;p19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2" name="Google Shape;682;p19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83" name="Google Shape;683;p19"/>
          <p:cNvGrpSpPr/>
          <p:nvPr/>
        </p:nvGrpSpPr>
        <p:grpSpPr>
          <a:xfrm>
            <a:off x="6455434" y="6159718"/>
            <a:ext cx="1387517" cy="1201833"/>
            <a:chOff x="8457538" y="810363"/>
            <a:chExt cx="1040638" cy="901375"/>
          </a:xfrm>
        </p:grpSpPr>
        <p:grpSp>
          <p:nvGrpSpPr>
            <p:cNvPr id="684" name="Google Shape;684;p19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685" name="Google Shape;685;p19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6" name="Google Shape;686;p19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87" name="Google Shape;687;p19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688" name="Google Shape;688;p19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9" name="Google Shape;689;p19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0" name="Google Shape;690;p19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91" name="Google Shape;691;p19"/>
          <p:cNvGrpSpPr/>
          <p:nvPr/>
        </p:nvGrpSpPr>
        <p:grpSpPr>
          <a:xfrm>
            <a:off x="11136789" y="262401"/>
            <a:ext cx="951737" cy="942063"/>
            <a:chOff x="-4017975" y="616650"/>
            <a:chExt cx="814100" cy="805825"/>
          </a:xfrm>
        </p:grpSpPr>
        <p:sp>
          <p:nvSpPr>
            <p:cNvPr id="692" name="Google Shape;692;p19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6" name="Google Shape;696;p19"/>
          <p:cNvGrpSpPr/>
          <p:nvPr/>
        </p:nvGrpSpPr>
        <p:grpSpPr>
          <a:xfrm rot="10800000">
            <a:off x="-971475" y="123591"/>
            <a:ext cx="2404771" cy="2123156"/>
            <a:chOff x="-4912150" y="-393637"/>
            <a:chExt cx="2057000" cy="1816112"/>
          </a:xfrm>
        </p:grpSpPr>
        <p:sp>
          <p:nvSpPr>
            <p:cNvPr id="697" name="Google Shape;697;p19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34552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0"/>
          <p:cNvSpPr txBox="1">
            <a:spLocks noGrp="1"/>
          </p:cNvSpPr>
          <p:nvPr>
            <p:ph type="title" hasCustomPrompt="1"/>
          </p:nvPr>
        </p:nvSpPr>
        <p:spPr>
          <a:xfrm>
            <a:off x="2483800" y="741667"/>
            <a:ext cx="7224400" cy="84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53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8" name="Google Shape;718;p20"/>
          <p:cNvSpPr txBox="1">
            <a:spLocks noGrp="1"/>
          </p:cNvSpPr>
          <p:nvPr>
            <p:ph type="subTitle" idx="1"/>
          </p:nvPr>
        </p:nvSpPr>
        <p:spPr>
          <a:xfrm>
            <a:off x="2483800" y="1590067"/>
            <a:ext cx="7224400" cy="391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19" name="Google Shape;719;p20"/>
          <p:cNvSpPr txBox="1">
            <a:spLocks noGrp="1"/>
          </p:cNvSpPr>
          <p:nvPr>
            <p:ph type="title" idx="2" hasCustomPrompt="1"/>
          </p:nvPr>
        </p:nvSpPr>
        <p:spPr>
          <a:xfrm>
            <a:off x="2483800" y="2809200"/>
            <a:ext cx="7224400" cy="84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53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0" name="Google Shape;720;p20"/>
          <p:cNvSpPr txBox="1">
            <a:spLocks noGrp="1"/>
          </p:cNvSpPr>
          <p:nvPr>
            <p:ph type="subTitle" idx="3"/>
          </p:nvPr>
        </p:nvSpPr>
        <p:spPr>
          <a:xfrm>
            <a:off x="2483800" y="3657600"/>
            <a:ext cx="7224400" cy="391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21" name="Google Shape;721;p20"/>
          <p:cNvSpPr txBox="1">
            <a:spLocks noGrp="1"/>
          </p:cNvSpPr>
          <p:nvPr>
            <p:ph type="title" idx="4" hasCustomPrompt="1"/>
          </p:nvPr>
        </p:nvSpPr>
        <p:spPr>
          <a:xfrm>
            <a:off x="2483800" y="4876733"/>
            <a:ext cx="7224400" cy="84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53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2" name="Google Shape;722;p20"/>
          <p:cNvSpPr txBox="1">
            <a:spLocks noGrp="1"/>
          </p:cNvSpPr>
          <p:nvPr>
            <p:ph type="subTitle" idx="5"/>
          </p:nvPr>
        </p:nvSpPr>
        <p:spPr>
          <a:xfrm>
            <a:off x="2483800" y="5725133"/>
            <a:ext cx="7224400" cy="391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grpSp>
        <p:nvGrpSpPr>
          <p:cNvPr id="723" name="Google Shape;723;p20"/>
          <p:cNvGrpSpPr/>
          <p:nvPr/>
        </p:nvGrpSpPr>
        <p:grpSpPr>
          <a:xfrm flipH="1">
            <a:off x="9401635" y="-1186759"/>
            <a:ext cx="2585128" cy="2294440"/>
            <a:chOff x="-1873362" y="2120543"/>
            <a:chExt cx="1938846" cy="1720830"/>
          </a:xfrm>
        </p:grpSpPr>
        <p:sp>
          <p:nvSpPr>
            <p:cNvPr id="724" name="Google Shape;724;p20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3" name="Google Shape;743;p20"/>
          <p:cNvGrpSpPr/>
          <p:nvPr/>
        </p:nvGrpSpPr>
        <p:grpSpPr>
          <a:xfrm flipH="1">
            <a:off x="-924004" y="-118015"/>
            <a:ext cx="2021367" cy="1986033"/>
            <a:chOff x="-3888525" y="-3012325"/>
            <a:chExt cx="1516025" cy="1489525"/>
          </a:xfrm>
        </p:grpSpPr>
        <p:sp>
          <p:nvSpPr>
            <p:cNvPr id="744" name="Google Shape;744;p20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20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5" name="Google Shape;755;p20"/>
          <p:cNvGrpSpPr/>
          <p:nvPr/>
        </p:nvGrpSpPr>
        <p:grpSpPr>
          <a:xfrm flipH="1">
            <a:off x="10707359" y="2042358"/>
            <a:ext cx="1359420" cy="1721073"/>
            <a:chOff x="-4017975" y="-49702"/>
            <a:chExt cx="1162825" cy="1472177"/>
          </a:xfrm>
        </p:grpSpPr>
        <p:sp>
          <p:nvSpPr>
            <p:cNvPr id="756" name="Google Shape;756;p20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0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3" name="Google Shape;763;p20"/>
          <p:cNvGrpSpPr/>
          <p:nvPr/>
        </p:nvGrpSpPr>
        <p:grpSpPr>
          <a:xfrm flipH="1">
            <a:off x="-4" y="4229133"/>
            <a:ext cx="2572667" cy="2946800"/>
            <a:chOff x="295725" y="-3462825"/>
            <a:chExt cx="1929500" cy="2210100"/>
          </a:xfrm>
        </p:grpSpPr>
        <p:sp>
          <p:nvSpPr>
            <p:cNvPr id="764" name="Google Shape;764;p20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20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20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20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0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633929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1"/>
          <p:cNvSpPr txBox="1">
            <a:spLocks noGrp="1"/>
          </p:cNvSpPr>
          <p:nvPr>
            <p:ph type="body" idx="1"/>
          </p:nvPr>
        </p:nvSpPr>
        <p:spPr>
          <a:xfrm>
            <a:off x="2576200" y="2214500"/>
            <a:ext cx="7039600" cy="2985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1219170" lvl="1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91" name="Google Shape;791;p21"/>
          <p:cNvSpPr txBox="1">
            <a:spLocks noGrp="1"/>
          </p:cNvSpPr>
          <p:nvPr>
            <p:ph type="title"/>
          </p:nvPr>
        </p:nvSpPr>
        <p:spPr>
          <a:xfrm>
            <a:off x="1043800" y="741667"/>
            <a:ext cx="10104400" cy="763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grpSp>
        <p:nvGrpSpPr>
          <p:cNvPr id="792" name="Google Shape;792;p21"/>
          <p:cNvGrpSpPr/>
          <p:nvPr/>
        </p:nvGrpSpPr>
        <p:grpSpPr>
          <a:xfrm rot="10800000">
            <a:off x="-820275" y="3115358"/>
            <a:ext cx="2404771" cy="2123156"/>
            <a:chOff x="-4912150" y="-393637"/>
            <a:chExt cx="2057000" cy="1816112"/>
          </a:xfrm>
        </p:grpSpPr>
        <p:sp>
          <p:nvSpPr>
            <p:cNvPr id="793" name="Google Shape;793;p21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8929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 hasCustomPrompt="1"/>
          </p:nvPr>
        </p:nvSpPr>
        <p:spPr>
          <a:xfrm>
            <a:off x="3465167" y="1049900"/>
            <a:ext cx="5262000" cy="1566800"/>
          </a:xfrm>
          <a:prstGeom prst="rect">
            <a:avLst/>
          </a:prstGeom>
          <a:noFill/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 b="1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title" idx="2"/>
          </p:nvPr>
        </p:nvSpPr>
        <p:spPr>
          <a:xfrm>
            <a:off x="3464833" y="3130467"/>
            <a:ext cx="5262000" cy="163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latin typeface="Jost"/>
                <a:ea typeface="Jost"/>
                <a:cs typeface="Jost"/>
                <a:sym typeface="Jos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465167" y="4857684"/>
            <a:ext cx="5262000" cy="950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grpSp>
        <p:nvGrpSpPr>
          <p:cNvPr id="75" name="Google Shape;75;p3"/>
          <p:cNvGrpSpPr/>
          <p:nvPr/>
        </p:nvGrpSpPr>
        <p:grpSpPr>
          <a:xfrm flipH="1">
            <a:off x="9935659" y="326092"/>
            <a:ext cx="1359420" cy="1721073"/>
            <a:chOff x="-4017975" y="-49702"/>
            <a:chExt cx="1162825" cy="1472177"/>
          </a:xfrm>
        </p:grpSpPr>
        <p:sp>
          <p:nvSpPr>
            <p:cNvPr id="76" name="Google Shape;76;p3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" name="Google Shape;83;p3"/>
          <p:cNvGrpSpPr/>
          <p:nvPr/>
        </p:nvGrpSpPr>
        <p:grpSpPr>
          <a:xfrm flipH="1">
            <a:off x="3530697" y="-936149"/>
            <a:ext cx="2021367" cy="1986033"/>
            <a:chOff x="-3888525" y="-3012325"/>
            <a:chExt cx="1516025" cy="1489525"/>
          </a:xfrm>
        </p:grpSpPr>
        <p:sp>
          <p:nvSpPr>
            <p:cNvPr id="84" name="Google Shape;84;p3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5" name="Google Shape;95;p3"/>
          <p:cNvGrpSpPr/>
          <p:nvPr/>
        </p:nvGrpSpPr>
        <p:grpSpPr>
          <a:xfrm flipH="1">
            <a:off x="772484" y="5231157"/>
            <a:ext cx="2585128" cy="2294440"/>
            <a:chOff x="-1873362" y="2120543"/>
            <a:chExt cx="1938846" cy="1720830"/>
          </a:xfrm>
        </p:grpSpPr>
        <p:sp>
          <p:nvSpPr>
            <p:cNvPr id="96" name="Google Shape;96;p3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5" name="Google Shape;115;p3"/>
          <p:cNvGrpSpPr/>
          <p:nvPr/>
        </p:nvGrpSpPr>
        <p:grpSpPr>
          <a:xfrm flipH="1">
            <a:off x="-1541316" y="-450976"/>
            <a:ext cx="2585128" cy="2294440"/>
            <a:chOff x="-1873362" y="2120543"/>
            <a:chExt cx="1938846" cy="1720830"/>
          </a:xfrm>
        </p:grpSpPr>
        <p:sp>
          <p:nvSpPr>
            <p:cNvPr id="116" name="Google Shape;116;p3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645254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714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" name="Google Shape;872;p24"/>
          <p:cNvGrpSpPr/>
          <p:nvPr/>
        </p:nvGrpSpPr>
        <p:grpSpPr>
          <a:xfrm>
            <a:off x="11136784" y="1088285"/>
            <a:ext cx="1387517" cy="1201833"/>
            <a:chOff x="8457538" y="810363"/>
            <a:chExt cx="1040638" cy="901375"/>
          </a:xfrm>
        </p:grpSpPr>
        <p:grpSp>
          <p:nvGrpSpPr>
            <p:cNvPr id="873" name="Google Shape;873;p2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874" name="Google Shape;874;p2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5" name="Google Shape;875;p2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76" name="Google Shape;876;p2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877" name="Google Shape;877;p2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8" name="Google Shape;878;p2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9" name="Google Shape;879;p2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80" name="Google Shape;880;p24"/>
          <p:cNvGrpSpPr/>
          <p:nvPr/>
        </p:nvGrpSpPr>
        <p:grpSpPr>
          <a:xfrm>
            <a:off x="6455434" y="6159718"/>
            <a:ext cx="1387517" cy="1201833"/>
            <a:chOff x="8457538" y="810363"/>
            <a:chExt cx="1040638" cy="901375"/>
          </a:xfrm>
        </p:grpSpPr>
        <p:grpSp>
          <p:nvGrpSpPr>
            <p:cNvPr id="881" name="Google Shape;881;p2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882" name="Google Shape;882;p2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3" name="Google Shape;883;p2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84" name="Google Shape;884;p2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885" name="Google Shape;885;p2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6" name="Google Shape;886;p2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7" name="Google Shape;887;p2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88" name="Google Shape;888;p24"/>
          <p:cNvGrpSpPr/>
          <p:nvPr/>
        </p:nvGrpSpPr>
        <p:grpSpPr>
          <a:xfrm>
            <a:off x="11136789" y="262401"/>
            <a:ext cx="951737" cy="942063"/>
            <a:chOff x="-4017975" y="616650"/>
            <a:chExt cx="814100" cy="805825"/>
          </a:xfrm>
        </p:grpSpPr>
        <p:sp>
          <p:nvSpPr>
            <p:cNvPr id="889" name="Google Shape;889;p2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3" name="Google Shape;893;p24"/>
          <p:cNvGrpSpPr/>
          <p:nvPr/>
        </p:nvGrpSpPr>
        <p:grpSpPr>
          <a:xfrm rot="10800000">
            <a:off x="-971475" y="123591"/>
            <a:ext cx="2404771" cy="2123156"/>
            <a:chOff x="-4912150" y="-393637"/>
            <a:chExt cx="2057000" cy="1816112"/>
          </a:xfrm>
        </p:grpSpPr>
        <p:sp>
          <p:nvSpPr>
            <p:cNvPr id="894" name="Google Shape;894;p24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36426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5080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27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876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>
            <a:spLocks noGrp="1"/>
          </p:cNvSpPr>
          <p:nvPr>
            <p:ph type="body" idx="1"/>
          </p:nvPr>
        </p:nvSpPr>
        <p:spPr>
          <a:xfrm>
            <a:off x="1043800" y="2661100"/>
            <a:ext cx="5206000" cy="3455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1043800" y="741667"/>
            <a:ext cx="10104400" cy="763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38" name="Google Shape;138;p4"/>
          <p:cNvSpPr txBox="1">
            <a:spLocks noGrp="1"/>
          </p:cNvSpPr>
          <p:nvPr>
            <p:ph type="subTitle" idx="2"/>
          </p:nvPr>
        </p:nvSpPr>
        <p:spPr>
          <a:xfrm>
            <a:off x="2243500" y="1807033"/>
            <a:ext cx="7705600" cy="71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07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1223751" y="987233"/>
            <a:ext cx="4468800" cy="1145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-16932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5916251" y="4533165"/>
            <a:ext cx="5052000" cy="133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6499451" y="3184584"/>
            <a:ext cx="4468800" cy="1145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733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223751" y="2335933"/>
            <a:ext cx="5052000" cy="133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grpSp>
        <p:nvGrpSpPr>
          <p:cNvPr id="144" name="Google Shape;144;p5"/>
          <p:cNvGrpSpPr/>
          <p:nvPr/>
        </p:nvGrpSpPr>
        <p:grpSpPr>
          <a:xfrm rot="10800000">
            <a:off x="-383026" y="4235991"/>
            <a:ext cx="2404771" cy="2123156"/>
            <a:chOff x="-4912150" y="-393637"/>
            <a:chExt cx="2057000" cy="1816112"/>
          </a:xfrm>
        </p:grpSpPr>
        <p:sp>
          <p:nvSpPr>
            <p:cNvPr id="145" name="Google Shape;145;p5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8052467" y="552185"/>
            <a:ext cx="1387517" cy="1201833"/>
            <a:chOff x="8457538" y="810363"/>
            <a:chExt cx="1040638" cy="901375"/>
          </a:xfrm>
        </p:grpSpPr>
        <p:grpSp>
          <p:nvGrpSpPr>
            <p:cNvPr id="165" name="Google Shape;165;p5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66" name="Google Shape;166;p5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8" name="Google Shape;168;p5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69" name="Google Shape;169;p5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72" name="Google Shape;172;p5"/>
          <p:cNvGrpSpPr/>
          <p:nvPr/>
        </p:nvGrpSpPr>
        <p:grpSpPr>
          <a:xfrm>
            <a:off x="2695809" y="4707192"/>
            <a:ext cx="1359420" cy="1721073"/>
            <a:chOff x="-4017975" y="-49702"/>
            <a:chExt cx="1162825" cy="1472177"/>
          </a:xfrm>
        </p:grpSpPr>
        <p:sp>
          <p:nvSpPr>
            <p:cNvPr id="173" name="Google Shape;173;p5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" name="Google Shape;180;p5"/>
          <p:cNvGrpSpPr/>
          <p:nvPr/>
        </p:nvGrpSpPr>
        <p:grpSpPr>
          <a:xfrm>
            <a:off x="10097163" y="-224467"/>
            <a:ext cx="2572667" cy="2946800"/>
            <a:chOff x="295725" y="-3462825"/>
            <a:chExt cx="1929500" cy="2210100"/>
          </a:xfrm>
        </p:grpSpPr>
        <p:sp>
          <p:nvSpPr>
            <p:cNvPr id="181" name="Google Shape;181;p5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6801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>
            <a:spLocks noGrp="1"/>
          </p:cNvSpPr>
          <p:nvPr>
            <p:ph type="title"/>
          </p:nvPr>
        </p:nvSpPr>
        <p:spPr>
          <a:xfrm>
            <a:off x="1043800" y="741667"/>
            <a:ext cx="10104400" cy="69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grpSp>
        <p:nvGrpSpPr>
          <p:cNvPr id="208" name="Google Shape;208;p6"/>
          <p:cNvGrpSpPr/>
          <p:nvPr/>
        </p:nvGrpSpPr>
        <p:grpSpPr>
          <a:xfrm>
            <a:off x="11148214" y="-203058"/>
            <a:ext cx="1387517" cy="1805209"/>
            <a:chOff x="8361160" y="-152294"/>
            <a:chExt cx="1040638" cy="1353907"/>
          </a:xfrm>
        </p:grpSpPr>
        <p:grpSp>
          <p:nvGrpSpPr>
            <p:cNvPr id="209" name="Google Shape;209;p6"/>
            <p:cNvGrpSpPr/>
            <p:nvPr/>
          </p:nvGrpSpPr>
          <p:grpSpPr>
            <a:xfrm flipH="1">
              <a:off x="8361160" y="300238"/>
              <a:ext cx="1040638" cy="901375"/>
              <a:chOff x="948060" y="3972813"/>
              <a:chExt cx="1040638" cy="901375"/>
            </a:xfrm>
          </p:grpSpPr>
          <p:grpSp>
            <p:nvGrpSpPr>
              <p:cNvPr id="210" name="Google Shape;210;p6"/>
              <p:cNvGrpSpPr/>
              <p:nvPr/>
            </p:nvGrpSpPr>
            <p:grpSpPr>
              <a:xfrm flipH="1">
                <a:off x="948060" y="3972813"/>
                <a:ext cx="716725" cy="901375"/>
                <a:chOff x="-3888525" y="-2483300"/>
                <a:chExt cx="716725" cy="901375"/>
              </a:xfrm>
            </p:grpSpPr>
            <p:sp>
              <p:nvSpPr>
                <p:cNvPr id="211" name="Google Shape;211;p6"/>
                <p:cNvSpPr/>
                <p:nvPr/>
              </p:nvSpPr>
              <p:spPr>
                <a:xfrm>
                  <a:off x="-3719475" y="-2483300"/>
                  <a:ext cx="547675" cy="54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7" h="21882" extrusionOk="0">
                      <a:moveTo>
                        <a:pt x="21756" y="1"/>
                      </a:moveTo>
                      <a:cubicBezTo>
                        <a:pt x="21723" y="1"/>
                        <a:pt x="21689" y="15"/>
                        <a:pt x="21661" y="43"/>
                      </a:cubicBezTo>
                      <a:lnTo>
                        <a:pt x="56" y="21647"/>
                      </a:lnTo>
                      <a:cubicBezTo>
                        <a:pt x="1" y="21703"/>
                        <a:pt x="1" y="21781"/>
                        <a:pt x="56" y="21837"/>
                      </a:cubicBezTo>
                      <a:cubicBezTo>
                        <a:pt x="79" y="21870"/>
                        <a:pt x="112" y="21882"/>
                        <a:pt x="157" y="21882"/>
                      </a:cubicBezTo>
                      <a:cubicBezTo>
                        <a:pt x="190" y="21882"/>
                        <a:pt x="224" y="21870"/>
                        <a:pt x="257" y="21837"/>
                      </a:cubicBezTo>
                      <a:lnTo>
                        <a:pt x="21851" y="243"/>
                      </a:lnTo>
                      <a:cubicBezTo>
                        <a:pt x="21907" y="188"/>
                        <a:pt x="21907" y="98"/>
                        <a:pt x="21851" y="43"/>
                      </a:cubicBezTo>
                      <a:cubicBezTo>
                        <a:pt x="21823" y="15"/>
                        <a:pt x="21790" y="1"/>
                        <a:pt x="2175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12" name="Google Shape;212;p6"/>
                <p:cNvSpPr/>
                <p:nvPr/>
              </p:nvSpPr>
              <p:spPr>
                <a:xfrm>
                  <a:off x="-3888525" y="-2128825"/>
                  <a:ext cx="549275" cy="5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71" h="21876" extrusionOk="0">
                      <a:moveTo>
                        <a:pt x="21780" y="1"/>
                      </a:moveTo>
                      <a:cubicBezTo>
                        <a:pt x="21751" y="1"/>
                        <a:pt x="21721" y="11"/>
                        <a:pt x="21694" y="36"/>
                      </a:cubicBezTo>
                      <a:lnTo>
                        <a:pt x="89" y="21630"/>
                      </a:lnTo>
                      <a:cubicBezTo>
                        <a:pt x="0" y="21719"/>
                        <a:pt x="67" y="21864"/>
                        <a:pt x="190" y="21875"/>
                      </a:cubicBezTo>
                      <a:cubicBezTo>
                        <a:pt x="223" y="21864"/>
                        <a:pt x="268" y="21853"/>
                        <a:pt x="290" y="21830"/>
                      </a:cubicBezTo>
                      <a:lnTo>
                        <a:pt x="21884" y="226"/>
                      </a:lnTo>
                      <a:cubicBezTo>
                        <a:pt x="21971" y="130"/>
                        <a:pt x="21882" y="1"/>
                        <a:pt x="2178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13" name="Google Shape;213;p6"/>
              <p:cNvGrpSpPr/>
              <p:nvPr/>
            </p:nvGrpSpPr>
            <p:grpSpPr>
              <a:xfrm flipH="1">
                <a:off x="1664772" y="4493938"/>
                <a:ext cx="323925" cy="323650"/>
                <a:chOff x="1608625" y="299800"/>
                <a:chExt cx="323925" cy="323650"/>
              </a:xfrm>
            </p:grpSpPr>
            <p:sp>
              <p:nvSpPr>
                <p:cNvPr id="214" name="Google Shape;214;p6"/>
                <p:cNvSpPr/>
                <p:nvPr/>
              </p:nvSpPr>
              <p:spPr>
                <a:xfrm>
                  <a:off x="1633450" y="324425"/>
                  <a:ext cx="275900" cy="27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6" h="10968" extrusionOk="0">
                      <a:moveTo>
                        <a:pt x="10830" y="0"/>
                      </a:moveTo>
                      <a:cubicBezTo>
                        <a:pt x="10795" y="0"/>
                        <a:pt x="10758" y="16"/>
                        <a:pt x="10725" y="54"/>
                      </a:cubicBezTo>
                      <a:lnTo>
                        <a:pt x="46" y="10733"/>
                      </a:lnTo>
                      <a:cubicBezTo>
                        <a:pt x="1" y="10789"/>
                        <a:pt x="1" y="10867"/>
                        <a:pt x="46" y="10923"/>
                      </a:cubicBezTo>
                      <a:cubicBezTo>
                        <a:pt x="79" y="10956"/>
                        <a:pt x="112" y="10968"/>
                        <a:pt x="146" y="10968"/>
                      </a:cubicBezTo>
                      <a:cubicBezTo>
                        <a:pt x="191" y="10968"/>
                        <a:pt x="224" y="10956"/>
                        <a:pt x="246" y="10923"/>
                      </a:cubicBezTo>
                      <a:lnTo>
                        <a:pt x="10926" y="254"/>
                      </a:lnTo>
                      <a:cubicBezTo>
                        <a:pt x="11036" y="153"/>
                        <a:pt x="10941" y="0"/>
                        <a:pt x="10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15" name="Google Shape;215;p6"/>
                <p:cNvSpPr/>
                <p:nvPr/>
              </p:nvSpPr>
              <p:spPr>
                <a:xfrm>
                  <a:off x="1875625" y="299800"/>
                  <a:ext cx="56925" cy="5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" h="2278" extrusionOk="0">
                      <a:moveTo>
                        <a:pt x="1139" y="1"/>
                      </a:moveTo>
                      <a:cubicBezTo>
                        <a:pt x="514" y="1"/>
                        <a:pt x="0" y="514"/>
                        <a:pt x="0" y="1139"/>
                      </a:cubicBezTo>
                      <a:cubicBezTo>
                        <a:pt x="0" y="1764"/>
                        <a:pt x="514" y="2277"/>
                        <a:pt x="1139" y="2277"/>
                      </a:cubicBezTo>
                      <a:cubicBezTo>
                        <a:pt x="1764" y="2277"/>
                        <a:pt x="2277" y="1764"/>
                        <a:pt x="2277" y="1139"/>
                      </a:cubicBezTo>
                      <a:cubicBezTo>
                        <a:pt x="2277" y="514"/>
                        <a:pt x="1764" y="1"/>
                        <a:pt x="113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16" name="Google Shape;216;p6"/>
                <p:cNvSpPr/>
                <p:nvPr/>
              </p:nvSpPr>
              <p:spPr>
                <a:xfrm>
                  <a:off x="1608625" y="566800"/>
                  <a:ext cx="56950" cy="5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8" h="2266" extrusionOk="0">
                      <a:moveTo>
                        <a:pt x="1139" y="0"/>
                      </a:moveTo>
                      <a:cubicBezTo>
                        <a:pt x="514" y="0"/>
                        <a:pt x="1" y="503"/>
                        <a:pt x="1" y="1127"/>
                      </a:cubicBezTo>
                      <a:cubicBezTo>
                        <a:pt x="1" y="1764"/>
                        <a:pt x="514" y="2266"/>
                        <a:pt x="1139" y="2266"/>
                      </a:cubicBezTo>
                      <a:cubicBezTo>
                        <a:pt x="1775" y="2266"/>
                        <a:pt x="2277" y="1764"/>
                        <a:pt x="2277" y="1127"/>
                      </a:cubicBezTo>
                      <a:cubicBezTo>
                        <a:pt x="2277" y="503"/>
                        <a:pt x="1775" y="0"/>
                        <a:pt x="11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217" name="Google Shape;217;p6"/>
            <p:cNvGrpSpPr/>
            <p:nvPr/>
          </p:nvGrpSpPr>
          <p:grpSpPr>
            <a:xfrm rot="10800000">
              <a:off x="8442919" y="-152294"/>
              <a:ext cx="777174" cy="1001897"/>
              <a:chOff x="-4604150" y="-305525"/>
              <a:chExt cx="886375" cy="1142675"/>
            </a:xfrm>
          </p:grpSpPr>
          <p:sp>
            <p:nvSpPr>
              <p:cNvPr id="218" name="Google Shape;218;p6"/>
              <p:cNvSpPr/>
              <p:nvPr/>
            </p:nvSpPr>
            <p:spPr>
              <a:xfrm>
                <a:off x="-4604150" y="-280425"/>
                <a:ext cx="858750" cy="1117575"/>
              </a:xfrm>
              <a:custGeom>
                <a:avLst/>
                <a:gdLst/>
                <a:ahLst/>
                <a:cxnLst/>
                <a:rect l="l" t="t" r="r" b="b"/>
                <a:pathLst>
                  <a:path w="34350" h="44703" extrusionOk="0">
                    <a:moveTo>
                      <a:pt x="34205" y="1"/>
                    </a:moveTo>
                    <a:cubicBezTo>
                      <a:pt x="34169" y="1"/>
                      <a:pt x="34132" y="15"/>
                      <a:pt x="34104" y="43"/>
                    </a:cubicBezTo>
                    <a:lnTo>
                      <a:pt x="23425" y="10722"/>
                    </a:lnTo>
                    <a:cubicBezTo>
                      <a:pt x="23402" y="10745"/>
                      <a:pt x="23391" y="10778"/>
                      <a:pt x="23391" y="10823"/>
                    </a:cubicBezTo>
                    <a:lnTo>
                      <a:pt x="23391" y="21168"/>
                    </a:lnTo>
                    <a:lnTo>
                      <a:pt x="90" y="44468"/>
                    </a:lnTo>
                    <a:cubicBezTo>
                      <a:pt x="1" y="44558"/>
                      <a:pt x="68" y="44703"/>
                      <a:pt x="191" y="44703"/>
                    </a:cubicBezTo>
                    <a:cubicBezTo>
                      <a:pt x="224" y="44703"/>
                      <a:pt x="258" y="44692"/>
                      <a:pt x="291" y="44669"/>
                    </a:cubicBezTo>
                    <a:lnTo>
                      <a:pt x="23626" y="21324"/>
                    </a:lnTo>
                    <a:cubicBezTo>
                      <a:pt x="23648" y="21301"/>
                      <a:pt x="23670" y="21257"/>
                      <a:pt x="23670" y="21223"/>
                    </a:cubicBezTo>
                    <a:lnTo>
                      <a:pt x="23670" y="10879"/>
                    </a:lnTo>
                    <a:lnTo>
                      <a:pt x="34305" y="244"/>
                    </a:lnTo>
                    <a:cubicBezTo>
                      <a:pt x="34350" y="188"/>
                      <a:pt x="34350" y="98"/>
                      <a:pt x="34305" y="43"/>
                    </a:cubicBezTo>
                    <a:cubicBezTo>
                      <a:pt x="34277" y="15"/>
                      <a:pt x="34241" y="1"/>
                      <a:pt x="34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-3780300" y="-305525"/>
                <a:ext cx="62525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280" extrusionOk="0">
                    <a:moveTo>
                      <a:pt x="1248" y="0"/>
                    </a:moveTo>
                    <a:cubicBezTo>
                      <a:pt x="738" y="0"/>
                      <a:pt x="270" y="354"/>
                      <a:pt x="146" y="879"/>
                    </a:cubicBezTo>
                    <a:cubicBezTo>
                      <a:pt x="1" y="1493"/>
                      <a:pt x="380" y="2107"/>
                      <a:pt x="994" y="2252"/>
                    </a:cubicBezTo>
                    <a:cubicBezTo>
                      <a:pt x="1077" y="2270"/>
                      <a:pt x="1161" y="2279"/>
                      <a:pt x="1243" y="2279"/>
                    </a:cubicBezTo>
                    <a:cubicBezTo>
                      <a:pt x="1757" y="2279"/>
                      <a:pt x="2231" y="1933"/>
                      <a:pt x="2356" y="1404"/>
                    </a:cubicBezTo>
                    <a:cubicBezTo>
                      <a:pt x="2501" y="790"/>
                      <a:pt x="2121" y="176"/>
                      <a:pt x="1507" y="31"/>
                    </a:cubicBezTo>
                    <a:cubicBezTo>
                      <a:pt x="1421" y="10"/>
                      <a:pt x="1334" y="0"/>
                      <a:pt x="12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-4199050" y="281125"/>
                <a:ext cx="155150" cy="154850"/>
              </a:xfrm>
              <a:custGeom>
                <a:avLst/>
                <a:gdLst/>
                <a:ahLst/>
                <a:cxnLst/>
                <a:rect l="l" t="t" r="r" b="b"/>
                <a:pathLst>
                  <a:path w="6206" h="6194" extrusionOk="0">
                    <a:moveTo>
                      <a:pt x="6149" y="0"/>
                    </a:moveTo>
                    <a:lnTo>
                      <a:pt x="1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21" name="Google Shape;221;p6"/>
          <p:cNvGrpSpPr/>
          <p:nvPr/>
        </p:nvGrpSpPr>
        <p:grpSpPr>
          <a:xfrm>
            <a:off x="1038451" y="505685"/>
            <a:ext cx="245567" cy="210700"/>
            <a:chOff x="-3626300" y="-1680825"/>
            <a:chExt cx="184175" cy="158025"/>
          </a:xfrm>
        </p:grpSpPr>
        <p:sp>
          <p:nvSpPr>
            <p:cNvPr id="222" name="Google Shape;222;p6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4" name="Google Shape;224;p6"/>
          <p:cNvGrpSpPr/>
          <p:nvPr/>
        </p:nvGrpSpPr>
        <p:grpSpPr>
          <a:xfrm>
            <a:off x="-336082" y="400318"/>
            <a:ext cx="955633" cy="1201833"/>
            <a:chOff x="-3888525" y="-2483300"/>
            <a:chExt cx="716725" cy="901375"/>
          </a:xfrm>
        </p:grpSpPr>
        <p:sp>
          <p:nvSpPr>
            <p:cNvPr id="225" name="Google Shape;225;p6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3852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"/>
          <p:cNvSpPr txBox="1">
            <a:spLocks noGrp="1"/>
          </p:cNvSpPr>
          <p:nvPr>
            <p:ph type="subTitle" idx="1"/>
          </p:nvPr>
        </p:nvSpPr>
        <p:spPr>
          <a:xfrm>
            <a:off x="1043800" y="1788731"/>
            <a:ext cx="10104400" cy="702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043800" y="741667"/>
            <a:ext cx="10104400" cy="763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grpSp>
        <p:nvGrpSpPr>
          <p:cNvPr id="230" name="Google Shape;230;p7"/>
          <p:cNvGrpSpPr/>
          <p:nvPr/>
        </p:nvGrpSpPr>
        <p:grpSpPr>
          <a:xfrm>
            <a:off x="9911600" y="5976952"/>
            <a:ext cx="1387517" cy="1201833"/>
            <a:chOff x="8457538" y="810363"/>
            <a:chExt cx="1040638" cy="901375"/>
          </a:xfrm>
        </p:grpSpPr>
        <p:grpSp>
          <p:nvGrpSpPr>
            <p:cNvPr id="231" name="Google Shape;231;p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232" name="Google Shape;232;p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4" name="Google Shape;234;p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235" name="Google Shape;235;p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38" name="Google Shape;238;p7"/>
          <p:cNvGrpSpPr/>
          <p:nvPr/>
        </p:nvGrpSpPr>
        <p:grpSpPr>
          <a:xfrm>
            <a:off x="518493" y="-39075"/>
            <a:ext cx="1359420" cy="1721073"/>
            <a:chOff x="-4017975" y="-49702"/>
            <a:chExt cx="1162825" cy="1472177"/>
          </a:xfrm>
        </p:grpSpPr>
        <p:sp>
          <p:nvSpPr>
            <p:cNvPr id="239" name="Google Shape;239;p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6" name="Google Shape;246;p7"/>
          <p:cNvGrpSpPr/>
          <p:nvPr/>
        </p:nvGrpSpPr>
        <p:grpSpPr>
          <a:xfrm>
            <a:off x="10578729" y="2038100"/>
            <a:ext cx="2572667" cy="2946800"/>
            <a:chOff x="295725" y="-3462825"/>
            <a:chExt cx="1929500" cy="2210100"/>
          </a:xfrm>
        </p:grpSpPr>
        <p:sp>
          <p:nvSpPr>
            <p:cNvPr id="247" name="Google Shape;247;p7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2" name="Google Shape;272;p7"/>
          <p:cNvGrpSpPr/>
          <p:nvPr/>
        </p:nvGrpSpPr>
        <p:grpSpPr>
          <a:xfrm rot="10800000">
            <a:off x="-681208" y="3567575"/>
            <a:ext cx="2404771" cy="2123156"/>
            <a:chOff x="-4912150" y="-393637"/>
            <a:chExt cx="2057000" cy="1816112"/>
          </a:xfrm>
        </p:grpSpPr>
        <p:sp>
          <p:nvSpPr>
            <p:cNvPr id="273" name="Google Shape;273;p7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6926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>
            <a:spLocks noGrp="1"/>
          </p:cNvSpPr>
          <p:nvPr>
            <p:ph type="title"/>
          </p:nvPr>
        </p:nvSpPr>
        <p:spPr>
          <a:xfrm>
            <a:off x="1850800" y="741667"/>
            <a:ext cx="7872000" cy="53748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grpSp>
        <p:nvGrpSpPr>
          <p:cNvPr id="294" name="Google Shape;294;p8"/>
          <p:cNvGrpSpPr/>
          <p:nvPr/>
        </p:nvGrpSpPr>
        <p:grpSpPr>
          <a:xfrm flipH="1">
            <a:off x="10327463" y="4130418"/>
            <a:ext cx="2021367" cy="1986033"/>
            <a:chOff x="-3888525" y="-3012325"/>
            <a:chExt cx="1516025" cy="1489525"/>
          </a:xfrm>
        </p:grpSpPr>
        <p:sp>
          <p:nvSpPr>
            <p:cNvPr id="295" name="Google Shape;295;p8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6" name="Google Shape;306;p8"/>
          <p:cNvGrpSpPr/>
          <p:nvPr/>
        </p:nvGrpSpPr>
        <p:grpSpPr>
          <a:xfrm>
            <a:off x="10659129" y="980417"/>
            <a:ext cx="1164251" cy="729200"/>
            <a:chOff x="1115510" y="4327288"/>
            <a:chExt cx="873188" cy="546900"/>
          </a:xfrm>
        </p:grpSpPr>
        <p:sp>
          <p:nvSpPr>
            <p:cNvPr id="307" name="Google Shape;307;p8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08" name="Google Shape;308;p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309" name="Google Shape;309;p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12" name="Google Shape;312;p8"/>
          <p:cNvGrpSpPr/>
          <p:nvPr/>
        </p:nvGrpSpPr>
        <p:grpSpPr>
          <a:xfrm flipH="1">
            <a:off x="8159709" y="6116467"/>
            <a:ext cx="951737" cy="942063"/>
            <a:chOff x="-4017975" y="616650"/>
            <a:chExt cx="814100" cy="805825"/>
          </a:xfrm>
        </p:grpSpPr>
        <p:sp>
          <p:nvSpPr>
            <p:cNvPr id="313" name="Google Shape;313;p8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7" name="Google Shape;317;p8"/>
          <p:cNvGrpSpPr/>
          <p:nvPr/>
        </p:nvGrpSpPr>
        <p:grpSpPr>
          <a:xfrm>
            <a:off x="887247" y="-144315"/>
            <a:ext cx="1387517" cy="1201833"/>
            <a:chOff x="948060" y="3972813"/>
            <a:chExt cx="1040638" cy="901375"/>
          </a:xfrm>
        </p:grpSpPr>
        <p:grpSp>
          <p:nvGrpSpPr>
            <p:cNvPr id="318" name="Google Shape;318;p8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319" name="Google Shape;319;p8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21" name="Google Shape;321;p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322" name="Google Shape;322;p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463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9"/>
          <p:cNvSpPr txBox="1">
            <a:spLocks noGrp="1"/>
          </p:cNvSpPr>
          <p:nvPr>
            <p:ph type="title"/>
          </p:nvPr>
        </p:nvSpPr>
        <p:spPr>
          <a:xfrm>
            <a:off x="1043800" y="1351500"/>
            <a:ext cx="4580400" cy="174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27" name="Google Shape;327;p9"/>
          <p:cNvSpPr txBox="1">
            <a:spLocks noGrp="1"/>
          </p:cNvSpPr>
          <p:nvPr>
            <p:ph type="subTitle" idx="1"/>
          </p:nvPr>
        </p:nvSpPr>
        <p:spPr>
          <a:xfrm>
            <a:off x="1043800" y="3766500"/>
            <a:ext cx="4580400" cy="174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grpSp>
        <p:nvGrpSpPr>
          <p:cNvPr id="328" name="Google Shape;328;p9"/>
          <p:cNvGrpSpPr/>
          <p:nvPr/>
        </p:nvGrpSpPr>
        <p:grpSpPr>
          <a:xfrm>
            <a:off x="11276718" y="1080485"/>
            <a:ext cx="1387517" cy="1201833"/>
            <a:chOff x="8457538" y="810363"/>
            <a:chExt cx="1040638" cy="901375"/>
          </a:xfrm>
        </p:grpSpPr>
        <p:grpSp>
          <p:nvGrpSpPr>
            <p:cNvPr id="329" name="Google Shape;329;p9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330" name="Google Shape;330;p9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2" name="Google Shape;332;p9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333" name="Google Shape;333;p9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4" name="Google Shape;334;p9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473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0"/>
          <p:cNvSpPr txBox="1">
            <a:spLocks noGrp="1"/>
          </p:cNvSpPr>
          <p:nvPr>
            <p:ph type="title"/>
          </p:nvPr>
        </p:nvSpPr>
        <p:spPr>
          <a:xfrm>
            <a:off x="1043800" y="2588400"/>
            <a:ext cx="6850400" cy="1681200"/>
          </a:xfrm>
          <a:prstGeom prst="rect">
            <a:avLst/>
          </a:prstGeom>
          <a:noFill/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7511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06613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2" r:id="rId20"/>
    <p:sldLayoutId id="2147483683" r:id="rId2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15" name="Google Shape;915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12483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DA53A728-710F-CD86-AC7C-3A43FD55B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847" y="745498"/>
            <a:ext cx="5370686" cy="4837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D4D3F19-DF59-DCAD-2272-CD0E16602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940467" y="1938913"/>
            <a:ext cx="9270400" cy="1786000"/>
          </a:xfrm>
        </p:spPr>
        <p:txBody>
          <a:bodyPr/>
          <a:lstStyle/>
          <a:p>
            <a:r>
              <a:rPr lang="fr-FR" dirty="0"/>
              <a:t>Synthèse et mise en œuvre des systèmes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947137-6700-F97B-16A2-BA8CE28B9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BE- VHDL M2 SME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1EEA668-4D53-2A10-BA99-78A4EBE97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8951" y="5650837"/>
            <a:ext cx="479258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Université Paul Sabatier Toulouse III</a:t>
            </a:r>
            <a:endParaRPr kumimoji="0" lang="fr-FR" altLang="fr-FR" sz="800" b="1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Montserrat" panose="00000500000000000000" pitchFamily="2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HADJ HASSEN Yosri &amp; HAMICI Mohamed Anis</a:t>
            </a:r>
            <a:endParaRPr kumimoji="0" lang="en-GB" altLang="fr-FR" sz="1800" b="1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9" name="Picture 2" descr="Modern VHDL - Visual Studio Marketplace">
            <a:extLst>
              <a:ext uri="{FF2B5EF4-FFF2-40B4-BE49-F238E27FC236}">
                <a16:creationId xmlns:a16="http://schemas.microsoft.com/office/drawing/2014/main" id="{B6C1AABD-E230-DABF-18B1-408DD68B1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67" y="5161721"/>
            <a:ext cx="1352514" cy="1352514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 descr="Actualités du Master EEA - UPS - TOULOUSE III -">
            <a:extLst>
              <a:ext uri="{FF2B5EF4-FFF2-40B4-BE49-F238E27FC236}">
                <a16:creationId xmlns:a16="http://schemas.microsoft.com/office/drawing/2014/main" id="{EA166F31-1650-70A3-3492-F5555BA0DB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021" y="926947"/>
            <a:ext cx="6953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62FE9F2-93F0-D5FD-C32C-6C17D69769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9" y="799398"/>
            <a:ext cx="155575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3386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B3980B-63AE-AA02-F81A-787078104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670" y="436867"/>
            <a:ext cx="10104400" cy="697600"/>
          </a:xfrm>
        </p:spPr>
        <p:txBody>
          <a:bodyPr/>
          <a:lstStyle/>
          <a:p>
            <a:pPr algn="l"/>
            <a:r>
              <a:rPr lang="fr-FR" sz="2000" dirty="0">
                <a:solidFill>
                  <a:schemeClr val="bg1"/>
                </a:solidFill>
              </a:rPr>
              <a:t>2- Implémentation et simulation</a:t>
            </a:r>
            <a:endParaRPr lang="fr-FR" sz="2000" b="0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D9E1E57F-01EF-935D-071C-C834D790A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7" y="1518676"/>
            <a:ext cx="11952193" cy="409855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9B36FEB-6561-9A55-ED09-3AD2410DB7AE}"/>
              </a:ext>
            </a:extLst>
          </p:cNvPr>
          <p:cNvSpPr txBox="1"/>
          <p:nvPr/>
        </p:nvSpPr>
        <p:spPr>
          <a:xfrm>
            <a:off x="11315700" y="6418384"/>
            <a:ext cx="615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70672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F1665C-1D47-D08B-82DB-C326CE215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607" y="444964"/>
            <a:ext cx="2933169" cy="566151"/>
          </a:xfrm>
        </p:spPr>
        <p:txBody>
          <a:bodyPr/>
          <a:lstStyle/>
          <a:p>
            <a:pPr algn="l"/>
            <a:r>
              <a:rPr lang="fr-FR" sz="2000" dirty="0">
                <a:solidFill>
                  <a:schemeClr val="bg1"/>
                </a:solidFill>
              </a:rPr>
              <a:t>3- Intégration SOPC</a:t>
            </a:r>
            <a:endParaRPr lang="fr-FR" sz="2000" b="0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pic>
        <p:nvPicPr>
          <p:cNvPr id="4" name="Picture 3" descr="A diagram of a bus&#10;&#10;Description automatically generated">
            <a:extLst>
              <a:ext uri="{FF2B5EF4-FFF2-40B4-BE49-F238E27FC236}">
                <a16:creationId xmlns:a16="http://schemas.microsoft.com/office/drawing/2014/main" id="{570D0C8D-9BA6-67B1-13BF-BA4D0D33E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438" y="187140"/>
            <a:ext cx="7061086" cy="3455088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C1897F9-22A0-338E-18F8-292448ED0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30" y="3791791"/>
            <a:ext cx="7318001" cy="284237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21F83DE-BACB-3542-EF90-8D04584AF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5201" y="4208089"/>
            <a:ext cx="4371975" cy="264627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E70D301-54A1-CAC0-54A8-4B979C8B1A2B}"/>
              </a:ext>
            </a:extLst>
          </p:cNvPr>
          <p:cNvSpPr txBox="1"/>
          <p:nvPr/>
        </p:nvSpPr>
        <p:spPr>
          <a:xfrm>
            <a:off x="11315700" y="6418384"/>
            <a:ext cx="615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08360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1F1AC-EDF8-53BB-6C54-70CCF3954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33174A-25CA-6C28-D9F7-A0C48845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023" y="451520"/>
            <a:ext cx="10104400" cy="697600"/>
          </a:xfrm>
        </p:spPr>
        <p:txBody>
          <a:bodyPr/>
          <a:lstStyle/>
          <a:p>
            <a:pPr algn="l"/>
            <a:r>
              <a:rPr lang="fr-FR" sz="2000" dirty="0">
                <a:solidFill>
                  <a:schemeClr val="bg1"/>
                </a:solidFill>
              </a:rPr>
              <a:t>3- Intégration SOPC ( avec module compas)</a:t>
            </a:r>
            <a:endParaRPr lang="fr-FR" sz="2000" b="0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pic>
        <p:nvPicPr>
          <p:cNvPr id="3" name="Picture 2" descr="A diagram of a bus&#10;&#10;Description automatically generated">
            <a:extLst>
              <a:ext uri="{FF2B5EF4-FFF2-40B4-BE49-F238E27FC236}">
                <a16:creationId xmlns:a16="http://schemas.microsoft.com/office/drawing/2014/main" id="{276B458E-7572-32FC-FA2F-714E7390B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607" y="1242453"/>
            <a:ext cx="7143750" cy="530542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20C992E-19CA-89A8-BD33-669FF4008227}"/>
              </a:ext>
            </a:extLst>
          </p:cNvPr>
          <p:cNvSpPr txBox="1"/>
          <p:nvPr/>
        </p:nvSpPr>
        <p:spPr>
          <a:xfrm>
            <a:off x="11315700" y="6418384"/>
            <a:ext cx="615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00585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1C33C-0196-9BD1-693E-94EAF93E6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CA55D-F0FB-5601-58EA-B91230DAC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984" y="465872"/>
            <a:ext cx="10104400" cy="697600"/>
          </a:xfrm>
        </p:spPr>
        <p:txBody>
          <a:bodyPr/>
          <a:lstStyle/>
          <a:p>
            <a:pPr algn="l"/>
            <a:r>
              <a:rPr lang="fr-FR" sz="2000" dirty="0">
                <a:solidFill>
                  <a:schemeClr val="bg1"/>
                </a:solidFill>
              </a:rPr>
              <a:t>3- Intégration SOPC ( avec module compas)</a:t>
            </a:r>
            <a:endParaRPr lang="fr-FR" sz="2000" b="0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pic>
        <p:nvPicPr>
          <p:cNvPr id="4" name="Picture 3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9F0C4822-9D4A-995A-20FC-140F7ABBB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86" y="1163472"/>
            <a:ext cx="9048750" cy="333375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719039B-9B25-10B9-B971-A9D58484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339" y="3217209"/>
            <a:ext cx="5886450" cy="401955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AF289F1-58F6-90FC-576A-2EF84C140B2A}"/>
              </a:ext>
            </a:extLst>
          </p:cNvPr>
          <p:cNvSpPr txBox="1"/>
          <p:nvPr/>
        </p:nvSpPr>
        <p:spPr>
          <a:xfrm>
            <a:off x="11315700" y="6418384"/>
            <a:ext cx="615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99842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5D56D-649C-5A25-D485-46957C02E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B489C7-1E03-F9C7-3D81-C9569F61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sz="2000" dirty="0">
                <a:solidFill>
                  <a:schemeClr val="bg1"/>
                </a:solidFill>
              </a:rPr>
              <a:t>3- Intégration SOPC ( avec module compas)</a:t>
            </a:r>
            <a:endParaRPr lang="fr-FR" sz="2000" b="0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2644DBE-6882-CC1C-6B2C-DB739E50A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852" y="1200710"/>
            <a:ext cx="7762875" cy="5600700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D38AA9B-A744-CC13-06A1-22B59D007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73" y="2075070"/>
            <a:ext cx="3752850" cy="23622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1700B0E-E127-0371-C6BA-D2E7C4A32DC9}"/>
              </a:ext>
            </a:extLst>
          </p:cNvPr>
          <p:cNvSpPr txBox="1"/>
          <p:nvPr/>
        </p:nvSpPr>
        <p:spPr>
          <a:xfrm>
            <a:off x="11315700" y="6418384"/>
            <a:ext cx="615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049104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B3EC7-60F7-D3D4-0C9B-872385685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21171-58A4-C037-70D2-29C04F710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47" y="463364"/>
            <a:ext cx="10104400" cy="697600"/>
          </a:xfrm>
        </p:spPr>
        <p:txBody>
          <a:bodyPr/>
          <a:lstStyle/>
          <a:p>
            <a:pPr algn="l"/>
            <a:r>
              <a:rPr lang="fr-FR" sz="2000" dirty="0">
                <a:solidFill>
                  <a:schemeClr val="bg1"/>
                </a:solidFill>
              </a:rPr>
              <a:t>3- Intégration SOPC ( avec module compas)</a:t>
            </a:r>
            <a:endParaRPr lang="fr-FR" sz="2000" b="0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CA2C9C4-37C3-24AC-77B1-EA3BD984C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994" y="1574986"/>
            <a:ext cx="7038975" cy="4819650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B7ADAE04-A2B6-69DD-E1F2-89E9AEA7968A}"/>
              </a:ext>
            </a:extLst>
          </p:cNvPr>
          <p:cNvSpPr txBox="1">
            <a:spLocks/>
          </p:cNvSpPr>
          <p:nvPr/>
        </p:nvSpPr>
        <p:spPr>
          <a:xfrm>
            <a:off x="1285847" y="1091291"/>
            <a:ext cx="101044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algn="l"/>
            <a:r>
              <a:rPr lang="fr-FR" sz="2000" dirty="0">
                <a:solidFill>
                  <a:schemeClr val="bg1"/>
                </a:solidFill>
              </a:rPr>
              <a:t>Registres de communication: </a:t>
            </a:r>
            <a:endParaRPr lang="en-US" dirty="0"/>
          </a:p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1AA61CF-6D8D-2438-76B8-5C4DE600CE53}"/>
              </a:ext>
            </a:extLst>
          </p:cNvPr>
          <p:cNvSpPr txBox="1"/>
          <p:nvPr/>
        </p:nvSpPr>
        <p:spPr>
          <a:xfrm>
            <a:off x="11315700" y="6418384"/>
            <a:ext cx="615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991078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955CE-C340-D21F-39BD-CAEDEF599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3568FB-89B6-566A-AA96-9C13C7DB4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094" y="462900"/>
            <a:ext cx="10104400" cy="697600"/>
          </a:xfrm>
        </p:spPr>
        <p:txBody>
          <a:bodyPr/>
          <a:lstStyle/>
          <a:p>
            <a:pPr algn="l"/>
            <a:r>
              <a:rPr lang="fr-FR" sz="2000" dirty="0">
                <a:solidFill>
                  <a:schemeClr val="bg1"/>
                </a:solidFill>
              </a:rPr>
              <a:t>3- Intégration SOPC ( avec module compas)</a:t>
            </a:r>
            <a:endParaRPr lang="fr-FR" sz="2000" b="0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8D75B11F-7F22-73E4-70E5-E78A929528B2}"/>
              </a:ext>
            </a:extLst>
          </p:cNvPr>
          <p:cNvSpPr txBox="1">
            <a:spLocks/>
          </p:cNvSpPr>
          <p:nvPr/>
        </p:nvSpPr>
        <p:spPr>
          <a:xfrm>
            <a:off x="353318" y="3558218"/>
            <a:ext cx="3383413" cy="4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algn="l"/>
            <a:r>
              <a:rPr lang="fr-FR" sz="2000" dirty="0">
                <a:solidFill>
                  <a:schemeClr val="bg1"/>
                </a:solidFill>
              </a:rPr>
              <a:t>Implémentation NIOS : 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6A75A69-96EB-F686-BC4C-6309BA6A0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75" y="717457"/>
            <a:ext cx="5962650" cy="6086475"/>
          </a:xfrm>
          <a:prstGeom prst="rect">
            <a:avLst/>
          </a:prstGeom>
        </p:spPr>
      </p:pic>
      <p:sp>
        <p:nvSpPr>
          <p:cNvPr id="4" name="Accolade ouvrante 3">
            <a:extLst>
              <a:ext uri="{FF2B5EF4-FFF2-40B4-BE49-F238E27FC236}">
                <a16:creationId xmlns:a16="http://schemas.microsoft.com/office/drawing/2014/main" id="{66EA0188-2920-AB73-A719-3482E223489D}"/>
              </a:ext>
            </a:extLst>
          </p:cNvPr>
          <p:cNvSpPr/>
          <p:nvPr/>
        </p:nvSpPr>
        <p:spPr>
          <a:xfrm>
            <a:off x="3607706" y="808892"/>
            <a:ext cx="568640" cy="5995039"/>
          </a:xfrm>
          <a:prstGeom prst="leftBrace">
            <a:avLst>
              <a:gd name="adj1" fmla="val 149982"/>
              <a:gd name="adj2" fmla="val 48578"/>
            </a:avLst>
          </a:prstGeom>
          <a:ln>
            <a:solidFill>
              <a:schemeClr val="tx1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4175D15-E2DC-7230-4A91-FB6B813D4225}"/>
              </a:ext>
            </a:extLst>
          </p:cNvPr>
          <p:cNvSpPr txBox="1"/>
          <p:nvPr/>
        </p:nvSpPr>
        <p:spPr>
          <a:xfrm>
            <a:off x="11315700" y="6418384"/>
            <a:ext cx="615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988097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3">
            <a:extLst>
              <a:ext uri="{FF2B5EF4-FFF2-40B4-BE49-F238E27FC236}">
                <a16:creationId xmlns:a16="http://schemas.microsoft.com/office/drawing/2014/main" id="{A65ABAD6-5BC7-2A65-9088-8E091A128A37}"/>
              </a:ext>
            </a:extLst>
          </p:cNvPr>
          <p:cNvSpPr txBox="1">
            <a:spLocks/>
          </p:cNvSpPr>
          <p:nvPr/>
        </p:nvSpPr>
        <p:spPr>
          <a:xfrm>
            <a:off x="316523" y="2239085"/>
            <a:ext cx="5779478" cy="19900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fr-FR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fr-FR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III-Fonction: Gestion commandes et indications barreur</a:t>
            </a:r>
          </a:p>
          <a:p>
            <a:endParaRPr lang="fr-FR" sz="2400" b="1" dirty="0">
              <a:solidFill>
                <a:schemeClr val="bg1"/>
              </a:solidFill>
              <a:latin typeface="Montserrat" panose="00000500000000000000" pitchFamily="2" charset="0"/>
              <a:cs typeface="Times New Roman" panose="02020603050405020304" pitchFamily="18" charset="0"/>
            </a:endParaRPr>
          </a:p>
          <a:p>
            <a:r>
              <a:rPr lang="fr-FR" sz="2000" b="1" dirty="0">
                <a:solidFill>
                  <a:schemeClr val="bg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1- Analyse fonctionnelle</a:t>
            </a:r>
          </a:p>
        </p:txBody>
      </p:sp>
    </p:spTree>
    <p:extLst>
      <p:ext uri="{BB962C8B-B14F-4D97-AF65-F5344CB8AC3E}">
        <p14:creationId xmlns:p14="http://schemas.microsoft.com/office/powerpoint/2010/main" val="2630021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30130DD-C03D-6A96-8EA9-F79B5B9B0C52}"/>
              </a:ext>
            </a:extLst>
          </p:cNvPr>
          <p:cNvSpPr txBox="1"/>
          <p:nvPr/>
        </p:nvSpPr>
        <p:spPr>
          <a:xfrm>
            <a:off x="11315700" y="6418384"/>
            <a:ext cx="615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14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207F15E-CDAD-6374-DB78-7D83C807E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37" y="2698579"/>
            <a:ext cx="5222988" cy="1871540"/>
          </a:xfrm>
          <a:prstGeom prst="rect">
            <a:avLst/>
          </a:prstGeom>
        </p:spPr>
      </p:pic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8D240AF-1EBC-52E0-E58C-1E914D126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415953"/>
              </p:ext>
            </p:extLst>
          </p:nvPr>
        </p:nvGraphicFramePr>
        <p:xfrm>
          <a:off x="6163908" y="2239499"/>
          <a:ext cx="5222987" cy="27897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8968">
                  <a:extLst>
                    <a:ext uri="{9D8B030D-6E8A-4147-A177-3AD203B41FA5}">
                      <a16:colId xmlns:a16="http://schemas.microsoft.com/office/drawing/2014/main" val="1173445941"/>
                    </a:ext>
                  </a:extLst>
                </a:gridCol>
                <a:gridCol w="3664019">
                  <a:extLst>
                    <a:ext uri="{9D8B030D-6E8A-4147-A177-3AD203B41FA5}">
                      <a16:colId xmlns:a16="http://schemas.microsoft.com/office/drawing/2014/main" val="1785421893"/>
                    </a:ext>
                  </a:extLst>
                </a:gridCol>
              </a:tblGrid>
              <a:tr h="2944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>
                          <a:effectLst/>
                        </a:rPr>
                        <a:t>Code_fonction</a:t>
                      </a:r>
                      <a:endParaRPr lang="fr-FR" sz="11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>
                          <a:effectLst/>
                        </a:rPr>
                        <a:t>Action</a:t>
                      </a:r>
                      <a:endParaRPr lang="fr-FR" sz="11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4731887"/>
                  </a:ext>
                </a:extLst>
              </a:tr>
              <a:tr h="2944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>
                          <a:effectLst/>
                        </a:rPr>
                        <a:t>0000</a:t>
                      </a:r>
                      <a:endParaRPr lang="fr-FR" sz="11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Pas d’action, Pilote en veille</a:t>
                      </a:r>
                      <a:endParaRPr lang="fr-FR" sz="1100" kern="1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9251419"/>
                  </a:ext>
                </a:extLst>
              </a:tr>
              <a:tr h="3144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>
                          <a:effectLst/>
                        </a:rPr>
                        <a:t>0001</a:t>
                      </a:r>
                      <a:endParaRPr lang="fr-FR" sz="11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Mode </a:t>
                      </a:r>
                      <a:r>
                        <a:rPr lang="fr-FR" sz="1200" kern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manuel action vérin </a:t>
                      </a:r>
                      <a:r>
                        <a:rPr lang="fr-FR" sz="1200" kern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babord</a:t>
                      </a:r>
                      <a:endParaRPr lang="fr-FR" sz="1100" kern="1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4916586"/>
                  </a:ext>
                </a:extLst>
              </a:tr>
              <a:tr h="3144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>
                          <a:effectLst/>
                        </a:rPr>
                        <a:t>0010</a:t>
                      </a:r>
                      <a:endParaRPr lang="fr-FR" sz="11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ker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Mode manuel action vérin tribord</a:t>
                      </a:r>
                      <a:endParaRPr lang="fr-FR" sz="1100" kern="1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1832644"/>
                  </a:ext>
                </a:extLst>
              </a:tr>
              <a:tr h="3144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>
                          <a:effectLst/>
                        </a:rPr>
                        <a:t>0011</a:t>
                      </a:r>
                      <a:endParaRPr lang="fr-FR" sz="11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ker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Mode pilote automatique/cap</a:t>
                      </a:r>
                      <a:endParaRPr lang="fr-FR" sz="1100" kern="1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0373566"/>
                  </a:ext>
                </a:extLst>
              </a:tr>
              <a:tr h="3144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>
                          <a:effectLst/>
                        </a:rPr>
                        <a:t>0100</a:t>
                      </a:r>
                      <a:endParaRPr lang="fr-FR" sz="11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kern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Incrément de 1° consigne de cap</a:t>
                      </a:r>
                      <a:endParaRPr lang="fr-FR" sz="1100" kern="1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0372042"/>
                  </a:ext>
                </a:extLst>
              </a:tr>
              <a:tr h="3144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>
                          <a:effectLst/>
                        </a:rPr>
                        <a:t>0101</a:t>
                      </a:r>
                      <a:endParaRPr lang="fr-FR" sz="11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kern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Incrément de 10° consigne de cap</a:t>
                      </a:r>
                      <a:endParaRPr lang="fr-FR" sz="1100" kern="1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017030"/>
                  </a:ext>
                </a:extLst>
              </a:tr>
              <a:tr h="3144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>
                          <a:effectLst/>
                        </a:rPr>
                        <a:t>0111</a:t>
                      </a:r>
                      <a:endParaRPr lang="fr-FR" sz="11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ker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Décrément de 1° consigne de cap</a:t>
                      </a:r>
                      <a:endParaRPr lang="fr-FR" sz="1100" kern="1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2415910"/>
                  </a:ext>
                </a:extLst>
              </a:tr>
              <a:tr h="3144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>
                          <a:effectLst/>
                        </a:rPr>
                        <a:t>0110</a:t>
                      </a:r>
                      <a:endParaRPr lang="fr-FR" sz="1100" kern="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kern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Décrément de 10° consigne de cap</a:t>
                      </a:r>
                      <a:endParaRPr lang="fr-FR" sz="1100" kern="1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3283590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A955FC82-6AAC-1DFD-E563-CBFD6839FF12}"/>
              </a:ext>
            </a:extLst>
          </p:cNvPr>
          <p:cNvSpPr txBox="1"/>
          <p:nvPr/>
        </p:nvSpPr>
        <p:spPr>
          <a:xfrm>
            <a:off x="1292469" y="386839"/>
            <a:ext cx="64359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1- Analyse fonctionnelle</a:t>
            </a:r>
          </a:p>
        </p:txBody>
      </p:sp>
    </p:spTree>
    <p:extLst>
      <p:ext uri="{BB962C8B-B14F-4D97-AF65-F5344CB8AC3E}">
        <p14:creationId xmlns:p14="http://schemas.microsoft.com/office/powerpoint/2010/main" val="934248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A6FF96C-A189-0CDF-0876-A05A351BDBA6}"/>
              </a:ext>
            </a:extLst>
          </p:cNvPr>
          <p:cNvSpPr txBox="1"/>
          <p:nvPr/>
        </p:nvSpPr>
        <p:spPr>
          <a:xfrm>
            <a:off x="11315700" y="6418384"/>
            <a:ext cx="615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15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4905C41-53D5-998B-90A1-A3A2BFE4E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48" y="1354016"/>
            <a:ext cx="4645436" cy="293663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6802DE3-537E-770B-BD93-8F40D7EC35C1}"/>
              </a:ext>
            </a:extLst>
          </p:cNvPr>
          <p:cNvSpPr txBox="1"/>
          <p:nvPr/>
        </p:nvSpPr>
        <p:spPr>
          <a:xfrm>
            <a:off x="1292469" y="386839"/>
            <a:ext cx="64359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1- Analyse fonctionnelle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682B8A7-636E-B22A-C540-19CB1FD8C1C6}"/>
              </a:ext>
            </a:extLst>
          </p:cNvPr>
          <p:cNvSpPr txBox="1"/>
          <p:nvPr/>
        </p:nvSpPr>
        <p:spPr>
          <a:xfrm>
            <a:off x="993531" y="967109"/>
            <a:ext cx="2708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Gestion des boutons poussoirs </a:t>
            </a:r>
            <a:endParaRPr lang="fr-FR" dirty="0"/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6AD3D5A6-828E-A39F-D818-6F25A3051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363505"/>
              </p:ext>
            </p:extLst>
          </p:nvPr>
        </p:nvGraphicFramePr>
        <p:xfrm>
          <a:off x="5820507" y="287905"/>
          <a:ext cx="5187459" cy="2455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706">
                  <a:extLst>
                    <a:ext uri="{9D8B030D-6E8A-4147-A177-3AD203B41FA5}">
                      <a16:colId xmlns:a16="http://schemas.microsoft.com/office/drawing/2014/main" val="4087643633"/>
                    </a:ext>
                  </a:extLst>
                </a:gridCol>
                <a:gridCol w="1190065">
                  <a:extLst>
                    <a:ext uri="{9D8B030D-6E8A-4147-A177-3AD203B41FA5}">
                      <a16:colId xmlns:a16="http://schemas.microsoft.com/office/drawing/2014/main" val="91883275"/>
                    </a:ext>
                  </a:extLst>
                </a:gridCol>
                <a:gridCol w="973688">
                  <a:extLst>
                    <a:ext uri="{9D8B030D-6E8A-4147-A177-3AD203B41FA5}">
                      <a16:colId xmlns:a16="http://schemas.microsoft.com/office/drawing/2014/main" val="683771282"/>
                    </a:ext>
                  </a:extLst>
                </a:gridCol>
              </a:tblGrid>
              <a:tr h="321696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Code LEDs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Code Bip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133322"/>
                  </a:ext>
                </a:extLst>
              </a:tr>
              <a:tr h="246147">
                <a:tc>
                  <a:txBody>
                    <a:bodyPr/>
                    <a:lstStyle/>
                    <a:p>
                      <a:pPr algn="ctr"/>
                      <a:r>
                        <a:rPr lang="fr-FR" sz="1400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BP_STBY/Auto </a:t>
                      </a:r>
                      <a:endParaRPr lang="fr-FR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00/11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00/01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450916"/>
                  </a:ext>
                </a:extLst>
              </a:tr>
              <a:tr h="246147">
                <a:tc>
                  <a:txBody>
                    <a:bodyPr/>
                    <a:lstStyle/>
                    <a:p>
                      <a:pPr algn="ctr"/>
                      <a:r>
                        <a:rPr lang="fr-FR" sz="1400" kern="1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BP_Tribord</a:t>
                      </a:r>
                      <a:r>
                        <a:rPr lang="fr-FR" sz="1400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fr-FR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50026"/>
                  </a:ext>
                </a:extLst>
              </a:tr>
              <a:tr h="246147">
                <a:tc>
                  <a:txBody>
                    <a:bodyPr/>
                    <a:lstStyle/>
                    <a:p>
                      <a:pPr algn="ctr"/>
                      <a:r>
                        <a:rPr lang="fr-FR" sz="1400" kern="1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BP_Babord</a:t>
                      </a:r>
                      <a:r>
                        <a:rPr lang="fr-FR" sz="1400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fr-FR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257788"/>
                  </a:ext>
                </a:extLst>
              </a:tr>
              <a:tr h="246147">
                <a:tc>
                  <a:txBody>
                    <a:bodyPr/>
                    <a:lstStyle/>
                    <a:p>
                      <a:pPr algn="ctr"/>
                      <a:r>
                        <a:rPr lang="fr-FR" sz="1400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court sur </a:t>
                      </a:r>
                      <a:r>
                        <a:rPr lang="fr-FR" sz="1400" kern="1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BP_Babord</a:t>
                      </a:r>
                      <a:r>
                        <a:rPr lang="fr-FR" sz="1400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fr-FR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163301"/>
                  </a:ext>
                </a:extLst>
              </a:tr>
              <a:tr h="246147">
                <a:tc>
                  <a:txBody>
                    <a:bodyPr/>
                    <a:lstStyle/>
                    <a:p>
                      <a:pPr algn="ctr"/>
                      <a:r>
                        <a:rPr lang="fr-FR" sz="1400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long sur </a:t>
                      </a:r>
                      <a:r>
                        <a:rPr lang="fr-FR" sz="1400" kern="1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BP_Babord</a:t>
                      </a:r>
                      <a:r>
                        <a:rPr lang="fr-FR" sz="1400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fr-FR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544114"/>
                  </a:ext>
                </a:extLst>
              </a:tr>
              <a:tr h="246147">
                <a:tc>
                  <a:txBody>
                    <a:bodyPr/>
                    <a:lstStyle/>
                    <a:p>
                      <a:pPr algn="ctr"/>
                      <a:r>
                        <a:rPr lang="fr-FR" sz="1400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court sur </a:t>
                      </a:r>
                      <a:r>
                        <a:rPr lang="fr-FR" sz="1400" kern="1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BP_Tribord</a:t>
                      </a:r>
                      <a:r>
                        <a:rPr lang="fr-FR" sz="1400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fr-FR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437525"/>
                  </a:ext>
                </a:extLst>
              </a:tr>
              <a:tr h="246147">
                <a:tc>
                  <a:txBody>
                    <a:bodyPr/>
                    <a:lstStyle/>
                    <a:p>
                      <a:pPr algn="ctr"/>
                      <a:r>
                        <a:rPr lang="fr-FR" sz="1400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long sur </a:t>
                      </a:r>
                      <a:r>
                        <a:rPr lang="fr-FR" sz="1400" kern="1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BP_Tribord</a:t>
                      </a:r>
                      <a:r>
                        <a:rPr lang="fr-FR" sz="1400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fr-FR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23085"/>
                  </a:ext>
                </a:extLst>
              </a:tr>
            </a:tbl>
          </a:graphicData>
        </a:graphic>
      </p:graphicFrame>
      <p:pic>
        <p:nvPicPr>
          <p:cNvPr id="13" name="Image 12">
            <a:extLst>
              <a:ext uri="{FF2B5EF4-FFF2-40B4-BE49-F238E27FC236}">
                <a16:creationId xmlns:a16="http://schemas.microsoft.com/office/drawing/2014/main" id="{E09487E9-46E2-9408-557B-13BEA15EA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111" y="3103686"/>
            <a:ext cx="7019841" cy="31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1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AC615-81B1-DB34-1279-28E96F80C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431545" y="304507"/>
            <a:ext cx="2478985" cy="763600"/>
          </a:xfrm>
        </p:spPr>
        <p:txBody>
          <a:bodyPr/>
          <a:lstStyle/>
          <a:p>
            <a:r>
              <a:rPr lang="fr-FR" sz="3200" dirty="0"/>
              <a:t>Sommaire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A66A8F53-970C-B870-76C8-432B9B49D629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327525" y="1418446"/>
            <a:ext cx="3388000" cy="451200"/>
          </a:xfrm>
        </p:spPr>
        <p:txBody>
          <a:bodyPr/>
          <a:lstStyle/>
          <a:p>
            <a:r>
              <a:rPr lang="fr-FR" sz="2400" dirty="0"/>
              <a:t>I- Introduction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728DD04E-ED53-7176-3768-FB7340989AF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890846" y="1418446"/>
            <a:ext cx="5732585" cy="451200"/>
          </a:xfrm>
        </p:spPr>
        <p:txBody>
          <a:bodyPr/>
          <a:lstStyle/>
          <a:p>
            <a:r>
              <a:rPr lang="fr-FR" sz="2400" dirty="0"/>
              <a:t>III-Fonction: Gestion commandes et indications barreur</a:t>
            </a:r>
          </a:p>
          <a:p>
            <a:endParaRPr lang="fr-FR" sz="1600" dirty="0">
              <a:latin typeface="Montserrat" panose="00000500000000000000" pitchFamily="2" charset="0"/>
              <a:cs typeface="Times New Roman" panose="02020603050405020304" pitchFamily="18" charset="0"/>
            </a:endParaRPr>
          </a:p>
          <a:p>
            <a:r>
              <a:rPr lang="fr-FR" sz="1600" dirty="0">
                <a:latin typeface="Montserrat" panose="00000500000000000000" pitchFamily="2" charset="0"/>
                <a:cs typeface="Times New Roman" panose="02020603050405020304" pitchFamily="18" charset="0"/>
              </a:rPr>
              <a:t>1- Analyse fonctionnelle</a:t>
            </a:r>
            <a:endParaRPr lang="fr-FR" sz="2400" dirty="0">
              <a:latin typeface="Montserrat" panose="00000500000000000000" pitchFamily="2" charset="0"/>
              <a:cs typeface="Times New Roman" panose="02020603050405020304" pitchFamily="18" charset="0"/>
            </a:endParaRPr>
          </a:p>
          <a:p>
            <a:endParaRPr lang="fr-FR" sz="2400" dirty="0"/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F3CDB1E0-D919-07B4-DE45-D85E8EF64F2D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1327525" y="3429000"/>
            <a:ext cx="4123705" cy="451200"/>
          </a:xfrm>
        </p:spPr>
        <p:txBody>
          <a:bodyPr/>
          <a:lstStyle/>
          <a:p>
            <a:r>
              <a:rPr lang="fr-FR" sz="2400" dirty="0">
                <a:latin typeface="Montserrat" panose="00000500000000000000" pitchFamily="2" charset="0"/>
              </a:rPr>
              <a:t>II- </a:t>
            </a:r>
            <a:r>
              <a:rPr lang="fr-FR" sz="24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Fonction: Gestion du cap</a:t>
            </a:r>
          </a:p>
          <a:p>
            <a:endParaRPr lang="fr-FR" sz="1600" dirty="0">
              <a:latin typeface="Montserrat" panose="00000500000000000000" pitchFamily="2" charset="0"/>
              <a:cs typeface="Times New Roman" panose="02020603050405020304" pitchFamily="18" charset="0"/>
            </a:endParaRPr>
          </a:p>
          <a:p>
            <a:r>
              <a:rPr lang="fr-FR" sz="1600" dirty="0">
                <a:latin typeface="Montserrat" panose="00000500000000000000" pitchFamily="2" charset="0"/>
                <a:cs typeface="Times New Roman" panose="02020603050405020304" pitchFamily="18" charset="0"/>
              </a:rPr>
              <a:t>1- Analyse fonctionnelle</a:t>
            </a:r>
          </a:p>
          <a:p>
            <a:r>
              <a:rPr lang="fr-FR" sz="1600" dirty="0">
                <a:latin typeface="Montserrat" panose="00000500000000000000" pitchFamily="2" charset="0"/>
                <a:cs typeface="Times New Roman" panose="02020603050405020304" pitchFamily="18" charset="0"/>
              </a:rPr>
              <a:t>2- Implémentation et simulation</a:t>
            </a:r>
          </a:p>
          <a:p>
            <a:r>
              <a:rPr lang="fr-FR" sz="1600" dirty="0">
                <a:latin typeface="Montserrat" panose="00000500000000000000" pitchFamily="2" charset="0"/>
                <a:cs typeface="Times New Roman" panose="02020603050405020304" pitchFamily="18" charset="0"/>
              </a:rPr>
              <a:t>3- Intégration SOPC</a:t>
            </a:r>
            <a:endParaRPr lang="fr-FR" sz="1600" dirty="0">
              <a:latin typeface="Montserrat" panose="00000500000000000000" pitchFamily="2" charset="0"/>
            </a:endParaRPr>
          </a:p>
        </p:txBody>
      </p:sp>
      <p:sp>
        <p:nvSpPr>
          <p:cNvPr id="10" name="Sous-titre 9">
            <a:extLst>
              <a:ext uri="{FF2B5EF4-FFF2-40B4-BE49-F238E27FC236}">
                <a16:creationId xmlns:a16="http://schemas.microsoft.com/office/drawing/2014/main" id="{9A893ED6-CF1F-FC69-2882-E3F24785010D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6096000" y="3429000"/>
            <a:ext cx="3388000" cy="451200"/>
          </a:xfrm>
        </p:spPr>
        <p:txBody>
          <a:bodyPr/>
          <a:lstStyle/>
          <a:p>
            <a:r>
              <a:rPr lang="fr-FR" sz="2400" dirty="0"/>
              <a:t>IV-Conclusion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45C5B55-F487-47D6-6D8A-9038E80BB404}"/>
              </a:ext>
            </a:extLst>
          </p:cNvPr>
          <p:cNvSpPr txBox="1"/>
          <p:nvPr/>
        </p:nvSpPr>
        <p:spPr>
          <a:xfrm>
            <a:off x="11315700" y="6418384"/>
            <a:ext cx="615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58144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0934711-646D-ED76-2A8C-8376693111CB}"/>
              </a:ext>
            </a:extLst>
          </p:cNvPr>
          <p:cNvSpPr txBox="1"/>
          <p:nvPr/>
        </p:nvSpPr>
        <p:spPr>
          <a:xfrm>
            <a:off x="11315700" y="6418384"/>
            <a:ext cx="615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16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18BA321-4949-600C-FADF-8948432DD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495" y="1827111"/>
            <a:ext cx="5857875" cy="322135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67C5685-B225-321D-9217-10C801ACD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40" y="2045814"/>
            <a:ext cx="4018386" cy="105008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448B542-408F-54DF-E55C-E8A5F6D0D415}"/>
              </a:ext>
            </a:extLst>
          </p:cNvPr>
          <p:cNvSpPr txBox="1"/>
          <p:nvPr/>
        </p:nvSpPr>
        <p:spPr>
          <a:xfrm>
            <a:off x="1523202" y="1239693"/>
            <a:ext cx="19761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Gestion des LEDs 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67A41D6-3326-4A89-DE60-8745EE897DCB}"/>
              </a:ext>
            </a:extLst>
          </p:cNvPr>
          <p:cNvSpPr txBox="1"/>
          <p:nvPr/>
        </p:nvSpPr>
        <p:spPr>
          <a:xfrm>
            <a:off x="650630" y="3437789"/>
            <a:ext cx="5284178" cy="1709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Les modes de fonctionnement </a:t>
            </a:r>
            <a:endParaRPr lang="fr-FR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- 00 : LED éteinte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- 01 : LED clignote une fois pendant 1 seconde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- 10 : LED clignote deux fois, chaque clignotement durant 1 seconde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- 11 : LED allumée faiblement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25F57F8-298F-B3FC-270B-FC8292ABF8C1}"/>
              </a:ext>
            </a:extLst>
          </p:cNvPr>
          <p:cNvSpPr txBox="1"/>
          <p:nvPr/>
        </p:nvSpPr>
        <p:spPr>
          <a:xfrm>
            <a:off x="1292469" y="386839"/>
            <a:ext cx="64359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1- Analyse fonctionnelle</a:t>
            </a:r>
          </a:p>
        </p:txBody>
      </p:sp>
    </p:spTree>
    <p:extLst>
      <p:ext uri="{BB962C8B-B14F-4D97-AF65-F5344CB8AC3E}">
        <p14:creationId xmlns:p14="http://schemas.microsoft.com/office/powerpoint/2010/main" val="874629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2D2F8A7-7AEE-D803-2946-6C2C92C63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281" y="2019084"/>
            <a:ext cx="5919470" cy="27865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D824635-6D65-8972-95EC-549976118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805" y="2019084"/>
            <a:ext cx="4449766" cy="106890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BF64B13-EE97-EA6B-578E-418172D65FE8}"/>
              </a:ext>
            </a:extLst>
          </p:cNvPr>
          <p:cNvSpPr txBox="1"/>
          <p:nvPr/>
        </p:nvSpPr>
        <p:spPr>
          <a:xfrm>
            <a:off x="865259" y="3555870"/>
            <a:ext cx="4768022" cy="137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Les modes de fonctionnement </a:t>
            </a:r>
            <a:endParaRPr lang="fr-FR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- 00 : Buzzer éteint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- 01 : Buzzer émet un bip unique, d'une durée de 1 seconde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- 10 : Buzzer émet deux bips, chacun durant 1 seconde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F96640E-652B-CB09-7F4E-E72B1ABA0BD0}"/>
              </a:ext>
            </a:extLst>
          </p:cNvPr>
          <p:cNvSpPr txBox="1"/>
          <p:nvPr/>
        </p:nvSpPr>
        <p:spPr>
          <a:xfrm>
            <a:off x="1292469" y="386839"/>
            <a:ext cx="64359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1- Analyse fonctionnelle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6B4DD1C-3545-C9AA-292D-E7036FEFA1E3}"/>
              </a:ext>
            </a:extLst>
          </p:cNvPr>
          <p:cNvSpPr txBox="1"/>
          <p:nvPr/>
        </p:nvSpPr>
        <p:spPr>
          <a:xfrm>
            <a:off x="11315700" y="6418384"/>
            <a:ext cx="615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17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BE29843-BA40-467A-F9D3-9AC6EA511E8F}"/>
              </a:ext>
            </a:extLst>
          </p:cNvPr>
          <p:cNvSpPr txBox="1"/>
          <p:nvPr/>
        </p:nvSpPr>
        <p:spPr>
          <a:xfrm>
            <a:off x="1523202" y="1239693"/>
            <a:ext cx="19761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Gestion buzzer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1337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244D21E-E23B-683D-4252-4B79B63FDEE8}"/>
              </a:ext>
            </a:extLst>
          </p:cNvPr>
          <p:cNvSpPr txBox="1"/>
          <p:nvPr/>
        </p:nvSpPr>
        <p:spPr>
          <a:xfrm>
            <a:off x="316524" y="3429000"/>
            <a:ext cx="5779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IV-Conclusion</a:t>
            </a:r>
          </a:p>
        </p:txBody>
      </p:sp>
    </p:spTree>
    <p:extLst>
      <p:ext uri="{BB962C8B-B14F-4D97-AF65-F5344CB8AC3E}">
        <p14:creationId xmlns:p14="http://schemas.microsoft.com/office/powerpoint/2010/main" val="4027691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18CB7D-47B0-7FFA-9B1B-0A8D58F3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091" y="3107400"/>
            <a:ext cx="9396400" cy="643200"/>
          </a:xfrm>
        </p:spPr>
        <p:txBody>
          <a:bodyPr/>
          <a:lstStyle/>
          <a:p>
            <a:r>
              <a:rPr lang="e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Merci pour votre attention !</a:t>
            </a:r>
            <a:endParaRPr lang="fr-FR" sz="3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2050" name="Picture 2" descr="Modern VHDL - Visual Studio Marketplace">
            <a:extLst>
              <a:ext uri="{FF2B5EF4-FFF2-40B4-BE49-F238E27FC236}">
                <a16:creationId xmlns:a16="http://schemas.microsoft.com/office/drawing/2014/main" id="{024E651C-A039-BB92-1FC9-21B4D6DD8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091" y="2642638"/>
            <a:ext cx="1572724" cy="1572724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3">
            <a:extLst>
              <a:ext uri="{FF2B5EF4-FFF2-40B4-BE49-F238E27FC236}">
                <a16:creationId xmlns:a16="http://schemas.microsoft.com/office/drawing/2014/main" id="{60D7EE2A-FD38-A823-B486-E1E1EB59CA6B}"/>
              </a:ext>
            </a:extLst>
          </p:cNvPr>
          <p:cNvSpPr txBox="1">
            <a:spLocks/>
          </p:cNvSpPr>
          <p:nvPr/>
        </p:nvSpPr>
        <p:spPr>
          <a:xfrm>
            <a:off x="342900" y="3203400"/>
            <a:ext cx="5753100" cy="451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I-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15387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4088E26-8CB9-1558-C0BB-F97127DE4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18" y="2371304"/>
            <a:ext cx="5252750" cy="260105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31F32C6-CF09-F711-4DB7-53805A4965FC}"/>
              </a:ext>
            </a:extLst>
          </p:cNvPr>
          <p:cNvSpPr txBox="1"/>
          <p:nvPr/>
        </p:nvSpPr>
        <p:spPr>
          <a:xfrm>
            <a:off x="11315700" y="6418384"/>
            <a:ext cx="615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39650A-729E-9B4D-991A-A018B57E28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196" y="2116017"/>
            <a:ext cx="4656843" cy="330506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5323012-279E-4EEE-8DA3-B5433E961FDC}"/>
              </a:ext>
            </a:extLst>
          </p:cNvPr>
          <p:cNvSpPr txBox="1"/>
          <p:nvPr/>
        </p:nvSpPr>
        <p:spPr>
          <a:xfrm>
            <a:off x="949569" y="850617"/>
            <a:ext cx="6435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développer un pilote de barre franche sous la forme d'une puce programmable SOPC (System On Programmable Chip)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749D0B-2E5B-F2FA-A878-DCE7F4668223}"/>
              </a:ext>
            </a:extLst>
          </p:cNvPr>
          <p:cNvSpPr/>
          <p:nvPr/>
        </p:nvSpPr>
        <p:spPr>
          <a:xfrm>
            <a:off x="3068515" y="2505808"/>
            <a:ext cx="1477109" cy="7825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8D5475-03A8-C543-860D-263A97F7841E}"/>
              </a:ext>
            </a:extLst>
          </p:cNvPr>
          <p:cNvSpPr/>
          <p:nvPr/>
        </p:nvSpPr>
        <p:spPr>
          <a:xfrm>
            <a:off x="1644163" y="3648808"/>
            <a:ext cx="931984" cy="5627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0C9622-B996-A2EC-73F7-4B8496C7E7D1}"/>
              </a:ext>
            </a:extLst>
          </p:cNvPr>
          <p:cNvSpPr/>
          <p:nvPr/>
        </p:nvSpPr>
        <p:spPr>
          <a:xfrm>
            <a:off x="6594230" y="2371303"/>
            <a:ext cx="1248507" cy="11280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2010FF-8B9F-1B81-98EC-4A2A43577799}"/>
              </a:ext>
            </a:extLst>
          </p:cNvPr>
          <p:cNvSpPr/>
          <p:nvPr/>
        </p:nvSpPr>
        <p:spPr>
          <a:xfrm>
            <a:off x="8652166" y="2114550"/>
            <a:ext cx="1277282" cy="6638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00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3">
            <a:extLst>
              <a:ext uri="{FF2B5EF4-FFF2-40B4-BE49-F238E27FC236}">
                <a16:creationId xmlns:a16="http://schemas.microsoft.com/office/drawing/2014/main" id="{20C615F5-F449-9130-742D-83F2731EEAF9}"/>
              </a:ext>
            </a:extLst>
          </p:cNvPr>
          <p:cNvSpPr txBox="1">
            <a:spLocks/>
          </p:cNvSpPr>
          <p:nvPr/>
        </p:nvSpPr>
        <p:spPr>
          <a:xfrm>
            <a:off x="325315" y="2312377"/>
            <a:ext cx="5770685" cy="223324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fr-FR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fr-FR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II- </a:t>
            </a:r>
            <a:r>
              <a:rPr lang="fr-FR" sz="2400" b="1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Fonction: Gestion du cap</a:t>
            </a:r>
          </a:p>
          <a:p>
            <a:endParaRPr lang="fr-FR" sz="2400" b="1" dirty="0">
              <a:solidFill>
                <a:schemeClr val="bg1"/>
              </a:solidFill>
              <a:latin typeface="Montserrat" panose="00000500000000000000" pitchFamily="2" charset="0"/>
              <a:cs typeface="Times New Roman" panose="02020603050405020304" pitchFamily="18" charset="0"/>
            </a:endParaRPr>
          </a:p>
          <a:p>
            <a:r>
              <a:rPr lang="fr-FR" sz="2000" b="1" dirty="0">
                <a:solidFill>
                  <a:schemeClr val="bg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1- Analyse fonctionnelle</a:t>
            </a:r>
          </a:p>
          <a:p>
            <a:r>
              <a:rPr lang="fr-FR" sz="2000" b="1" dirty="0">
                <a:solidFill>
                  <a:schemeClr val="bg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2- Implémentation et simulation</a:t>
            </a:r>
          </a:p>
          <a:p>
            <a:r>
              <a:rPr lang="fr-FR" sz="2000" b="1" dirty="0">
                <a:solidFill>
                  <a:schemeClr val="bg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3- Intégration SOPC</a:t>
            </a:r>
            <a:endParaRPr lang="fr-FR" sz="20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endParaRPr lang="fr-FR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13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C707D95F-C270-B93C-311F-05E1E5B4E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24" y="4767737"/>
            <a:ext cx="5298476" cy="1315356"/>
          </a:xfrm>
          <a:prstGeom prst="rect">
            <a:avLst/>
          </a:prstGeom>
        </p:spPr>
      </p:pic>
      <p:pic>
        <p:nvPicPr>
          <p:cNvPr id="4" name="Picture 3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962FE78A-D49F-5394-880C-67F0ECAA4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754" y="1432585"/>
            <a:ext cx="6620261" cy="2867042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88B912EC-2871-48D1-B7E3-98F87E045A88}"/>
              </a:ext>
            </a:extLst>
          </p:cNvPr>
          <p:cNvSpPr txBox="1">
            <a:spLocks/>
          </p:cNvSpPr>
          <p:nvPr/>
        </p:nvSpPr>
        <p:spPr>
          <a:xfrm>
            <a:off x="1290329" y="443417"/>
            <a:ext cx="3501479" cy="45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algn="l"/>
            <a:r>
              <a:rPr lang="fr-FR" sz="2000" dirty="0">
                <a:solidFill>
                  <a:schemeClr val="bg1"/>
                </a:solidFill>
              </a:rPr>
              <a:t>1- Analyse fonctionnelle</a:t>
            </a:r>
            <a:endParaRPr lang="fr-FR" dirty="0">
              <a:ea typeface="Calibri"/>
              <a:cs typeface="Calibri"/>
            </a:endParaRPr>
          </a:p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59912F2-2BDC-F20C-E2AA-5298F93A96CD}"/>
              </a:ext>
            </a:extLst>
          </p:cNvPr>
          <p:cNvSpPr txBox="1"/>
          <p:nvPr/>
        </p:nvSpPr>
        <p:spPr>
          <a:xfrm>
            <a:off x="11315700" y="6418384"/>
            <a:ext cx="615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98740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C43C3-E6A3-EBE9-0D16-4234CB3E7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BEDEBC4-FFEB-38C2-7D72-D323DC1C8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90" y="2127157"/>
            <a:ext cx="6762750" cy="4486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8530D-6C12-5CA8-7F20-14C116759ADD}"/>
              </a:ext>
            </a:extLst>
          </p:cNvPr>
          <p:cNvSpPr txBox="1"/>
          <p:nvPr/>
        </p:nvSpPr>
        <p:spPr>
          <a:xfrm>
            <a:off x="3756901" y="1250376"/>
            <a:ext cx="467819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solidFill>
                  <a:srgbClr val="4E5EA3"/>
                </a:solidFill>
                <a:latin typeface="Montserrat"/>
              </a:rPr>
              <a:t>Diviseurs de fréquence :</a:t>
            </a:r>
            <a:endParaRPr lang="en-US" dirty="0" err="1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D3A5398-59A3-7F7E-63AC-49837FF9EFD4}"/>
              </a:ext>
            </a:extLst>
          </p:cNvPr>
          <p:cNvSpPr txBox="1">
            <a:spLocks/>
          </p:cNvSpPr>
          <p:nvPr/>
        </p:nvSpPr>
        <p:spPr>
          <a:xfrm>
            <a:off x="1290329" y="443417"/>
            <a:ext cx="3501479" cy="45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algn="l"/>
            <a:r>
              <a:rPr lang="fr-FR" sz="2000" dirty="0">
                <a:solidFill>
                  <a:schemeClr val="bg1"/>
                </a:solidFill>
              </a:rPr>
              <a:t>1- Analyse fonctionnelle</a:t>
            </a:r>
            <a:endParaRPr lang="fr-FR" dirty="0">
              <a:ea typeface="Calibri"/>
              <a:cs typeface="Calibri"/>
            </a:endParaRPr>
          </a:p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BACE6D3-6B54-1655-F191-84336EDEB5B4}"/>
              </a:ext>
            </a:extLst>
          </p:cNvPr>
          <p:cNvSpPr txBox="1"/>
          <p:nvPr/>
        </p:nvSpPr>
        <p:spPr>
          <a:xfrm>
            <a:off x="11315700" y="6418384"/>
            <a:ext cx="615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7296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2CD1D-FF56-E458-7F7E-D1B214A96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CB567775-34B5-6CBF-AE97-4E8A1CFC1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887" y="2425793"/>
            <a:ext cx="6724650" cy="3171825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88EDB6B3-AF48-9DC1-1EA2-CCA055401546}"/>
              </a:ext>
            </a:extLst>
          </p:cNvPr>
          <p:cNvSpPr txBox="1">
            <a:spLocks/>
          </p:cNvSpPr>
          <p:nvPr/>
        </p:nvSpPr>
        <p:spPr>
          <a:xfrm>
            <a:off x="1133447" y="1539526"/>
            <a:ext cx="101044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fr-FR" b="0" dirty="0"/>
              <a:t>Détecteur de front et compteur : </a:t>
            </a:r>
            <a:r>
              <a:rPr lang="fr-FR" dirty="0"/>
              <a:t>  </a:t>
            </a:r>
            <a:endParaRPr lang="fr-FR" sz="3600" dirty="0">
              <a:latin typeface="Calibri"/>
              <a:ea typeface="Calibri"/>
              <a:cs typeface="Calibri"/>
            </a:endParaRPr>
          </a:p>
          <a:p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28505B91-D678-5528-D054-8626815EAF23}"/>
              </a:ext>
            </a:extLst>
          </p:cNvPr>
          <p:cNvSpPr txBox="1">
            <a:spLocks/>
          </p:cNvSpPr>
          <p:nvPr/>
        </p:nvSpPr>
        <p:spPr>
          <a:xfrm>
            <a:off x="1307914" y="443417"/>
            <a:ext cx="3501479" cy="45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algn="l"/>
            <a:r>
              <a:rPr lang="fr-FR" sz="2000" dirty="0">
                <a:solidFill>
                  <a:schemeClr val="bg1"/>
                </a:solidFill>
              </a:rPr>
              <a:t>1- Analyse fonctionnelle</a:t>
            </a:r>
            <a:endParaRPr lang="fr-FR" dirty="0">
              <a:ea typeface="Calibri"/>
              <a:cs typeface="Calibri"/>
            </a:endParaRPr>
          </a:p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4F490C7-C0B5-1613-7D6B-EF11C0018E5B}"/>
              </a:ext>
            </a:extLst>
          </p:cNvPr>
          <p:cNvSpPr txBox="1"/>
          <p:nvPr/>
        </p:nvSpPr>
        <p:spPr>
          <a:xfrm>
            <a:off x="11315700" y="6418384"/>
            <a:ext cx="615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9578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69C6E-65B9-F526-CC07-AC38E2541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3333DDF7-56F5-B410-2719-9923CA137A66}"/>
              </a:ext>
            </a:extLst>
          </p:cNvPr>
          <p:cNvSpPr txBox="1">
            <a:spLocks/>
          </p:cNvSpPr>
          <p:nvPr/>
        </p:nvSpPr>
        <p:spPr>
          <a:xfrm>
            <a:off x="1133447" y="1539526"/>
            <a:ext cx="10104400" cy="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fr-FR" b="0" dirty="0"/>
              <a:t>Traitement</a:t>
            </a:r>
            <a:endParaRPr lang="en-US" dirty="0"/>
          </a:p>
          <a:p>
            <a:endParaRPr lang="fr-FR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36A436E-4898-7454-20F1-D03302F64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098" y="1941744"/>
            <a:ext cx="4333875" cy="487680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5B347DC7-1030-FA40-C0B2-1FD4BD262CCF}"/>
              </a:ext>
            </a:extLst>
          </p:cNvPr>
          <p:cNvSpPr txBox="1">
            <a:spLocks/>
          </p:cNvSpPr>
          <p:nvPr/>
        </p:nvSpPr>
        <p:spPr>
          <a:xfrm>
            <a:off x="1322358" y="452210"/>
            <a:ext cx="3501479" cy="45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algn="l"/>
            <a:r>
              <a:rPr lang="fr-FR" sz="2000" dirty="0">
                <a:solidFill>
                  <a:schemeClr val="bg1"/>
                </a:solidFill>
              </a:rPr>
              <a:t>1- Analyse fonctionnelle</a:t>
            </a:r>
            <a:endParaRPr lang="fr-FR" dirty="0">
              <a:ea typeface="Calibri"/>
              <a:cs typeface="Calibri"/>
            </a:endParaRPr>
          </a:p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FEB36CB-C12B-2E48-B715-11E5210B8570}"/>
              </a:ext>
            </a:extLst>
          </p:cNvPr>
          <p:cNvSpPr txBox="1"/>
          <p:nvPr/>
        </p:nvSpPr>
        <p:spPr>
          <a:xfrm>
            <a:off x="11315700" y="6418384"/>
            <a:ext cx="615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3659546"/>
      </p:ext>
    </p:extLst>
  </p:cSld>
  <p:clrMapOvr>
    <a:masterClrMapping/>
  </p:clrMapOvr>
</p:sld>
</file>

<file path=ppt/theme/theme1.xml><?xml version="1.0" encoding="utf-8"?>
<a:theme xmlns:a="http://schemas.openxmlformats.org/drawingml/2006/main" name="IT Department Meeting by Slidesgo">
  <a:themeElements>
    <a:clrScheme name="Simple Light">
      <a:dk1>
        <a:srgbClr val="F6F6FF"/>
      </a:dk1>
      <a:lt1>
        <a:srgbClr val="4E5EA3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E5E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 Department Meeting by Slidesgo</Template>
  <TotalTime>83</TotalTime>
  <Words>405</Words>
  <Application>Microsoft Office PowerPoint</Application>
  <PresentationFormat>Grand écran</PresentationFormat>
  <Paragraphs>120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23</vt:i4>
      </vt:variant>
    </vt:vector>
  </HeadingPairs>
  <TitlesOfParts>
    <vt:vector size="32" baseType="lpstr">
      <vt:lpstr>Arial</vt:lpstr>
      <vt:lpstr>Calibri</vt:lpstr>
      <vt:lpstr>Jost</vt:lpstr>
      <vt:lpstr>Montserrat</vt:lpstr>
      <vt:lpstr>Montserrat Black</vt:lpstr>
      <vt:lpstr>Proxima Nova</vt:lpstr>
      <vt:lpstr>Times New Roman</vt:lpstr>
      <vt:lpstr>IT Department Meeting by Slidesgo</vt:lpstr>
      <vt:lpstr>Slidesgo Final Pages</vt:lpstr>
      <vt:lpstr>Synthèse et mise en œuvre des systèmes 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2- Implémentation et simulation </vt:lpstr>
      <vt:lpstr>3- Intégration SOPC </vt:lpstr>
      <vt:lpstr>3- Intégration SOPC ( avec module compas) </vt:lpstr>
      <vt:lpstr>3- Intégration SOPC ( avec module compas) </vt:lpstr>
      <vt:lpstr>3- Intégration SOPC ( avec module compas) </vt:lpstr>
      <vt:lpstr>3- Intégration SOPC ( avec module compas) </vt:lpstr>
      <vt:lpstr>3- Intégration SOPC ( avec module compas)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pour votre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Yosri Hadj hassen</dc:creator>
  <cp:lastModifiedBy>Yosri Hadj hassen</cp:lastModifiedBy>
  <cp:revision>15</cp:revision>
  <dcterms:created xsi:type="dcterms:W3CDTF">2023-12-18T16:30:11Z</dcterms:created>
  <dcterms:modified xsi:type="dcterms:W3CDTF">2023-12-18T17:53:35Z</dcterms:modified>
</cp:coreProperties>
</file>