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2CE-09E9-4075-B339-21CA3146A6D0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F5E9E0-4335-4C7C-9BEE-2ECC133FB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28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2CE-09E9-4075-B339-21CA3146A6D0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F5E9E0-4335-4C7C-9BEE-2ECC133FB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1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2CE-09E9-4075-B339-21CA3146A6D0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F5E9E0-4335-4C7C-9BEE-2ECC133FB48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3799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2CE-09E9-4075-B339-21CA3146A6D0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F5E9E0-4335-4C7C-9BEE-2ECC133FB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180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2CE-09E9-4075-B339-21CA3146A6D0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F5E9E0-4335-4C7C-9BEE-2ECC133FB488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092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2CE-09E9-4075-B339-21CA3146A6D0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F5E9E0-4335-4C7C-9BEE-2ECC133FB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275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2CE-09E9-4075-B339-21CA3146A6D0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E9E0-4335-4C7C-9BEE-2ECC133FB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9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2CE-09E9-4075-B339-21CA3146A6D0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E9E0-4335-4C7C-9BEE-2ECC133FB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4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2CE-09E9-4075-B339-21CA3146A6D0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E9E0-4335-4C7C-9BEE-2ECC133FB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9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2CE-09E9-4075-B339-21CA3146A6D0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F5E9E0-4335-4C7C-9BEE-2ECC133FB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51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2CE-09E9-4075-B339-21CA3146A6D0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F5E9E0-4335-4C7C-9BEE-2ECC133FB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3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2CE-09E9-4075-B339-21CA3146A6D0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F5E9E0-4335-4C7C-9BEE-2ECC133FB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62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2CE-09E9-4075-B339-21CA3146A6D0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E9E0-4335-4C7C-9BEE-2ECC133FB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49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2CE-09E9-4075-B339-21CA3146A6D0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E9E0-4335-4C7C-9BEE-2ECC133FB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93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2CE-09E9-4075-B339-21CA3146A6D0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E9E0-4335-4C7C-9BEE-2ECC133FB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68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D2CE-09E9-4075-B339-21CA3146A6D0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F5E9E0-4335-4C7C-9BEE-2ECC133FB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95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FD2CE-09E9-4075-B339-21CA3146A6D0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F5E9E0-4335-4C7C-9BEE-2ECC133FB4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19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C460A9-C2F6-30F8-492C-0B929908E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1221" y="3970175"/>
            <a:ext cx="8915399" cy="2262781"/>
          </a:xfrm>
        </p:spPr>
        <p:txBody>
          <a:bodyPr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BE VHDL M2 SME </a:t>
            </a:r>
            <a:br>
              <a:rPr lang="fr-FR" dirty="0"/>
            </a:br>
            <a:r>
              <a:rPr lang="fr-FR" sz="5400" dirty="0"/>
              <a:t>HADJ HASSEN YOSRI &amp; HAMICI MOHAMED ANIS</a:t>
            </a:r>
            <a:br>
              <a:rPr lang="fr-FR" sz="5400" dirty="0"/>
            </a:br>
            <a:r>
              <a:rPr lang="fr-FR" sz="4800" dirty="0">
                <a:latin typeface="Raleway"/>
                <a:ea typeface="Raleway"/>
                <a:cs typeface="Raleway"/>
                <a:sym typeface="Raleway"/>
              </a:rPr>
              <a:t>2023 / 2024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058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3A759-7052-2C24-16EC-1B1609DF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matières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4D3E98-6601-279E-B824-BED25B7F7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Analyse des besoins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Mise en œuvre de la gestion du cap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005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00B87-4D51-9EFF-715D-2B175954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12F1B61-91ED-C8E7-C83E-CC6C18A5B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22" y="1905000"/>
            <a:ext cx="4915480" cy="313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6AD49E-AEA0-27D1-2E99-90D4F1ADC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83" y="1905000"/>
            <a:ext cx="5844748" cy="289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4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16C34C-0313-C91D-1AD5-24824065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besoins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437AC1-4D2D-A711-E0C4-FFF9D6572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415" y="1905000"/>
            <a:ext cx="4656843" cy="3305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709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0170D-DE1E-B35B-803F-80049A4C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Mise en œuvre de la gestion du cap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00C30F-F245-32BA-9B98-F7B7C7141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19" y="1716222"/>
            <a:ext cx="5438191" cy="1346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D5FABD8-2CF0-7253-7296-C4B569F4A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37" y="3386450"/>
            <a:ext cx="7249958" cy="3133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69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2A7D2EC-C8B6-41B3-87D7-5438E427CF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90"/>
          <a:stretch/>
        </p:blipFill>
        <p:spPr bwMode="auto">
          <a:xfrm>
            <a:off x="1356243" y="1969406"/>
            <a:ext cx="9479513" cy="29191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260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D50C2-ABC6-534E-994B-55A33000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SOPC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8E8F4BF-A2DD-C153-38D4-B19C273C87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93" y="1345114"/>
            <a:ext cx="5694829" cy="3232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88A0745-07FE-411E-B888-555F3398D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080" y="1359110"/>
            <a:ext cx="5848391" cy="426493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8BE5457-50CA-838B-7E9F-1B1528EAB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53" y="5225136"/>
            <a:ext cx="4905375" cy="125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6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0692-F8B0-A71D-9227-409C1718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82C9F-1028-00C1-A09E-7309EBB7B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36906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</TotalTime>
  <Words>46</Words>
  <Application>Microsoft Office PowerPoint</Application>
  <PresentationFormat>Grand écran</PresentationFormat>
  <Paragraphs>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Raleway</vt:lpstr>
      <vt:lpstr>Wingdings 3</vt:lpstr>
      <vt:lpstr>Brin</vt:lpstr>
      <vt:lpstr>BE VHDL M2 SME  HADJ HASSEN YOSRI &amp; HAMICI MOHAMED ANIS 2023 / 2024</vt:lpstr>
      <vt:lpstr>Table des matières</vt:lpstr>
      <vt:lpstr>Introduction </vt:lpstr>
      <vt:lpstr>Analyse des besoins</vt:lpstr>
      <vt:lpstr>Mise en œuvre de la gestion du cap </vt:lpstr>
      <vt:lpstr>Présentation PowerPoint</vt:lpstr>
      <vt:lpstr>SOPC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VHDL M2 SME  HADJ HASSEN YOSRI &amp; HAMICI MOHAMED ANIS 2023 / 2024</dc:title>
  <dc:creator>Yosri Hadj hassen</dc:creator>
  <cp:lastModifiedBy>Yosri Hadj hassen</cp:lastModifiedBy>
  <cp:revision>1</cp:revision>
  <dcterms:created xsi:type="dcterms:W3CDTF">2023-12-17T18:00:04Z</dcterms:created>
  <dcterms:modified xsi:type="dcterms:W3CDTF">2023-12-17T18:07:23Z</dcterms:modified>
</cp:coreProperties>
</file>