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25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9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CF52-D451-4BA9-8603-BAECED9B1FBE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E4EE6-5515-4CBC-B9E6-EBC99280B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58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장경수 장경수</dc:creator>
  <cp:lastModifiedBy>장경수 장경수</cp:lastModifiedBy>
  <cp:revision>1</cp:revision>
  <dcterms:created xsi:type="dcterms:W3CDTF">2019-10-12T01:32:42Z</dcterms:created>
  <dcterms:modified xsi:type="dcterms:W3CDTF">2019-10-12T01:35:07Z</dcterms:modified>
</cp:coreProperties>
</file>