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Figtree"/>
      <p:regular r:id="rId20"/>
      <p:bold r:id="rId21"/>
      <p:italic r:id="rId22"/>
      <p:boldItalic r:id="rId23"/>
    </p:embeddedFont>
    <p:embeddedFont>
      <p:font typeface="Figtree Black"/>
      <p:bold r:id="rId24"/>
      <p:boldItalic r:id="rId25"/>
    </p:embeddedFont>
    <p:embeddedFont>
      <p:font typeface="Outfit"/>
      <p:regular r:id="rId26"/>
      <p:bold r:id="rId27"/>
    </p:embeddedFont>
    <p:embeddedFont>
      <p:font typeface="PT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iGoVStwGF+X7fo6omEMufuZl2A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gtree-regular.fntdata"/><Relationship Id="rId22" Type="http://schemas.openxmlformats.org/officeDocument/2006/relationships/font" Target="fonts/Figtree-italic.fntdata"/><Relationship Id="rId21" Type="http://schemas.openxmlformats.org/officeDocument/2006/relationships/font" Target="fonts/Figtree-bold.fntdata"/><Relationship Id="rId24" Type="http://schemas.openxmlformats.org/officeDocument/2006/relationships/font" Target="fonts/FigtreeBlack-bold.fntdata"/><Relationship Id="rId23" Type="http://schemas.openxmlformats.org/officeDocument/2006/relationships/font" Target="fonts/Figtree-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utfit-regular.fntdata"/><Relationship Id="rId25" Type="http://schemas.openxmlformats.org/officeDocument/2006/relationships/font" Target="fonts/FigtreeBlack-boldItalic.fntdata"/><Relationship Id="rId28" Type="http://schemas.openxmlformats.org/officeDocument/2006/relationships/font" Target="fonts/PTSans-regular.fntdata"/><Relationship Id="rId27" Type="http://schemas.openxmlformats.org/officeDocument/2006/relationships/font" Target="fonts/Outfi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TSans-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TSans-boldItalic.fntdata"/><Relationship Id="rId30" Type="http://schemas.openxmlformats.org/officeDocument/2006/relationships/font" Target="fonts/PTSans-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15000"/>
              </a:lnSpc>
              <a:spcBef>
                <a:spcPts val="1200"/>
              </a:spcBef>
              <a:spcAft>
                <a:spcPts val="0"/>
              </a:spcAft>
              <a:buClr>
                <a:schemeClr val="dk1"/>
              </a:buClr>
              <a:buSzPts val="1100"/>
              <a:buFont typeface="Arial"/>
              <a:buNone/>
            </a:pPr>
            <a:r>
              <a:rPr b="1" lang="en" sz="1600">
                <a:solidFill>
                  <a:schemeClr val="dk1"/>
                </a:solidFill>
              </a:rPr>
              <a:t>"אנחנו קיבלנו לחקור  מסד נתונים בנושא הזמנת מלונות"</a:t>
            </a:r>
            <a:endParaRPr b="1" sz="1600">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8" name="Google Shape;59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4" name="Google Shape;64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1200"/>
              </a:spcBef>
              <a:spcAft>
                <a:spcPts val="0"/>
              </a:spcAft>
              <a:buSzPts val="1100"/>
              <a:buNone/>
            </a:pPr>
            <a:r>
              <a:rPr b="1" lang="en" sz="1300">
                <a:solidFill>
                  <a:schemeClr val="dk1"/>
                </a:solidFill>
              </a:rPr>
              <a:t>1. Peak Season Strategy</a:t>
            </a:r>
            <a:endParaRPr b="1"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 sz="1300">
                <a:solidFill>
                  <a:schemeClr val="dk1"/>
                </a:solidFill>
              </a:rPr>
              <a:t>Increase Inventory Management: Ensure that all available rooms are utilized during these peak months. Consider strategies such as limiting discounts and offering packages that incentivize longer stays.</a:t>
            </a:r>
            <a:endParaRPr sz="1300">
              <a:solidFill>
                <a:schemeClr val="dk1"/>
              </a:solidFill>
            </a:endParaRPr>
          </a:p>
          <a:p>
            <a:pPr indent="0" lvl="0" marL="0" rtl="0" algn="l">
              <a:lnSpc>
                <a:spcPct val="100000"/>
              </a:lnSpc>
              <a:spcBef>
                <a:spcPts val="1200"/>
              </a:spcBef>
              <a:spcAft>
                <a:spcPts val="0"/>
              </a:spcAft>
              <a:buSzPts val="1100"/>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100"/>
              <a:buNone/>
            </a:pPr>
            <a:r>
              <a:rPr b="1" lang="en" sz="1300">
                <a:solidFill>
                  <a:schemeClr val="dk1"/>
                </a:solidFill>
              </a:rPr>
              <a:t>2. Dynamic Staffing Levels</a:t>
            </a:r>
            <a:endParaRPr b="1" sz="1300">
              <a:solidFill>
                <a:schemeClr val="dk1"/>
              </a:solidFill>
            </a:endParaRPr>
          </a:p>
          <a:p>
            <a:pPr indent="-311150" lvl="0" marL="457200" rtl="0" algn="l">
              <a:lnSpc>
                <a:spcPct val="115000"/>
              </a:lnSpc>
              <a:spcBef>
                <a:spcPts val="1200"/>
              </a:spcBef>
              <a:spcAft>
                <a:spcPts val="0"/>
              </a:spcAft>
              <a:buClr>
                <a:schemeClr val="dk1"/>
              </a:buClr>
              <a:buSzPts val="1300"/>
              <a:buFont typeface="Arial"/>
              <a:buChar char="●"/>
            </a:pPr>
            <a:r>
              <a:rPr lang="en" sz="1300">
                <a:solidFill>
                  <a:schemeClr val="dk1"/>
                </a:solidFill>
              </a:rPr>
              <a:t>Flexible Scheduling: Implement a flexible staffing schedule that allows for more employees during peak booking days and reduced staff during lower demand days. This approach can help manage labor costs effectively while maintaining service quality.</a:t>
            </a:r>
            <a:endParaRPr sz="1300">
              <a:solidFill>
                <a:schemeClr val="dk1"/>
              </a:solidFill>
            </a:endParaRPr>
          </a:p>
          <a:p>
            <a:pPr indent="0" lvl="0" marL="0" rtl="0" algn="l">
              <a:lnSpc>
                <a:spcPct val="115000"/>
              </a:lnSpc>
              <a:spcBef>
                <a:spcPts val="1200"/>
              </a:spcBef>
              <a:spcAft>
                <a:spcPts val="0"/>
              </a:spcAft>
              <a:buSzPts val="1100"/>
              <a:buNone/>
            </a:pPr>
            <a:r>
              <a:t/>
            </a:r>
            <a:endParaRPr b="1" sz="1300">
              <a:solidFill>
                <a:schemeClr val="dk1"/>
              </a:solidFill>
            </a:endParaRPr>
          </a:p>
          <a:p>
            <a:pPr indent="0" lvl="0" marL="0" rtl="0" algn="l">
              <a:lnSpc>
                <a:spcPct val="115000"/>
              </a:lnSpc>
              <a:spcBef>
                <a:spcPts val="1200"/>
              </a:spcBef>
              <a:spcAft>
                <a:spcPts val="0"/>
              </a:spcAft>
              <a:buSzPts val="1100"/>
              <a:buNone/>
            </a:pPr>
            <a:r>
              <a:rPr b="1" lang="en" sz="1300">
                <a:solidFill>
                  <a:schemeClr val="dk1"/>
                </a:solidFill>
              </a:rPr>
              <a:t>3. Pricing Strategy</a:t>
            </a:r>
            <a:endParaRPr b="1" sz="1300">
              <a:solidFill>
                <a:schemeClr val="dk1"/>
              </a:solidFill>
            </a:endParaRPr>
          </a:p>
          <a:p>
            <a:pPr indent="-311150" lvl="0" marL="457200" rtl="0" algn="l">
              <a:lnSpc>
                <a:spcPct val="115000"/>
              </a:lnSpc>
              <a:spcBef>
                <a:spcPts val="1200"/>
              </a:spcBef>
              <a:spcAft>
                <a:spcPts val="0"/>
              </a:spcAft>
              <a:buClr>
                <a:schemeClr val="dk1"/>
              </a:buClr>
              <a:buSzPts val="1300"/>
              <a:buFont typeface="Arial"/>
              <a:buChar char="●"/>
            </a:pPr>
            <a:r>
              <a:rPr lang="en" sz="1300">
                <a:solidFill>
                  <a:schemeClr val="dk1"/>
                </a:solidFill>
              </a:rPr>
              <a:t>Dynamic Pricing Implementation: Adjust pricing based on demand. For peak months like July and August, consider implementing higher rates to capitalize on increased demand.</a:t>
            </a:r>
            <a:endParaRPr sz="1300">
              <a:solidFill>
                <a:schemeClr val="dk1"/>
              </a:solidFill>
            </a:endParaRPr>
          </a:p>
          <a:p>
            <a:pPr indent="-311150" lvl="0" marL="457200" rtl="0" algn="l">
              <a:lnSpc>
                <a:spcPct val="115000"/>
              </a:lnSpc>
              <a:spcBef>
                <a:spcPts val="0"/>
              </a:spcBef>
              <a:spcAft>
                <a:spcPts val="0"/>
              </a:spcAft>
              <a:buClr>
                <a:schemeClr val="dk1"/>
              </a:buClr>
              <a:buSzPts val="1300"/>
              <a:buFont typeface="Arial"/>
              <a:buChar char="●"/>
            </a:pPr>
            <a:r>
              <a:rPr lang="en" sz="1300">
                <a:solidFill>
                  <a:schemeClr val="dk1"/>
                </a:solidFill>
              </a:rPr>
              <a:t>Monitor Competitor Pricing: Regularly review competitor pricing to ensure your rates remain competitive while still maximizing revenue.</a:t>
            </a:r>
            <a:endParaRPr sz="1300">
              <a:solidFill>
                <a:srgbClr val="0A2841"/>
              </a:solidFill>
              <a:latin typeface="Outfit"/>
              <a:ea typeface="Outfit"/>
              <a:cs typeface="Outfit"/>
              <a:sym typeface="Outfi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31097ebd30d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1" name="Google Shape;651;g31097ebd30d_3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1200"/>
              </a:spcBef>
              <a:spcAft>
                <a:spcPts val="0"/>
              </a:spcAft>
              <a:buSzPts val="1100"/>
              <a:buNone/>
            </a:pPr>
            <a:r>
              <a:rPr b="1" lang="en" sz="1300">
                <a:solidFill>
                  <a:schemeClr val="dk1"/>
                </a:solidFill>
              </a:rPr>
              <a:t>1. Peak Season Strategy</a:t>
            </a:r>
            <a:endParaRPr b="1"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 sz="1300">
                <a:solidFill>
                  <a:schemeClr val="dk1"/>
                </a:solidFill>
              </a:rPr>
              <a:t>Increase Inventory Management: Ensure that all available rooms are utilized during these peak months. Consider strategies such as limiting discounts and offering packages that incentivize longer stays.</a:t>
            </a:r>
            <a:endParaRPr sz="1300">
              <a:solidFill>
                <a:schemeClr val="dk1"/>
              </a:solidFill>
            </a:endParaRPr>
          </a:p>
          <a:p>
            <a:pPr indent="0" lvl="0" marL="0" rtl="0" algn="l">
              <a:lnSpc>
                <a:spcPct val="100000"/>
              </a:lnSpc>
              <a:spcBef>
                <a:spcPts val="1200"/>
              </a:spcBef>
              <a:spcAft>
                <a:spcPts val="0"/>
              </a:spcAft>
              <a:buSzPts val="1100"/>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100"/>
              <a:buNone/>
            </a:pPr>
            <a:r>
              <a:rPr b="1" lang="en" sz="1300">
                <a:solidFill>
                  <a:schemeClr val="dk1"/>
                </a:solidFill>
              </a:rPr>
              <a:t>2. Dynamic Staffing Levels</a:t>
            </a:r>
            <a:endParaRPr b="1" sz="1300">
              <a:solidFill>
                <a:schemeClr val="dk1"/>
              </a:solidFill>
            </a:endParaRPr>
          </a:p>
          <a:p>
            <a:pPr indent="-311150" lvl="0" marL="457200" rtl="0" algn="l">
              <a:lnSpc>
                <a:spcPct val="115000"/>
              </a:lnSpc>
              <a:spcBef>
                <a:spcPts val="1200"/>
              </a:spcBef>
              <a:spcAft>
                <a:spcPts val="0"/>
              </a:spcAft>
              <a:buClr>
                <a:schemeClr val="dk1"/>
              </a:buClr>
              <a:buSzPts val="1300"/>
              <a:buFont typeface="Arial"/>
              <a:buChar char="●"/>
            </a:pPr>
            <a:r>
              <a:rPr lang="en" sz="1300">
                <a:solidFill>
                  <a:schemeClr val="dk1"/>
                </a:solidFill>
              </a:rPr>
              <a:t>Flexible Scheduling: Implement a flexible staffing schedule that allows for more employees during peak booking days and reduced staff during lower demand days. This approach can help manage labor costs effectively while maintaining service quality.</a:t>
            </a:r>
            <a:endParaRPr sz="1300">
              <a:solidFill>
                <a:schemeClr val="dk1"/>
              </a:solidFill>
            </a:endParaRPr>
          </a:p>
          <a:p>
            <a:pPr indent="0" lvl="0" marL="0" rtl="0" algn="l">
              <a:lnSpc>
                <a:spcPct val="115000"/>
              </a:lnSpc>
              <a:spcBef>
                <a:spcPts val="1200"/>
              </a:spcBef>
              <a:spcAft>
                <a:spcPts val="0"/>
              </a:spcAft>
              <a:buSzPts val="1100"/>
              <a:buNone/>
            </a:pPr>
            <a:r>
              <a:t/>
            </a:r>
            <a:endParaRPr b="1" sz="1300">
              <a:solidFill>
                <a:schemeClr val="dk1"/>
              </a:solidFill>
            </a:endParaRPr>
          </a:p>
          <a:p>
            <a:pPr indent="0" lvl="0" marL="0" rtl="0" algn="l">
              <a:lnSpc>
                <a:spcPct val="115000"/>
              </a:lnSpc>
              <a:spcBef>
                <a:spcPts val="1200"/>
              </a:spcBef>
              <a:spcAft>
                <a:spcPts val="0"/>
              </a:spcAft>
              <a:buSzPts val="1100"/>
              <a:buNone/>
            </a:pPr>
            <a:r>
              <a:rPr b="1" lang="en" sz="1300">
                <a:solidFill>
                  <a:schemeClr val="dk1"/>
                </a:solidFill>
              </a:rPr>
              <a:t>3. Pricing Strategy</a:t>
            </a:r>
            <a:endParaRPr b="1" sz="1300">
              <a:solidFill>
                <a:schemeClr val="dk1"/>
              </a:solidFill>
            </a:endParaRPr>
          </a:p>
          <a:p>
            <a:pPr indent="-311150" lvl="0" marL="457200" rtl="0" algn="l">
              <a:lnSpc>
                <a:spcPct val="115000"/>
              </a:lnSpc>
              <a:spcBef>
                <a:spcPts val="1200"/>
              </a:spcBef>
              <a:spcAft>
                <a:spcPts val="0"/>
              </a:spcAft>
              <a:buClr>
                <a:schemeClr val="dk1"/>
              </a:buClr>
              <a:buSzPts val="1300"/>
              <a:buFont typeface="Arial"/>
              <a:buChar char="●"/>
            </a:pPr>
            <a:r>
              <a:rPr lang="en" sz="1300">
                <a:solidFill>
                  <a:schemeClr val="dk1"/>
                </a:solidFill>
              </a:rPr>
              <a:t>Dynamic Pricing Implementation: Adjust pricing based on demand. For peak months like July and August, consider implementing higher rates to capitalize on increased demand.</a:t>
            </a:r>
            <a:endParaRPr sz="1300">
              <a:solidFill>
                <a:schemeClr val="dk1"/>
              </a:solidFill>
            </a:endParaRPr>
          </a:p>
          <a:p>
            <a:pPr indent="-311150" lvl="0" marL="457200" rtl="0" algn="l">
              <a:lnSpc>
                <a:spcPct val="115000"/>
              </a:lnSpc>
              <a:spcBef>
                <a:spcPts val="0"/>
              </a:spcBef>
              <a:spcAft>
                <a:spcPts val="0"/>
              </a:spcAft>
              <a:buClr>
                <a:schemeClr val="dk1"/>
              </a:buClr>
              <a:buSzPts val="1300"/>
              <a:buFont typeface="Arial"/>
              <a:buChar char="●"/>
            </a:pPr>
            <a:r>
              <a:rPr lang="en" sz="1300">
                <a:solidFill>
                  <a:schemeClr val="dk1"/>
                </a:solidFill>
              </a:rPr>
              <a:t>Monitor Competitor Pricing: Regularly review competitor pricing to ensure your rates remain competitive while still maximizing revenue.</a:t>
            </a:r>
            <a:endParaRPr sz="1300">
              <a:solidFill>
                <a:srgbClr val="0A2841"/>
              </a:solidFill>
              <a:latin typeface="Outfit"/>
              <a:ea typeface="Outfit"/>
              <a:cs typeface="Outfit"/>
              <a:sym typeface="Outfi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31097ebd30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7" name="Google Shape;657;g31097ebd30d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1200"/>
              </a:spcBef>
              <a:spcAft>
                <a:spcPts val="0"/>
              </a:spcAft>
              <a:buSzPts val="1100"/>
              <a:buNone/>
            </a:pPr>
            <a:r>
              <a:rPr b="1" lang="en" sz="1300">
                <a:solidFill>
                  <a:schemeClr val="dk1"/>
                </a:solidFill>
              </a:rPr>
              <a:t>1. Peak Season Strategy</a:t>
            </a:r>
            <a:endParaRPr b="1"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 sz="1300">
                <a:solidFill>
                  <a:schemeClr val="dk1"/>
                </a:solidFill>
              </a:rPr>
              <a:t>Increase Inventory Management: Ensure that all available rooms are utilized during these peak months. Consider strategies such as limiting discounts and offering packages that incentivize longer stays.</a:t>
            </a:r>
            <a:endParaRPr sz="1300">
              <a:solidFill>
                <a:schemeClr val="dk1"/>
              </a:solidFill>
            </a:endParaRPr>
          </a:p>
          <a:p>
            <a:pPr indent="0" lvl="0" marL="0" rtl="0" algn="l">
              <a:lnSpc>
                <a:spcPct val="100000"/>
              </a:lnSpc>
              <a:spcBef>
                <a:spcPts val="1200"/>
              </a:spcBef>
              <a:spcAft>
                <a:spcPts val="0"/>
              </a:spcAft>
              <a:buSzPts val="1100"/>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100"/>
              <a:buNone/>
            </a:pPr>
            <a:r>
              <a:rPr b="1" lang="en" sz="1300">
                <a:solidFill>
                  <a:schemeClr val="dk1"/>
                </a:solidFill>
              </a:rPr>
              <a:t>2. Dynamic Staffing Levels</a:t>
            </a:r>
            <a:endParaRPr b="1" sz="1300">
              <a:solidFill>
                <a:schemeClr val="dk1"/>
              </a:solidFill>
            </a:endParaRPr>
          </a:p>
          <a:p>
            <a:pPr indent="-311150" lvl="0" marL="457200" rtl="0" algn="l">
              <a:lnSpc>
                <a:spcPct val="115000"/>
              </a:lnSpc>
              <a:spcBef>
                <a:spcPts val="1200"/>
              </a:spcBef>
              <a:spcAft>
                <a:spcPts val="0"/>
              </a:spcAft>
              <a:buClr>
                <a:schemeClr val="dk1"/>
              </a:buClr>
              <a:buSzPts val="1300"/>
              <a:buFont typeface="Arial"/>
              <a:buChar char="●"/>
            </a:pPr>
            <a:r>
              <a:rPr lang="en" sz="1300">
                <a:solidFill>
                  <a:schemeClr val="dk1"/>
                </a:solidFill>
              </a:rPr>
              <a:t>Flexible Scheduling: Implement a flexible staffing schedule that allows for more employees during peak booking days and reduced staff during lower demand days. This approach can help manage labor costs effectively while maintaining service quality.</a:t>
            </a:r>
            <a:endParaRPr sz="1300">
              <a:solidFill>
                <a:schemeClr val="dk1"/>
              </a:solidFill>
            </a:endParaRPr>
          </a:p>
          <a:p>
            <a:pPr indent="0" lvl="0" marL="0" rtl="0" algn="l">
              <a:lnSpc>
                <a:spcPct val="115000"/>
              </a:lnSpc>
              <a:spcBef>
                <a:spcPts val="1200"/>
              </a:spcBef>
              <a:spcAft>
                <a:spcPts val="0"/>
              </a:spcAft>
              <a:buSzPts val="1100"/>
              <a:buNone/>
            </a:pPr>
            <a:r>
              <a:t/>
            </a:r>
            <a:endParaRPr b="1" sz="1300">
              <a:solidFill>
                <a:schemeClr val="dk1"/>
              </a:solidFill>
            </a:endParaRPr>
          </a:p>
          <a:p>
            <a:pPr indent="0" lvl="0" marL="0" rtl="0" algn="l">
              <a:lnSpc>
                <a:spcPct val="115000"/>
              </a:lnSpc>
              <a:spcBef>
                <a:spcPts val="1200"/>
              </a:spcBef>
              <a:spcAft>
                <a:spcPts val="0"/>
              </a:spcAft>
              <a:buSzPts val="1100"/>
              <a:buNone/>
            </a:pPr>
            <a:r>
              <a:rPr b="1" lang="en" sz="1300">
                <a:solidFill>
                  <a:schemeClr val="dk1"/>
                </a:solidFill>
              </a:rPr>
              <a:t>3. Pricing Strategy</a:t>
            </a:r>
            <a:endParaRPr b="1" sz="1300">
              <a:solidFill>
                <a:schemeClr val="dk1"/>
              </a:solidFill>
            </a:endParaRPr>
          </a:p>
          <a:p>
            <a:pPr indent="-311150" lvl="0" marL="457200" rtl="0" algn="l">
              <a:lnSpc>
                <a:spcPct val="115000"/>
              </a:lnSpc>
              <a:spcBef>
                <a:spcPts val="1200"/>
              </a:spcBef>
              <a:spcAft>
                <a:spcPts val="0"/>
              </a:spcAft>
              <a:buClr>
                <a:schemeClr val="dk1"/>
              </a:buClr>
              <a:buSzPts val="1300"/>
              <a:buFont typeface="Arial"/>
              <a:buChar char="●"/>
            </a:pPr>
            <a:r>
              <a:rPr lang="en" sz="1300">
                <a:solidFill>
                  <a:schemeClr val="dk1"/>
                </a:solidFill>
              </a:rPr>
              <a:t>Dynamic Pricing Implementation: Adjust pricing based on demand. For peak months like July and August, consider implementing higher rates to capitalize on increased demand.</a:t>
            </a:r>
            <a:endParaRPr sz="1300">
              <a:solidFill>
                <a:schemeClr val="dk1"/>
              </a:solidFill>
            </a:endParaRPr>
          </a:p>
          <a:p>
            <a:pPr indent="-311150" lvl="0" marL="457200" rtl="0" algn="l">
              <a:lnSpc>
                <a:spcPct val="115000"/>
              </a:lnSpc>
              <a:spcBef>
                <a:spcPts val="0"/>
              </a:spcBef>
              <a:spcAft>
                <a:spcPts val="0"/>
              </a:spcAft>
              <a:buClr>
                <a:schemeClr val="dk1"/>
              </a:buClr>
              <a:buSzPts val="1300"/>
              <a:buFont typeface="Arial"/>
              <a:buChar char="●"/>
            </a:pPr>
            <a:r>
              <a:rPr lang="en" sz="1300">
                <a:solidFill>
                  <a:schemeClr val="dk1"/>
                </a:solidFill>
              </a:rPr>
              <a:t>Monitor Competitor Pricing: Regularly review competitor pricing to ensure your rates remain competitive while still maximizing revenue.</a:t>
            </a:r>
            <a:endParaRPr sz="1300">
              <a:solidFill>
                <a:srgbClr val="0A2841"/>
              </a:solidFill>
              <a:latin typeface="Outfit"/>
              <a:ea typeface="Outfit"/>
              <a:cs typeface="Outfit"/>
              <a:sym typeface="Outfi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3" name="Google Shape;6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0"/>
              </a:spcAft>
              <a:buSzPts val="1100"/>
              <a:buNone/>
            </a:pPr>
            <a:r>
              <a:rPr b="1" lang="en" sz="1300">
                <a:solidFill>
                  <a:schemeClr val="dk1"/>
                </a:solidFill>
                <a:latin typeface="Calibri"/>
                <a:ea typeface="Calibri"/>
                <a:cs typeface="Calibri"/>
                <a:sym typeface="Calibri"/>
              </a:rPr>
              <a:t>4. Bookings and Cancellations by Customer Type:</a:t>
            </a:r>
            <a:endParaRPr b="1" sz="1300">
              <a:solidFill>
                <a:schemeClr val="dk1"/>
              </a:solidFill>
              <a:latin typeface="Times New Roman"/>
              <a:ea typeface="Times New Roman"/>
              <a:cs typeface="Times New Roman"/>
              <a:sym typeface="Times New Roman"/>
            </a:endParaRPr>
          </a:p>
          <a:p>
            <a:pPr indent="-228600" lvl="0" marL="228600" rtl="0" algn="l">
              <a:lnSpc>
                <a:spcPct val="115000"/>
              </a:lnSpc>
              <a:spcBef>
                <a:spcPts val="1200"/>
              </a:spcBef>
              <a:spcAft>
                <a:spcPts val="0"/>
              </a:spcAft>
              <a:buSzPts val="1100"/>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b="1" lang="en">
                <a:solidFill>
                  <a:schemeClr val="dk1"/>
                </a:solidFill>
              </a:rPr>
              <a:t>Increase Booking Flexibility for Contract and Group Customers</a:t>
            </a:r>
            <a:r>
              <a:rPr lang="en">
                <a:solidFill>
                  <a:schemeClr val="dk1"/>
                </a:solidFill>
              </a:rPr>
              <a:t>:</a:t>
            </a:r>
            <a:endParaRPr>
              <a:solidFill>
                <a:schemeClr val="dk1"/>
              </a:solidFill>
            </a:endParaRPr>
          </a:p>
          <a:p>
            <a:pPr indent="0" lvl="0" marL="228600" rtl="0" algn="l">
              <a:lnSpc>
                <a:spcPct val="115000"/>
              </a:lnSpc>
              <a:spcBef>
                <a:spcPts val="1200"/>
              </a:spcBef>
              <a:spcAft>
                <a:spcPts val="0"/>
              </a:spcAft>
              <a:buSzPts val="1100"/>
              <a:buNone/>
            </a:pPr>
            <a:r>
              <a:rPr lang="en">
                <a:solidFill>
                  <a:schemeClr val="dk1"/>
                </a:solidFill>
              </a:rPr>
              <a:t>These segments have lower cancellation rates, and the hotel may want to increase offerings or incentivize these customers to book more.</a:t>
            </a:r>
            <a:endParaRPr>
              <a:solidFill>
                <a:schemeClr val="dk1"/>
              </a:solidFill>
            </a:endParaRPr>
          </a:p>
          <a:p>
            <a:pPr indent="-228600" lvl="0" marL="228600" rtl="0" algn="l">
              <a:lnSpc>
                <a:spcPct val="115000"/>
              </a:lnSpc>
              <a:spcBef>
                <a:spcPts val="1200"/>
              </a:spcBef>
              <a:spcAft>
                <a:spcPts val="0"/>
              </a:spcAft>
              <a:buSzPts val="1100"/>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b="1" lang="en">
                <a:solidFill>
                  <a:schemeClr val="dk1"/>
                </a:solidFill>
              </a:rPr>
              <a:t>Improve Retention for Transient Customers</a:t>
            </a:r>
            <a:r>
              <a:rPr lang="en">
                <a:solidFill>
                  <a:schemeClr val="dk1"/>
                </a:solidFill>
              </a:rPr>
              <a:t>:</a:t>
            </a:r>
            <a:endParaRPr>
              <a:solidFill>
                <a:schemeClr val="dk1"/>
              </a:solidFill>
            </a:endParaRPr>
          </a:p>
          <a:p>
            <a:pPr indent="0" lvl="0" marL="228600" rtl="0" algn="l">
              <a:lnSpc>
                <a:spcPct val="115000"/>
              </a:lnSpc>
              <a:spcBef>
                <a:spcPts val="1200"/>
              </a:spcBef>
              <a:spcAft>
                <a:spcPts val="0"/>
              </a:spcAft>
              <a:buSzPts val="1100"/>
              <a:buNone/>
            </a:pPr>
            <a:r>
              <a:rPr lang="en">
                <a:solidFill>
                  <a:schemeClr val="dk1"/>
                </a:solidFill>
              </a:rPr>
              <a:t>As transient customers have high booking numbers but also high cancellations, introducing non-refundable bookings or offering perks for committed bookings could lower the cancellation rate.</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 </a:t>
            </a:r>
            <a:endParaRPr>
              <a:solidFill>
                <a:schemeClr val="dk1"/>
              </a:solidFill>
            </a:endParaRPr>
          </a:p>
          <a:p>
            <a:pPr indent="0" lvl="0" marL="0" rtl="0" algn="l">
              <a:lnSpc>
                <a:spcPct val="115000"/>
              </a:lnSpc>
              <a:spcBef>
                <a:spcPts val="1200"/>
              </a:spcBef>
              <a:spcAft>
                <a:spcPts val="0"/>
              </a:spcAft>
              <a:buSzPts val="1100"/>
              <a:buNone/>
            </a:pPr>
            <a:r>
              <a:rPr b="1" lang="en" sz="1300">
                <a:solidFill>
                  <a:schemeClr val="dk1"/>
                </a:solidFill>
                <a:latin typeface="Calibri"/>
                <a:ea typeface="Calibri"/>
                <a:cs typeface="Calibri"/>
                <a:sym typeface="Calibri"/>
              </a:rPr>
              <a:t>5. Bookings and Cancellations by Distribution Channel:</a:t>
            </a:r>
            <a:endParaRPr b="1" sz="1300">
              <a:solidFill>
                <a:schemeClr val="dk1"/>
              </a:solidFill>
              <a:latin typeface="Calibri"/>
              <a:ea typeface="Calibri"/>
              <a:cs typeface="Calibri"/>
              <a:sym typeface="Calibri"/>
            </a:endParaRPr>
          </a:p>
          <a:p>
            <a:pPr indent="0" lvl="0" marL="0" rtl="0" algn="l">
              <a:lnSpc>
                <a:spcPct val="115000"/>
              </a:lnSpc>
              <a:spcBef>
                <a:spcPts val="1200"/>
              </a:spcBef>
              <a:spcAft>
                <a:spcPts val="0"/>
              </a:spcAft>
              <a:buSzPts val="1100"/>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b="1" lang="en">
                <a:solidFill>
                  <a:schemeClr val="dk1"/>
                </a:solidFill>
              </a:rPr>
              <a:t>Focus on Retaining TA/TO Customers</a:t>
            </a:r>
            <a:r>
              <a:rPr lang="en">
                <a:solidFill>
                  <a:schemeClr val="dk1"/>
                </a:solidFill>
              </a:rPr>
              <a:t>:</a:t>
            </a:r>
            <a:endParaRPr>
              <a:solidFill>
                <a:schemeClr val="dk1"/>
              </a:solidFill>
            </a:endParaRPr>
          </a:p>
          <a:p>
            <a:pPr indent="0" lvl="0" marL="228600" rtl="0" algn="l">
              <a:lnSpc>
                <a:spcPct val="115000"/>
              </a:lnSpc>
              <a:spcBef>
                <a:spcPts val="1200"/>
              </a:spcBef>
              <a:spcAft>
                <a:spcPts val="0"/>
              </a:spcAft>
              <a:buSzPts val="1100"/>
              <a:buNone/>
            </a:pPr>
            <a:r>
              <a:rPr lang="en">
                <a:solidFill>
                  <a:schemeClr val="dk1"/>
                </a:solidFill>
              </a:rPr>
              <a:t>Since TA/TO bookings represent the majority of your traffic, but also the highest cancellations, improving policies, offering better deals, or adding incentives to reduce cancellations in this channel is critical for improving overall performance.</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b="1" lang="en">
                <a:solidFill>
                  <a:schemeClr val="dk1"/>
                </a:solidFill>
              </a:rPr>
              <a:t>Encourage Direct Bookings</a:t>
            </a:r>
            <a:r>
              <a:rPr lang="en">
                <a:solidFill>
                  <a:schemeClr val="dk1"/>
                </a:solidFill>
              </a:rPr>
              <a:t>:</a:t>
            </a:r>
            <a:endParaRPr>
              <a:solidFill>
                <a:schemeClr val="dk1"/>
              </a:solidFill>
            </a:endParaRPr>
          </a:p>
          <a:p>
            <a:pPr indent="0" lvl="0" marL="228600" rtl="0" algn="l">
              <a:lnSpc>
                <a:spcPct val="115000"/>
              </a:lnSpc>
              <a:spcBef>
                <a:spcPts val="1200"/>
              </a:spcBef>
              <a:spcAft>
                <a:spcPts val="0"/>
              </a:spcAft>
              <a:buSzPts val="1100"/>
              <a:buNone/>
            </a:pPr>
            <a:r>
              <a:rPr lang="en">
                <a:solidFill>
                  <a:schemeClr val="dk1"/>
                </a:solidFill>
              </a:rPr>
              <a:t>Given the low cancellation rate (17.47%), direct bookings are more reliable. You could promote direct booking incentives such as lower prices, loyalty rewards, or perks for direct customers.</a:t>
            </a:r>
            <a:endParaRPr sz="1300">
              <a:solidFill>
                <a:srgbClr val="0A2841"/>
              </a:solidFill>
              <a:latin typeface="Outfit"/>
              <a:ea typeface="Outfit"/>
              <a:cs typeface="Outfit"/>
              <a:sym typeface="Outfit"/>
            </a:endParaRPr>
          </a:p>
          <a:p>
            <a:pPr indent="0" lvl="0" marL="0" rtl="0" algn="l">
              <a:lnSpc>
                <a:spcPct val="107916"/>
              </a:lnSpc>
              <a:spcBef>
                <a:spcPts val="0"/>
              </a:spcBef>
              <a:spcAft>
                <a:spcPts val="800"/>
              </a:spcAft>
              <a:buSzPts val="1100"/>
              <a:buNone/>
            </a:pPr>
            <a:r>
              <a:t/>
            </a:r>
            <a:endParaRPr b="1"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9" name="Google Shape;66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15000"/>
              </a:lnSpc>
              <a:spcBef>
                <a:spcPts val="1200"/>
              </a:spcBef>
              <a:spcAft>
                <a:spcPts val="0"/>
              </a:spcAft>
              <a:buClr>
                <a:schemeClr val="dk1"/>
              </a:buClr>
              <a:buSzPts val="1100"/>
              <a:buFont typeface="Arial"/>
              <a:buNone/>
            </a:pPr>
            <a:r>
              <a:rPr b="1" lang="en" sz="1600">
                <a:solidFill>
                  <a:schemeClr val="dk1"/>
                </a:solidFill>
              </a:rPr>
              <a:t>"תהליך המחקר שאפרט בשקופיות הבאות מורכב מ:</a:t>
            </a:r>
            <a:endParaRPr b="1" sz="1600">
              <a:solidFill>
                <a:schemeClr val="dk1"/>
              </a:solidFill>
            </a:endParaRPr>
          </a:p>
          <a:p>
            <a:pPr indent="0" lvl="0" marL="0" marR="685800" rtl="1" algn="r">
              <a:lnSpc>
                <a:spcPct val="115000"/>
              </a:lnSpc>
              <a:spcBef>
                <a:spcPts val="1200"/>
              </a:spcBef>
              <a:spcAft>
                <a:spcPts val="0"/>
              </a:spcAft>
              <a:buClr>
                <a:schemeClr val="dk1"/>
              </a:buClr>
              <a:buSzPts val="1100"/>
              <a:buFont typeface="Arial"/>
              <a:buNone/>
            </a:pPr>
            <a:r>
              <a:rPr b="1" lang="en" sz="1600">
                <a:solidFill>
                  <a:schemeClr val="dk1"/>
                </a:solidFill>
              </a:rPr>
              <a:t>-</a:t>
            </a:r>
            <a:r>
              <a:rPr lang="en" sz="700">
                <a:solidFill>
                  <a:schemeClr val="dk1"/>
                </a:solidFill>
                <a:latin typeface="Times New Roman"/>
                <a:ea typeface="Times New Roman"/>
                <a:cs typeface="Times New Roman"/>
                <a:sym typeface="Times New Roman"/>
              </a:rPr>
              <a:t>         </a:t>
            </a:r>
            <a:r>
              <a:rPr lang="en" sz="1600">
                <a:solidFill>
                  <a:schemeClr val="dk1"/>
                </a:solidFill>
              </a:rPr>
              <a:t>EDA – </a:t>
            </a:r>
            <a:r>
              <a:rPr b="1" lang="en" sz="1600">
                <a:solidFill>
                  <a:schemeClr val="dk1"/>
                </a:solidFill>
              </a:rPr>
              <a:t>תהליך ניקיון וסידור הדאטא</a:t>
            </a:r>
            <a:endParaRPr b="1" sz="1600">
              <a:solidFill>
                <a:schemeClr val="dk1"/>
              </a:solidFill>
            </a:endParaRPr>
          </a:p>
          <a:p>
            <a:pPr indent="0" lvl="0" marL="0" marR="685800" rtl="1" algn="r">
              <a:lnSpc>
                <a:spcPct val="115000"/>
              </a:lnSpc>
              <a:spcBef>
                <a:spcPts val="1200"/>
              </a:spcBef>
              <a:spcAft>
                <a:spcPts val="0"/>
              </a:spcAft>
              <a:buClr>
                <a:schemeClr val="dk1"/>
              </a:buClr>
              <a:buSzPts val="1100"/>
              <a:buFont typeface="Arial"/>
              <a:buNone/>
            </a:pPr>
            <a:r>
              <a:rPr b="1" lang="en" sz="1600">
                <a:solidFill>
                  <a:schemeClr val="dk1"/>
                </a:solidFill>
              </a:rPr>
              <a:t>-</a:t>
            </a:r>
            <a:r>
              <a:rPr lang="en" sz="700">
                <a:solidFill>
                  <a:schemeClr val="dk1"/>
                </a:solidFill>
                <a:latin typeface="Times New Roman"/>
                <a:ea typeface="Times New Roman"/>
                <a:cs typeface="Times New Roman"/>
                <a:sym typeface="Times New Roman"/>
              </a:rPr>
              <a:t>         </a:t>
            </a:r>
            <a:r>
              <a:rPr b="1" lang="en" sz="1600">
                <a:solidFill>
                  <a:schemeClr val="dk1"/>
                </a:solidFill>
              </a:rPr>
              <a:t>מה התבקשנו לבדוק להנהלה.</a:t>
            </a:r>
            <a:endParaRPr b="1" sz="1600">
              <a:solidFill>
                <a:schemeClr val="dk1"/>
              </a:solidFill>
            </a:endParaRPr>
          </a:p>
          <a:p>
            <a:pPr indent="0" lvl="0" marL="0" marR="685800" rtl="1" algn="r">
              <a:lnSpc>
                <a:spcPct val="115000"/>
              </a:lnSpc>
              <a:spcBef>
                <a:spcPts val="1200"/>
              </a:spcBef>
              <a:spcAft>
                <a:spcPts val="0"/>
              </a:spcAft>
              <a:buClr>
                <a:schemeClr val="dk1"/>
              </a:buClr>
              <a:buSzPts val="1100"/>
              <a:buFont typeface="Arial"/>
              <a:buNone/>
            </a:pPr>
            <a:r>
              <a:rPr b="1" lang="en" sz="1600">
                <a:solidFill>
                  <a:schemeClr val="dk1"/>
                </a:solidFill>
              </a:rPr>
              <a:t>-</a:t>
            </a:r>
            <a:r>
              <a:rPr lang="en" sz="700">
                <a:solidFill>
                  <a:schemeClr val="dk1"/>
                </a:solidFill>
                <a:latin typeface="Times New Roman"/>
                <a:ea typeface="Times New Roman"/>
                <a:cs typeface="Times New Roman"/>
                <a:sym typeface="Times New Roman"/>
              </a:rPr>
              <a:t>         </a:t>
            </a:r>
            <a:r>
              <a:rPr b="1" lang="en" sz="1600">
                <a:solidFill>
                  <a:schemeClr val="dk1"/>
                </a:solidFill>
              </a:rPr>
              <a:t>שאלות המחקר שלנו</a:t>
            </a:r>
            <a:endParaRPr b="1" sz="1600">
              <a:solidFill>
                <a:schemeClr val="dk1"/>
              </a:solidFill>
            </a:endParaRPr>
          </a:p>
          <a:p>
            <a:pPr indent="0" lvl="0" marL="0" marR="685800" rtl="1" algn="r">
              <a:lnSpc>
                <a:spcPct val="115000"/>
              </a:lnSpc>
              <a:spcBef>
                <a:spcPts val="1200"/>
              </a:spcBef>
              <a:spcAft>
                <a:spcPts val="0"/>
              </a:spcAft>
              <a:buClr>
                <a:schemeClr val="dk1"/>
              </a:buClr>
              <a:buSzPts val="1100"/>
              <a:buFont typeface="Arial"/>
              <a:buNone/>
            </a:pPr>
            <a:r>
              <a:rPr lang="en" sz="1600">
                <a:solidFill>
                  <a:schemeClr val="dk1"/>
                </a:solidFill>
              </a:rPr>
              <a:t>-</a:t>
            </a:r>
            <a:r>
              <a:rPr lang="en" sz="700">
                <a:solidFill>
                  <a:schemeClr val="dk1"/>
                </a:solidFill>
                <a:latin typeface="Times New Roman"/>
                <a:ea typeface="Times New Roman"/>
                <a:cs typeface="Times New Roman"/>
                <a:sym typeface="Times New Roman"/>
              </a:rPr>
              <a:t>         </a:t>
            </a:r>
            <a:r>
              <a:rPr b="1" lang="en" sz="1600">
                <a:solidFill>
                  <a:schemeClr val="dk1"/>
                </a:solidFill>
              </a:rPr>
              <a:t>קורלציה בין המשתנים</a:t>
            </a:r>
            <a:endParaRPr b="1" sz="1600">
              <a:solidFill>
                <a:schemeClr val="dk1"/>
              </a:solidFill>
            </a:endParaRPr>
          </a:p>
          <a:p>
            <a:pPr indent="0" lvl="0" marL="0" marR="685800" rtl="1" algn="r">
              <a:lnSpc>
                <a:spcPct val="115000"/>
              </a:lnSpc>
              <a:spcBef>
                <a:spcPts val="1200"/>
              </a:spcBef>
              <a:spcAft>
                <a:spcPts val="0"/>
              </a:spcAft>
              <a:buClr>
                <a:schemeClr val="dk1"/>
              </a:buClr>
              <a:buSzPts val="1100"/>
              <a:buFont typeface="Arial"/>
              <a:buNone/>
            </a:pPr>
            <a:r>
              <a:rPr lang="en" sz="1600">
                <a:solidFill>
                  <a:schemeClr val="dk1"/>
                </a:solidFill>
              </a:rPr>
              <a:t>-</a:t>
            </a:r>
            <a:r>
              <a:rPr lang="en" sz="700">
                <a:solidFill>
                  <a:schemeClr val="dk1"/>
                </a:solidFill>
                <a:latin typeface="Times New Roman"/>
                <a:ea typeface="Times New Roman"/>
                <a:cs typeface="Times New Roman"/>
                <a:sym typeface="Times New Roman"/>
              </a:rPr>
              <a:t>         </a:t>
            </a:r>
            <a:r>
              <a:rPr b="1" lang="en" sz="1600">
                <a:solidFill>
                  <a:schemeClr val="dk1"/>
                </a:solidFill>
              </a:rPr>
              <a:t>הגדרת הKPIS שלנו</a:t>
            </a:r>
            <a:r>
              <a:rPr lang="en" sz="1600">
                <a:solidFill>
                  <a:schemeClr val="dk1"/>
                </a:solidFill>
              </a:rPr>
              <a:t> (מדדי ביצוע)"</a:t>
            </a:r>
            <a:endParaRPr sz="1600">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15000"/>
              </a:lnSpc>
              <a:spcBef>
                <a:spcPts val="1200"/>
              </a:spcBef>
              <a:spcAft>
                <a:spcPts val="0"/>
              </a:spcAft>
              <a:buClr>
                <a:schemeClr val="dk1"/>
              </a:buClr>
              <a:buSzPts val="1100"/>
              <a:buFont typeface="Arial"/>
              <a:buNone/>
            </a:pPr>
            <a:r>
              <a:rPr b="1" lang="en" sz="1600">
                <a:solidFill>
                  <a:schemeClr val="dk1"/>
                </a:solidFill>
              </a:rPr>
              <a:t>"קצת פרטים על המלון:</a:t>
            </a:r>
            <a:endParaRPr b="1" sz="1600">
              <a:solidFill>
                <a:schemeClr val="dk1"/>
              </a:solidFill>
            </a:endParaRPr>
          </a:p>
          <a:p>
            <a:pPr indent="0" lvl="0" marL="0" rtl="1" algn="r">
              <a:lnSpc>
                <a:spcPct val="115000"/>
              </a:lnSpc>
              <a:spcBef>
                <a:spcPts val="1200"/>
              </a:spcBef>
              <a:spcAft>
                <a:spcPts val="0"/>
              </a:spcAft>
              <a:buClr>
                <a:schemeClr val="dk1"/>
              </a:buClr>
              <a:buSzPts val="1100"/>
              <a:buFont typeface="Arial"/>
              <a:buNone/>
            </a:pPr>
            <a:r>
              <a:rPr lang="en" sz="1600">
                <a:solidFill>
                  <a:schemeClr val="dk1"/>
                </a:solidFill>
              </a:rPr>
              <a:t>·</a:t>
            </a:r>
            <a:r>
              <a:rPr lang="en" sz="700">
                <a:solidFill>
                  <a:schemeClr val="dk1"/>
                </a:solidFill>
                <a:latin typeface="Times New Roman"/>
                <a:ea typeface="Times New Roman"/>
                <a:cs typeface="Times New Roman"/>
                <a:sym typeface="Times New Roman"/>
              </a:rPr>
              <a:t>       </a:t>
            </a:r>
            <a:r>
              <a:rPr lang="en" sz="1600">
                <a:solidFill>
                  <a:schemeClr val="dk1"/>
                </a:solidFill>
              </a:rPr>
              <a:t>שני סוגי מלונות יש לחברת full moon : </a:t>
            </a:r>
            <a:r>
              <a:rPr lang="en" sz="1800">
                <a:solidFill>
                  <a:schemeClr val="dk1"/>
                </a:solidFill>
              </a:rPr>
              <a:t>מלונות בעיר ומלונות נופש</a:t>
            </a:r>
            <a:endParaRPr sz="1800">
              <a:solidFill>
                <a:schemeClr val="dk1"/>
              </a:solidFill>
            </a:endParaRPr>
          </a:p>
          <a:p>
            <a:pPr indent="0" lvl="0" marL="0" rtl="1" algn="r">
              <a:lnSpc>
                <a:spcPct val="115000"/>
              </a:lnSpc>
              <a:spcBef>
                <a:spcPts val="1200"/>
              </a:spcBef>
              <a:spcAft>
                <a:spcPts val="0"/>
              </a:spcAft>
              <a:buClr>
                <a:schemeClr val="dk1"/>
              </a:buClr>
              <a:buSzPts val="1100"/>
              <a:buFont typeface="Arial"/>
              <a:buNone/>
            </a:pPr>
            <a:r>
              <a:rPr lang="en" sz="1600">
                <a:solidFill>
                  <a:schemeClr val="dk1"/>
                </a:solidFill>
              </a:rPr>
              <a:t>·</a:t>
            </a:r>
            <a:r>
              <a:rPr lang="en" sz="700">
                <a:solidFill>
                  <a:schemeClr val="dk1"/>
                </a:solidFill>
                <a:latin typeface="Times New Roman"/>
                <a:ea typeface="Times New Roman"/>
                <a:cs typeface="Times New Roman"/>
                <a:sym typeface="Times New Roman"/>
              </a:rPr>
              <a:t>       </a:t>
            </a:r>
            <a:r>
              <a:rPr lang="en" sz="1600">
                <a:solidFill>
                  <a:schemeClr val="dk1"/>
                </a:solidFill>
              </a:rPr>
              <a:t>לקוחות למעלה מ170 מדינות</a:t>
            </a:r>
            <a:endParaRPr sz="1600">
              <a:solidFill>
                <a:schemeClr val="dk1"/>
              </a:solidFill>
            </a:endParaRPr>
          </a:p>
          <a:p>
            <a:pPr indent="0" lvl="0" marL="0" rtl="1" algn="r">
              <a:lnSpc>
                <a:spcPct val="115000"/>
              </a:lnSpc>
              <a:spcBef>
                <a:spcPts val="1200"/>
              </a:spcBef>
              <a:spcAft>
                <a:spcPts val="0"/>
              </a:spcAft>
              <a:buClr>
                <a:schemeClr val="dk1"/>
              </a:buClr>
              <a:buSzPts val="1100"/>
              <a:buFont typeface="Arial"/>
              <a:buNone/>
            </a:pPr>
            <a:r>
              <a:rPr lang="en" sz="1600">
                <a:solidFill>
                  <a:schemeClr val="dk1"/>
                </a:solidFill>
              </a:rPr>
              <a:t>·</a:t>
            </a:r>
            <a:r>
              <a:rPr lang="en" sz="700">
                <a:solidFill>
                  <a:schemeClr val="dk1"/>
                </a:solidFill>
                <a:latin typeface="Times New Roman"/>
                <a:ea typeface="Times New Roman"/>
                <a:cs typeface="Times New Roman"/>
                <a:sym typeface="Times New Roman"/>
              </a:rPr>
              <a:t>   	</a:t>
            </a:r>
            <a:r>
              <a:rPr lang="en" sz="1600">
                <a:solidFill>
                  <a:schemeClr val="dk1"/>
                </a:solidFill>
              </a:rPr>
              <a:t>119 אלף הזמנות היו לחברה בשנים 2015-2017"</a:t>
            </a:r>
            <a:endParaRPr sz="1600">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685800" rtl="1" algn="r">
              <a:lnSpc>
                <a:spcPct val="115000"/>
              </a:lnSpc>
              <a:spcBef>
                <a:spcPts val="1200"/>
              </a:spcBef>
              <a:spcAft>
                <a:spcPts val="0"/>
              </a:spcAft>
              <a:buClr>
                <a:schemeClr val="dk1"/>
              </a:buClr>
              <a:buSzPts val="1100"/>
              <a:buFont typeface="Arial"/>
              <a:buNone/>
            </a:pPr>
            <a:r>
              <a:rPr lang="en" sz="1600">
                <a:solidFill>
                  <a:schemeClr val="dk1"/>
                </a:solidFill>
              </a:rPr>
              <a:t>-</a:t>
            </a:r>
            <a:r>
              <a:rPr b="1" lang="en" sz="800">
                <a:solidFill>
                  <a:schemeClr val="dk1"/>
                </a:solidFill>
                <a:latin typeface="Times New Roman"/>
                <a:ea typeface="Times New Roman"/>
                <a:cs typeface="Times New Roman"/>
                <a:sym typeface="Times New Roman"/>
              </a:rPr>
              <a:t>         </a:t>
            </a:r>
            <a:r>
              <a:rPr b="1" lang="en" sz="1700">
                <a:solidFill>
                  <a:schemeClr val="dk1"/>
                </a:solidFill>
              </a:rPr>
              <a:t>"מקסום רווחים ושיפור חוויית האורחים באמצעות תובנות אסטרטגיות על דפוסי הזמנות והעדפות של הלקוחות"</a:t>
            </a:r>
            <a:endParaRPr b="1" sz="1700">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15000"/>
              </a:lnSpc>
              <a:spcBef>
                <a:spcPts val="1200"/>
              </a:spcBef>
              <a:spcAft>
                <a:spcPts val="0"/>
              </a:spcAft>
              <a:buClr>
                <a:schemeClr val="dk1"/>
              </a:buClr>
              <a:buSzPts val="1100"/>
              <a:buFont typeface="Arial"/>
              <a:buNone/>
            </a:pPr>
            <a:r>
              <a:rPr b="1" lang="en" sz="1600">
                <a:solidFill>
                  <a:schemeClr val="dk1"/>
                </a:solidFill>
              </a:rPr>
              <a:t>·</a:t>
            </a:r>
            <a:r>
              <a:rPr lang="en" sz="700">
                <a:solidFill>
                  <a:schemeClr val="dk1"/>
                </a:solidFill>
                <a:latin typeface="Times New Roman"/>
                <a:ea typeface="Times New Roman"/>
                <a:cs typeface="Times New Roman"/>
                <a:sym typeface="Times New Roman"/>
              </a:rPr>
              <a:t>       </a:t>
            </a:r>
            <a:r>
              <a:rPr b="1" lang="en" sz="1600">
                <a:solidFill>
                  <a:schemeClr val="dk1"/>
                </a:solidFill>
              </a:rPr>
              <a:t>מהן עונות השיא לכל סוג מלון , וכיצד נוכל לייעל את התמחור והאיוש בהתאם?</a:t>
            </a:r>
            <a:endParaRPr b="1" sz="1600">
              <a:solidFill>
                <a:schemeClr val="dk1"/>
              </a:solidFill>
            </a:endParaRPr>
          </a:p>
          <a:p>
            <a:pPr indent="0" lvl="0" marL="0" rtl="1" algn="r">
              <a:lnSpc>
                <a:spcPct val="115000"/>
              </a:lnSpc>
              <a:spcBef>
                <a:spcPts val="1200"/>
              </a:spcBef>
              <a:spcAft>
                <a:spcPts val="0"/>
              </a:spcAft>
              <a:buClr>
                <a:schemeClr val="dk1"/>
              </a:buClr>
              <a:buSzPts val="1100"/>
              <a:buFont typeface="Arial"/>
              <a:buNone/>
            </a:pPr>
            <a:r>
              <a:rPr b="1" lang="en" sz="1600">
                <a:solidFill>
                  <a:schemeClr val="dk1"/>
                </a:solidFill>
              </a:rPr>
              <a:t> </a:t>
            </a:r>
            <a:endParaRPr b="1" sz="1600">
              <a:solidFill>
                <a:schemeClr val="dk1"/>
              </a:solidFill>
            </a:endParaRPr>
          </a:p>
          <a:p>
            <a:pPr indent="0" lvl="0" marL="0" rtl="1" algn="r">
              <a:lnSpc>
                <a:spcPct val="115000"/>
              </a:lnSpc>
              <a:spcBef>
                <a:spcPts val="1200"/>
              </a:spcBef>
              <a:spcAft>
                <a:spcPts val="0"/>
              </a:spcAft>
              <a:buClr>
                <a:schemeClr val="dk1"/>
              </a:buClr>
              <a:buSzPts val="1100"/>
              <a:buFont typeface="Arial"/>
              <a:buNone/>
            </a:pPr>
            <a:r>
              <a:rPr b="1" lang="en" sz="1600">
                <a:solidFill>
                  <a:schemeClr val="dk1"/>
                </a:solidFill>
              </a:rPr>
              <a:t>·</a:t>
            </a:r>
            <a:r>
              <a:rPr lang="en" sz="700">
                <a:solidFill>
                  <a:schemeClr val="dk1"/>
                </a:solidFill>
                <a:latin typeface="Times New Roman"/>
                <a:ea typeface="Times New Roman"/>
                <a:cs typeface="Times New Roman"/>
                <a:sym typeface="Times New Roman"/>
              </a:rPr>
              <a:t>       </a:t>
            </a:r>
            <a:r>
              <a:rPr b="1" lang="en" sz="1600">
                <a:solidFill>
                  <a:schemeClr val="dk1"/>
                </a:solidFill>
              </a:rPr>
              <a:t>מהן הסיבות העיקריות לביטולים וכיצד המלון יכול לצמצם אותם?</a:t>
            </a:r>
            <a:endParaRPr b="1" sz="1600">
              <a:solidFill>
                <a:schemeClr val="dk1"/>
              </a:solidFill>
            </a:endParaRPr>
          </a:p>
          <a:p>
            <a:pPr indent="0" lvl="0" marL="0" rtl="0" algn="l">
              <a:lnSpc>
                <a:spcPct val="100000"/>
              </a:lnSpc>
              <a:spcBef>
                <a:spcPts val="1200"/>
              </a:spcBef>
              <a:spcAft>
                <a:spcPts val="0"/>
              </a:spcAft>
              <a:buClr>
                <a:schemeClr val="dk1"/>
              </a:buClr>
              <a:buSzPts val="1100"/>
              <a:buFont typeface="Arial"/>
              <a:buNone/>
            </a:pPr>
            <a:r>
              <a:t/>
            </a:r>
            <a:endParaRPr sz="1400">
              <a:solidFill>
                <a:srgbClr val="0A2841"/>
              </a:solidFill>
              <a:latin typeface="Outfit"/>
              <a:ea typeface="Outfit"/>
              <a:cs typeface="Outfit"/>
              <a:sym typeface="Outfi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1" algn="r">
              <a:lnSpc>
                <a:spcPct val="115000"/>
              </a:lnSpc>
              <a:spcBef>
                <a:spcPts val="1200"/>
              </a:spcBef>
              <a:spcAft>
                <a:spcPts val="0"/>
              </a:spcAft>
              <a:buClr>
                <a:schemeClr val="dk1"/>
              </a:buClr>
              <a:buSzPts val="1400"/>
              <a:buFont typeface="Calibri"/>
              <a:buChar char="●"/>
            </a:pPr>
            <a:r>
              <a:rPr lang="en" sz="1600">
                <a:solidFill>
                  <a:schemeClr val="dk1"/>
                </a:solidFill>
              </a:rPr>
              <a:t>·</a:t>
            </a:r>
            <a:r>
              <a:rPr lang="en" sz="700">
                <a:solidFill>
                  <a:schemeClr val="dk1"/>
                </a:solidFill>
                <a:latin typeface="Times New Roman"/>
                <a:ea typeface="Times New Roman"/>
                <a:cs typeface="Times New Roman"/>
                <a:sym typeface="Times New Roman"/>
              </a:rPr>
              <a:t>       </a:t>
            </a:r>
            <a:r>
              <a:rPr lang="en" sz="1600">
                <a:solidFill>
                  <a:schemeClr val="dk1"/>
                </a:solidFill>
              </a:rPr>
              <a:t> </a:t>
            </a:r>
            <a:r>
              <a:rPr b="1" lang="en" sz="1600">
                <a:solidFill>
                  <a:schemeClr val="dk1"/>
                </a:solidFill>
              </a:rPr>
              <a:t>זיהוי עונות השיא לאופטימיזציה של תמחור וכוח אדם</a:t>
            </a:r>
            <a:endParaRPr b="1" sz="1600">
              <a:solidFill>
                <a:schemeClr val="dk1"/>
              </a:solidFill>
            </a:endParaRPr>
          </a:p>
          <a:p>
            <a:pPr indent="-317500" lvl="0" marL="457200" rtl="1" algn="r">
              <a:lnSpc>
                <a:spcPct val="115000"/>
              </a:lnSpc>
              <a:spcBef>
                <a:spcPts val="0"/>
              </a:spcBef>
              <a:spcAft>
                <a:spcPts val="0"/>
              </a:spcAft>
              <a:buClr>
                <a:schemeClr val="dk1"/>
              </a:buClr>
              <a:buSzPts val="1400"/>
              <a:buFont typeface="Calibri"/>
              <a:buChar char="●"/>
            </a:pPr>
            <a:r>
              <a:rPr b="1" lang="en" sz="1600" u="sng">
                <a:solidFill>
                  <a:schemeClr val="dk1"/>
                </a:solidFill>
              </a:rPr>
              <a:t>Tested:</a:t>
            </a:r>
            <a:endParaRPr b="1" sz="1600" u="sng">
              <a:solidFill>
                <a:schemeClr val="dk1"/>
              </a:solidFill>
            </a:endParaRPr>
          </a:p>
          <a:p>
            <a:pPr indent="-317500" lvl="0" marL="457200" rtl="1" algn="r">
              <a:lnSpc>
                <a:spcPct val="115000"/>
              </a:lnSpc>
              <a:spcBef>
                <a:spcPts val="0"/>
              </a:spcBef>
              <a:spcAft>
                <a:spcPts val="0"/>
              </a:spcAft>
              <a:buClr>
                <a:schemeClr val="dk1"/>
              </a:buClr>
              <a:buSzPts val="1400"/>
              <a:buFont typeface="Calibri"/>
              <a:buChar char="●"/>
            </a:pPr>
            <a:r>
              <a:rPr b="1" lang="en" sz="1600" u="sng">
                <a:solidFill>
                  <a:schemeClr val="dk1"/>
                </a:solidFill>
              </a:rPr>
              <a:t>נפח הזמנות חודשי:</a:t>
            </a:r>
            <a:r>
              <a:rPr lang="en" sz="1600">
                <a:solidFill>
                  <a:schemeClr val="dk1"/>
                </a:solidFill>
              </a:rPr>
              <a:t> סך כל ההזמנות בחודש לזיהוי דפוסי ביקוש גבוה</a:t>
            </a:r>
            <a:endParaRPr sz="1600">
              <a:solidFill>
                <a:schemeClr val="dk1"/>
              </a:solidFill>
            </a:endParaRPr>
          </a:p>
          <a:p>
            <a:pPr indent="-317500" lvl="0" marL="457200" rtl="1" algn="r">
              <a:lnSpc>
                <a:spcPct val="115000"/>
              </a:lnSpc>
              <a:spcBef>
                <a:spcPts val="0"/>
              </a:spcBef>
              <a:spcAft>
                <a:spcPts val="0"/>
              </a:spcAft>
              <a:buClr>
                <a:schemeClr val="dk1"/>
              </a:buClr>
              <a:buSzPts val="1400"/>
              <a:buFont typeface="Calibri"/>
              <a:buChar char="●"/>
            </a:pPr>
            <a:r>
              <a:rPr b="1" lang="en" sz="1600" u="sng">
                <a:solidFill>
                  <a:schemeClr val="dk1"/>
                </a:solidFill>
              </a:rPr>
              <a:t>תעריף יומי ממוצע לפי חודש:</a:t>
            </a:r>
            <a:r>
              <a:rPr lang="en" sz="1600">
                <a:solidFill>
                  <a:schemeClr val="dk1"/>
                </a:solidFill>
              </a:rPr>
              <a:t> הערכת גמישות המחיר ונכונות לשלם בתקופות שיא</a:t>
            </a:r>
            <a:endParaRPr sz="1600">
              <a:solidFill>
                <a:schemeClr val="dk1"/>
              </a:solidFill>
            </a:endParaRPr>
          </a:p>
          <a:p>
            <a:pPr indent="-317500" lvl="0" marL="457200" rtl="1" algn="r">
              <a:lnSpc>
                <a:spcPct val="115000"/>
              </a:lnSpc>
              <a:spcBef>
                <a:spcPts val="0"/>
              </a:spcBef>
              <a:spcAft>
                <a:spcPts val="0"/>
              </a:spcAft>
              <a:buClr>
                <a:schemeClr val="dk1"/>
              </a:buClr>
              <a:buSzPts val="1400"/>
              <a:buFont typeface="Calibri"/>
              <a:buChar char="●"/>
            </a:pPr>
            <a:r>
              <a:rPr lang="en" sz="1600">
                <a:solidFill>
                  <a:schemeClr val="dk1"/>
                </a:solidFill>
              </a:rPr>
              <a:t> </a:t>
            </a:r>
            <a:endParaRPr sz="1600">
              <a:solidFill>
                <a:schemeClr val="dk1"/>
              </a:solidFill>
            </a:endParaRPr>
          </a:p>
          <a:p>
            <a:pPr indent="-317500" lvl="0" marL="457200" rtl="1" algn="r">
              <a:lnSpc>
                <a:spcPct val="115000"/>
              </a:lnSpc>
              <a:spcBef>
                <a:spcPts val="0"/>
              </a:spcBef>
              <a:spcAft>
                <a:spcPts val="0"/>
              </a:spcAft>
              <a:buClr>
                <a:schemeClr val="dk1"/>
              </a:buClr>
              <a:buSzPts val="1400"/>
              <a:buFont typeface="Calibri"/>
              <a:buChar char="●"/>
            </a:pPr>
            <a:r>
              <a:rPr lang="en" sz="1600" u="sng">
                <a:solidFill>
                  <a:schemeClr val="dk1"/>
                </a:solidFill>
              </a:rPr>
              <a:t>מדדי הצלחה:</a:t>
            </a:r>
            <a:endParaRPr sz="1600" u="sng">
              <a:solidFill>
                <a:schemeClr val="dk1"/>
              </a:solidFill>
            </a:endParaRPr>
          </a:p>
          <a:p>
            <a:pPr indent="-317500" lvl="0" marL="457200" marR="685800" rtl="1" algn="r">
              <a:lnSpc>
                <a:spcPct val="115000"/>
              </a:lnSpc>
              <a:spcBef>
                <a:spcPts val="0"/>
              </a:spcBef>
              <a:spcAft>
                <a:spcPts val="0"/>
              </a:spcAft>
              <a:buClr>
                <a:schemeClr val="dk1"/>
              </a:buClr>
              <a:buSzPts val="1400"/>
              <a:buFont typeface="Calibri"/>
              <a:buChar char="●"/>
            </a:pPr>
            <a:r>
              <a:rPr lang="en" sz="1600">
                <a:solidFill>
                  <a:schemeClr val="dk1"/>
                </a:solidFill>
              </a:rPr>
              <a:t>-</a:t>
            </a:r>
            <a:r>
              <a:rPr lang="en" sz="700">
                <a:solidFill>
                  <a:schemeClr val="dk1"/>
                </a:solidFill>
                <a:latin typeface="Times New Roman"/>
                <a:ea typeface="Times New Roman"/>
                <a:cs typeface="Times New Roman"/>
                <a:sym typeface="Times New Roman"/>
              </a:rPr>
              <a:t>         </a:t>
            </a:r>
            <a:r>
              <a:rPr lang="en" sz="1600">
                <a:solidFill>
                  <a:schemeClr val="dk1"/>
                </a:solidFill>
              </a:rPr>
              <a:t>עלייה בתעריף היומי הממוצע לחדר</a:t>
            </a:r>
            <a:endParaRPr sz="1600">
              <a:solidFill>
                <a:schemeClr val="dk1"/>
              </a:solidFill>
            </a:endParaRPr>
          </a:p>
          <a:p>
            <a:pPr indent="-317500" lvl="0" marL="457200" marR="685800" rtl="1" algn="r">
              <a:lnSpc>
                <a:spcPct val="115000"/>
              </a:lnSpc>
              <a:spcBef>
                <a:spcPts val="0"/>
              </a:spcBef>
              <a:spcAft>
                <a:spcPts val="0"/>
              </a:spcAft>
              <a:buClr>
                <a:schemeClr val="dk1"/>
              </a:buClr>
              <a:buSzPts val="1400"/>
              <a:buFont typeface="Calibri"/>
              <a:buChar char="●"/>
            </a:pPr>
            <a:r>
              <a:rPr lang="en" sz="1600">
                <a:solidFill>
                  <a:schemeClr val="dk1"/>
                </a:solidFill>
              </a:rPr>
              <a:t>-</a:t>
            </a:r>
            <a:r>
              <a:rPr lang="en" sz="700">
                <a:solidFill>
                  <a:schemeClr val="dk1"/>
                </a:solidFill>
                <a:latin typeface="Times New Roman"/>
                <a:ea typeface="Times New Roman"/>
                <a:cs typeface="Times New Roman"/>
                <a:sym typeface="Times New Roman"/>
              </a:rPr>
              <a:t>         </a:t>
            </a:r>
            <a:r>
              <a:rPr lang="en" sz="1600">
                <a:solidFill>
                  <a:schemeClr val="dk1"/>
                </a:solidFill>
              </a:rPr>
              <a:t> ועלייה בהכנסות בעונות השיא</a:t>
            </a:r>
            <a:endParaRPr sz="1600">
              <a:solidFill>
                <a:schemeClr val="dk1"/>
              </a:solidFill>
            </a:endParaRPr>
          </a:p>
          <a:p>
            <a:pPr indent="0" lvl="0" marL="457200" rtl="0" algn="l">
              <a:lnSpc>
                <a:spcPct val="115000"/>
              </a:lnSpc>
              <a:spcBef>
                <a:spcPts val="1200"/>
              </a:spcBef>
              <a:spcAft>
                <a:spcPts val="0"/>
              </a:spcAft>
              <a:buSzPts val="1100"/>
              <a:buNone/>
            </a:pPr>
            <a:r>
              <a:t/>
            </a:r>
            <a:endParaRPr b="1" sz="1400">
              <a:solidFill>
                <a:schemeClr val="dk1"/>
              </a:solidFill>
              <a:latin typeface="Calibri"/>
              <a:ea typeface="Calibri"/>
              <a:cs typeface="Calibri"/>
              <a:sym typeface="Calibri"/>
            </a:endParaRPr>
          </a:p>
          <a:p>
            <a:pPr indent="0" lvl="0" marL="0" rtl="0" algn="l">
              <a:lnSpc>
                <a:spcPct val="115000"/>
              </a:lnSpc>
              <a:spcBef>
                <a:spcPts val="0"/>
              </a:spcBef>
              <a:spcAft>
                <a:spcPts val="0"/>
              </a:spcAft>
              <a:buSzPts val="1100"/>
              <a:buNone/>
            </a:pPr>
            <a:r>
              <a:t/>
            </a:r>
            <a:endParaRPr sz="1400">
              <a:solidFill>
                <a:srgbClr val="0A2841"/>
              </a:solidFill>
              <a:latin typeface="Calibri"/>
              <a:ea typeface="Calibri"/>
              <a:cs typeface="Calibri"/>
              <a:sym typeface="Calibri"/>
            </a:endParaRPr>
          </a:p>
          <a:p>
            <a:pPr indent="0" lvl="0" marL="457200" rtl="0" algn="l">
              <a:lnSpc>
                <a:spcPct val="100000"/>
              </a:lnSpc>
              <a:spcBef>
                <a:spcPts val="1200"/>
              </a:spcBef>
              <a:spcAft>
                <a:spcPts val="0"/>
              </a:spcAft>
              <a:buClr>
                <a:schemeClr val="dk1"/>
              </a:buClr>
              <a:buSzPts val="1100"/>
              <a:buFont typeface="Arial"/>
              <a:buNone/>
            </a:pPr>
            <a:r>
              <a:t/>
            </a:r>
            <a:endParaRPr sz="1400">
              <a:solidFill>
                <a:srgbClr val="0A284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31097ebd30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7" name="Google Shape;587;g31097ebd30d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3" name="Google Shape;59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1.png"/><Relationship Id="rId4" Type="http://schemas.openxmlformats.org/officeDocument/2006/relationships/hyperlink" Target="https://bit.ly/3A1uf1Q" TargetMode="External"/><Relationship Id="rId5" Type="http://schemas.openxmlformats.org/officeDocument/2006/relationships/hyperlink" Target="http://bit.ly/2TyoMsr" TargetMode="External"/><Relationship Id="rId6"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5"/>
          <p:cNvSpPr txBox="1"/>
          <p:nvPr>
            <p:ph type="ctrTitle"/>
          </p:nvPr>
        </p:nvSpPr>
        <p:spPr>
          <a:xfrm>
            <a:off x="1161300" y="1401013"/>
            <a:ext cx="6821400" cy="1672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191919"/>
              </a:buClr>
              <a:buSzPts val="5200"/>
              <a:buNone/>
              <a:defRPr sz="44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15"/>
          <p:cNvSpPr txBox="1"/>
          <p:nvPr>
            <p:ph idx="1" type="subTitle"/>
          </p:nvPr>
        </p:nvSpPr>
        <p:spPr>
          <a:xfrm>
            <a:off x="2307675" y="3266688"/>
            <a:ext cx="4528800" cy="4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15"/>
          <p:cNvGrpSpPr/>
          <p:nvPr/>
        </p:nvGrpSpPr>
        <p:grpSpPr>
          <a:xfrm>
            <a:off x="-393261" y="-590117"/>
            <a:ext cx="10277487" cy="5503541"/>
            <a:chOff x="-393261" y="-590117"/>
            <a:chExt cx="10277487" cy="5503541"/>
          </a:xfrm>
        </p:grpSpPr>
        <p:grpSp>
          <p:nvGrpSpPr>
            <p:cNvPr id="12" name="Google Shape;12;p15"/>
            <p:cNvGrpSpPr/>
            <p:nvPr/>
          </p:nvGrpSpPr>
          <p:grpSpPr>
            <a:xfrm>
              <a:off x="-393261" y="-590117"/>
              <a:ext cx="10277487" cy="5503541"/>
              <a:chOff x="-393261" y="-590117"/>
              <a:chExt cx="10277487" cy="5503541"/>
            </a:xfrm>
          </p:grpSpPr>
          <p:pic>
            <p:nvPicPr>
              <p:cNvPr id="13" name="Google Shape;13;p15"/>
              <p:cNvPicPr preferRelativeResize="0"/>
              <p:nvPr/>
            </p:nvPicPr>
            <p:blipFill rotWithShape="1">
              <a:blip r:embed="rId2">
                <a:alphaModFix/>
              </a:blip>
              <a:srcRect b="0" l="0" r="0" t="0"/>
              <a:stretch/>
            </p:blipFill>
            <p:spPr>
              <a:xfrm rot="10800000">
                <a:off x="1073384" y="-260962"/>
                <a:ext cx="2222800" cy="802025"/>
              </a:xfrm>
              <a:prstGeom prst="rect">
                <a:avLst/>
              </a:prstGeom>
              <a:noFill/>
              <a:ln>
                <a:noFill/>
              </a:ln>
            </p:spPr>
          </p:pic>
          <p:sp>
            <p:nvSpPr>
              <p:cNvPr id="14" name="Google Shape;14;p15"/>
              <p:cNvSpPr/>
              <p:nvPr/>
            </p:nvSpPr>
            <p:spPr>
              <a:xfrm>
                <a:off x="-392946" y="-259399"/>
                <a:ext cx="798000" cy="7989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grpSp>
            <p:nvGrpSpPr>
              <p:cNvPr id="15" name="Google Shape;15;p15"/>
              <p:cNvGrpSpPr/>
              <p:nvPr/>
            </p:nvGrpSpPr>
            <p:grpSpPr>
              <a:xfrm>
                <a:off x="4007669" y="4332953"/>
                <a:ext cx="868070" cy="362037"/>
                <a:chOff x="334963" y="6065838"/>
                <a:chExt cx="1906588" cy="795337"/>
              </a:xfrm>
            </p:grpSpPr>
            <p:sp>
              <p:nvSpPr>
                <p:cNvPr id="16" name="Google Shape;16;p15"/>
                <p:cNvSpPr/>
                <p:nvPr/>
              </p:nvSpPr>
              <p:spPr>
                <a:xfrm>
                  <a:off x="334963" y="6065838"/>
                  <a:ext cx="127000" cy="122238"/>
                </a:xfrm>
                <a:custGeom>
                  <a:rect b="b" l="l" r="r" t="t"/>
                  <a:pathLst>
                    <a:path extrusionOk="0" h="77" w="80">
                      <a:moveTo>
                        <a:pt x="0" y="40"/>
                      </a:moveTo>
                      <a:lnTo>
                        <a:pt x="40" y="77"/>
                      </a:lnTo>
                      <a:lnTo>
                        <a:pt x="80" y="40"/>
                      </a:lnTo>
                      <a:lnTo>
                        <a:pt x="40"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5"/>
                <p:cNvSpPr/>
                <p:nvPr/>
              </p:nvSpPr>
              <p:spPr>
                <a:xfrm>
                  <a:off x="779463" y="6065838"/>
                  <a:ext cx="127000" cy="122238"/>
                </a:xfrm>
                <a:custGeom>
                  <a:rect b="b" l="l" r="r" t="t"/>
                  <a:pathLst>
                    <a:path extrusionOk="0" h="77" w="80">
                      <a:moveTo>
                        <a:pt x="0" y="40"/>
                      </a:moveTo>
                      <a:lnTo>
                        <a:pt x="40" y="77"/>
                      </a:lnTo>
                      <a:lnTo>
                        <a:pt x="80" y="40"/>
                      </a:lnTo>
                      <a:lnTo>
                        <a:pt x="40"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5"/>
                <p:cNvSpPr/>
                <p:nvPr/>
              </p:nvSpPr>
              <p:spPr>
                <a:xfrm>
                  <a:off x="1225551" y="6065838"/>
                  <a:ext cx="125413" cy="122238"/>
                </a:xfrm>
                <a:custGeom>
                  <a:rect b="b" l="l" r="r" t="t"/>
                  <a:pathLst>
                    <a:path extrusionOk="0" h="77" w="79">
                      <a:moveTo>
                        <a:pt x="0" y="40"/>
                      </a:moveTo>
                      <a:lnTo>
                        <a:pt x="39" y="77"/>
                      </a:lnTo>
                      <a:lnTo>
                        <a:pt x="79" y="40"/>
                      </a:lnTo>
                      <a:lnTo>
                        <a:pt x="39"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5"/>
                <p:cNvSpPr/>
                <p:nvPr/>
              </p:nvSpPr>
              <p:spPr>
                <a:xfrm>
                  <a:off x="1670051" y="6065838"/>
                  <a:ext cx="125413" cy="122238"/>
                </a:xfrm>
                <a:custGeom>
                  <a:rect b="b" l="l" r="r" t="t"/>
                  <a:pathLst>
                    <a:path extrusionOk="0" h="77" w="79">
                      <a:moveTo>
                        <a:pt x="0" y="40"/>
                      </a:moveTo>
                      <a:lnTo>
                        <a:pt x="40" y="77"/>
                      </a:lnTo>
                      <a:lnTo>
                        <a:pt x="79" y="40"/>
                      </a:lnTo>
                      <a:lnTo>
                        <a:pt x="40"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5"/>
                <p:cNvSpPr/>
                <p:nvPr/>
              </p:nvSpPr>
              <p:spPr>
                <a:xfrm>
                  <a:off x="2117726" y="6065838"/>
                  <a:ext cx="123825" cy="122238"/>
                </a:xfrm>
                <a:custGeom>
                  <a:rect b="b" l="l" r="r" t="t"/>
                  <a:pathLst>
                    <a:path extrusionOk="0" h="77" w="78">
                      <a:moveTo>
                        <a:pt x="40" y="0"/>
                      </a:moveTo>
                      <a:lnTo>
                        <a:pt x="0" y="40"/>
                      </a:lnTo>
                      <a:lnTo>
                        <a:pt x="40" y="77"/>
                      </a:lnTo>
                      <a:lnTo>
                        <a:pt x="78" y="40"/>
                      </a:lnTo>
                      <a:lnTo>
                        <a:pt x="4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5"/>
                <p:cNvSpPr/>
                <p:nvPr/>
              </p:nvSpPr>
              <p:spPr>
                <a:xfrm>
                  <a:off x="334963" y="6400800"/>
                  <a:ext cx="127000" cy="125413"/>
                </a:xfrm>
                <a:custGeom>
                  <a:rect b="b" l="l" r="r" t="t"/>
                  <a:pathLst>
                    <a:path extrusionOk="0" h="79" w="80">
                      <a:moveTo>
                        <a:pt x="0" y="39"/>
                      </a:moveTo>
                      <a:lnTo>
                        <a:pt x="40" y="79"/>
                      </a:lnTo>
                      <a:lnTo>
                        <a:pt x="80" y="39"/>
                      </a:lnTo>
                      <a:lnTo>
                        <a:pt x="40" y="0"/>
                      </a:lnTo>
                      <a:lnTo>
                        <a:pt x="0" y="3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5"/>
                <p:cNvSpPr/>
                <p:nvPr/>
              </p:nvSpPr>
              <p:spPr>
                <a:xfrm>
                  <a:off x="779463" y="6400800"/>
                  <a:ext cx="127000" cy="125413"/>
                </a:xfrm>
                <a:custGeom>
                  <a:rect b="b" l="l" r="r" t="t"/>
                  <a:pathLst>
                    <a:path extrusionOk="0" h="79" w="80">
                      <a:moveTo>
                        <a:pt x="0" y="39"/>
                      </a:moveTo>
                      <a:lnTo>
                        <a:pt x="40" y="79"/>
                      </a:lnTo>
                      <a:lnTo>
                        <a:pt x="80" y="39"/>
                      </a:lnTo>
                      <a:lnTo>
                        <a:pt x="40" y="0"/>
                      </a:lnTo>
                      <a:lnTo>
                        <a:pt x="0" y="3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5"/>
                <p:cNvSpPr/>
                <p:nvPr/>
              </p:nvSpPr>
              <p:spPr>
                <a:xfrm>
                  <a:off x="1225551" y="6400800"/>
                  <a:ext cx="125413" cy="125413"/>
                </a:xfrm>
                <a:custGeom>
                  <a:rect b="b" l="l" r="r" t="t"/>
                  <a:pathLst>
                    <a:path extrusionOk="0" h="79" w="79">
                      <a:moveTo>
                        <a:pt x="0" y="39"/>
                      </a:moveTo>
                      <a:lnTo>
                        <a:pt x="39" y="79"/>
                      </a:lnTo>
                      <a:lnTo>
                        <a:pt x="79" y="39"/>
                      </a:lnTo>
                      <a:lnTo>
                        <a:pt x="39" y="0"/>
                      </a:lnTo>
                      <a:lnTo>
                        <a:pt x="0" y="3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5"/>
                <p:cNvSpPr/>
                <p:nvPr/>
              </p:nvSpPr>
              <p:spPr>
                <a:xfrm>
                  <a:off x="1670051" y="6400800"/>
                  <a:ext cx="125413" cy="125413"/>
                </a:xfrm>
                <a:custGeom>
                  <a:rect b="b" l="l" r="r" t="t"/>
                  <a:pathLst>
                    <a:path extrusionOk="0" h="79" w="79">
                      <a:moveTo>
                        <a:pt x="0" y="39"/>
                      </a:moveTo>
                      <a:lnTo>
                        <a:pt x="40" y="79"/>
                      </a:lnTo>
                      <a:lnTo>
                        <a:pt x="79" y="39"/>
                      </a:lnTo>
                      <a:lnTo>
                        <a:pt x="40" y="0"/>
                      </a:lnTo>
                      <a:lnTo>
                        <a:pt x="0" y="3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5"/>
                <p:cNvSpPr/>
                <p:nvPr/>
              </p:nvSpPr>
              <p:spPr>
                <a:xfrm>
                  <a:off x="2117726" y="6400800"/>
                  <a:ext cx="123825" cy="125413"/>
                </a:xfrm>
                <a:custGeom>
                  <a:rect b="b" l="l" r="r" t="t"/>
                  <a:pathLst>
                    <a:path extrusionOk="0" h="79" w="78">
                      <a:moveTo>
                        <a:pt x="40" y="0"/>
                      </a:moveTo>
                      <a:lnTo>
                        <a:pt x="0" y="39"/>
                      </a:lnTo>
                      <a:lnTo>
                        <a:pt x="40" y="79"/>
                      </a:lnTo>
                      <a:lnTo>
                        <a:pt x="78" y="39"/>
                      </a:lnTo>
                      <a:lnTo>
                        <a:pt x="4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5"/>
                <p:cNvSpPr/>
                <p:nvPr/>
              </p:nvSpPr>
              <p:spPr>
                <a:xfrm>
                  <a:off x="334963" y="6734175"/>
                  <a:ext cx="127000" cy="127000"/>
                </a:xfrm>
                <a:custGeom>
                  <a:rect b="b" l="l" r="r" t="t"/>
                  <a:pathLst>
                    <a:path extrusionOk="0" h="80" w="80">
                      <a:moveTo>
                        <a:pt x="0" y="40"/>
                      </a:moveTo>
                      <a:lnTo>
                        <a:pt x="40" y="80"/>
                      </a:lnTo>
                      <a:lnTo>
                        <a:pt x="80" y="40"/>
                      </a:lnTo>
                      <a:lnTo>
                        <a:pt x="40"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5"/>
                <p:cNvSpPr/>
                <p:nvPr/>
              </p:nvSpPr>
              <p:spPr>
                <a:xfrm>
                  <a:off x="779463" y="6734175"/>
                  <a:ext cx="127000" cy="127000"/>
                </a:xfrm>
                <a:custGeom>
                  <a:rect b="b" l="l" r="r" t="t"/>
                  <a:pathLst>
                    <a:path extrusionOk="0" h="80" w="80">
                      <a:moveTo>
                        <a:pt x="0" y="40"/>
                      </a:moveTo>
                      <a:lnTo>
                        <a:pt x="40" y="80"/>
                      </a:lnTo>
                      <a:lnTo>
                        <a:pt x="80" y="40"/>
                      </a:lnTo>
                      <a:lnTo>
                        <a:pt x="40"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5"/>
                <p:cNvSpPr/>
                <p:nvPr/>
              </p:nvSpPr>
              <p:spPr>
                <a:xfrm>
                  <a:off x="1225551" y="6734175"/>
                  <a:ext cx="125413" cy="127000"/>
                </a:xfrm>
                <a:custGeom>
                  <a:rect b="b" l="l" r="r" t="t"/>
                  <a:pathLst>
                    <a:path extrusionOk="0" h="80" w="79">
                      <a:moveTo>
                        <a:pt x="0" y="40"/>
                      </a:moveTo>
                      <a:lnTo>
                        <a:pt x="39" y="80"/>
                      </a:lnTo>
                      <a:lnTo>
                        <a:pt x="79" y="40"/>
                      </a:lnTo>
                      <a:lnTo>
                        <a:pt x="39"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5"/>
                <p:cNvSpPr/>
                <p:nvPr/>
              </p:nvSpPr>
              <p:spPr>
                <a:xfrm>
                  <a:off x="1670051" y="6734175"/>
                  <a:ext cx="125413" cy="127000"/>
                </a:xfrm>
                <a:custGeom>
                  <a:rect b="b" l="l" r="r" t="t"/>
                  <a:pathLst>
                    <a:path extrusionOk="0" h="80" w="79">
                      <a:moveTo>
                        <a:pt x="0" y="40"/>
                      </a:moveTo>
                      <a:lnTo>
                        <a:pt x="40" y="80"/>
                      </a:lnTo>
                      <a:lnTo>
                        <a:pt x="79" y="40"/>
                      </a:lnTo>
                      <a:lnTo>
                        <a:pt x="40"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5"/>
                <p:cNvSpPr/>
                <p:nvPr/>
              </p:nvSpPr>
              <p:spPr>
                <a:xfrm>
                  <a:off x="2117726" y="6734175"/>
                  <a:ext cx="123825" cy="127000"/>
                </a:xfrm>
                <a:custGeom>
                  <a:rect b="b" l="l" r="r" t="t"/>
                  <a:pathLst>
                    <a:path extrusionOk="0" h="80" w="78">
                      <a:moveTo>
                        <a:pt x="40" y="0"/>
                      </a:moveTo>
                      <a:lnTo>
                        <a:pt x="0" y="40"/>
                      </a:lnTo>
                      <a:lnTo>
                        <a:pt x="40" y="80"/>
                      </a:lnTo>
                      <a:lnTo>
                        <a:pt x="78" y="40"/>
                      </a:lnTo>
                      <a:lnTo>
                        <a:pt x="4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 name="Google Shape;31;p15"/>
              <p:cNvSpPr/>
              <p:nvPr/>
            </p:nvSpPr>
            <p:spPr>
              <a:xfrm rot="5400000">
                <a:off x="1" y="3721263"/>
                <a:ext cx="798899" cy="1585423"/>
              </a:xfrm>
              <a:custGeom>
                <a:rect b="b" l="l" r="r" t="t"/>
                <a:pathLst>
                  <a:path extrusionOk="0" h="2181" w="1099">
                    <a:moveTo>
                      <a:pt x="1099" y="548"/>
                    </a:moveTo>
                    <a:lnTo>
                      <a:pt x="548" y="0"/>
                    </a:lnTo>
                    <a:lnTo>
                      <a:pt x="0" y="548"/>
                    </a:lnTo>
                    <a:lnTo>
                      <a:pt x="540" y="1089"/>
                    </a:lnTo>
                    <a:lnTo>
                      <a:pt x="0" y="1632"/>
                    </a:lnTo>
                    <a:lnTo>
                      <a:pt x="548" y="2181"/>
                    </a:lnTo>
                    <a:lnTo>
                      <a:pt x="1099" y="1632"/>
                    </a:lnTo>
                    <a:lnTo>
                      <a:pt x="558" y="1089"/>
                    </a:lnTo>
                    <a:lnTo>
                      <a:pt x="1099" y="548"/>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32" name="Google Shape;32;p15"/>
              <p:cNvSpPr/>
              <p:nvPr/>
            </p:nvSpPr>
            <p:spPr>
              <a:xfrm>
                <a:off x="7302075" y="-590117"/>
                <a:ext cx="1128699" cy="1129616"/>
              </a:xfrm>
              <a:custGeom>
                <a:rect b="b" l="l" r="r" t="t"/>
                <a:pathLst>
                  <a:path extrusionOk="0" h="612" w="612">
                    <a:moveTo>
                      <a:pt x="0" y="0"/>
                    </a:moveTo>
                    <a:cubicBezTo>
                      <a:pt x="0" y="612"/>
                      <a:pt x="0" y="612"/>
                      <a:pt x="0" y="612"/>
                    </a:cubicBezTo>
                    <a:cubicBezTo>
                      <a:pt x="612" y="612"/>
                      <a:pt x="612" y="612"/>
                      <a:pt x="612" y="612"/>
                    </a:cubicBezTo>
                    <a:cubicBezTo>
                      <a:pt x="612" y="0"/>
                      <a:pt x="612" y="0"/>
                      <a:pt x="612" y="0"/>
                    </a:cubicBezTo>
                    <a:lnTo>
                      <a:pt x="0" y="0"/>
                    </a:lnTo>
                    <a:close/>
                    <a:moveTo>
                      <a:pt x="523" y="306"/>
                    </a:moveTo>
                    <a:cubicBezTo>
                      <a:pt x="523" y="426"/>
                      <a:pt x="426" y="524"/>
                      <a:pt x="306" y="524"/>
                    </a:cubicBezTo>
                    <a:cubicBezTo>
                      <a:pt x="306" y="524"/>
                      <a:pt x="306" y="524"/>
                      <a:pt x="306" y="524"/>
                    </a:cubicBezTo>
                    <a:cubicBezTo>
                      <a:pt x="186" y="524"/>
                      <a:pt x="89" y="426"/>
                      <a:pt x="89" y="306"/>
                    </a:cubicBezTo>
                    <a:cubicBezTo>
                      <a:pt x="89" y="306"/>
                      <a:pt x="89" y="306"/>
                      <a:pt x="89" y="306"/>
                    </a:cubicBezTo>
                    <a:cubicBezTo>
                      <a:pt x="89" y="186"/>
                      <a:pt x="186" y="89"/>
                      <a:pt x="306" y="89"/>
                    </a:cubicBezTo>
                    <a:cubicBezTo>
                      <a:pt x="306" y="89"/>
                      <a:pt x="306" y="89"/>
                      <a:pt x="306" y="89"/>
                    </a:cubicBezTo>
                    <a:cubicBezTo>
                      <a:pt x="426" y="89"/>
                      <a:pt x="523" y="186"/>
                      <a:pt x="523" y="30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33" name="Google Shape;33;p15"/>
              <p:cNvSpPr/>
              <p:nvPr/>
            </p:nvSpPr>
            <p:spPr>
              <a:xfrm>
                <a:off x="8755626" y="-589612"/>
                <a:ext cx="1128600" cy="11286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grpSp>
        <p:grpSp>
          <p:nvGrpSpPr>
            <p:cNvPr id="34" name="Google Shape;34;p15"/>
            <p:cNvGrpSpPr/>
            <p:nvPr/>
          </p:nvGrpSpPr>
          <p:grpSpPr>
            <a:xfrm>
              <a:off x="6511520" y="4125350"/>
              <a:ext cx="2632480" cy="777250"/>
              <a:chOff x="6511520" y="4125350"/>
              <a:chExt cx="2632480" cy="777250"/>
            </a:xfrm>
          </p:grpSpPr>
          <p:sp>
            <p:nvSpPr>
              <p:cNvPr id="35" name="Google Shape;35;p15"/>
              <p:cNvSpPr/>
              <p:nvPr/>
            </p:nvSpPr>
            <p:spPr>
              <a:xfrm>
                <a:off x="8755613" y="4125350"/>
                <a:ext cx="388387" cy="777246"/>
              </a:xfrm>
              <a:custGeom>
                <a:rect b="b" l="l" r="r" t="t"/>
                <a:pathLst>
                  <a:path extrusionOk="0" h="832" w="416">
                    <a:moveTo>
                      <a:pt x="0" y="416"/>
                    </a:moveTo>
                    <a:cubicBezTo>
                      <a:pt x="0" y="646"/>
                      <a:pt x="186" y="832"/>
                      <a:pt x="416" y="832"/>
                    </a:cubicBezTo>
                    <a:cubicBezTo>
                      <a:pt x="416" y="0"/>
                      <a:pt x="416" y="0"/>
                      <a:pt x="416" y="0"/>
                    </a:cubicBezTo>
                    <a:cubicBezTo>
                      <a:pt x="186" y="0"/>
                      <a:pt x="0" y="186"/>
                      <a:pt x="0" y="41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pic>
            <p:nvPicPr>
              <p:cNvPr id="36" name="Google Shape;36;p15"/>
              <p:cNvPicPr preferRelativeResize="0"/>
              <p:nvPr/>
            </p:nvPicPr>
            <p:blipFill rotWithShape="1">
              <a:blip r:embed="rId3">
                <a:alphaModFix/>
              </a:blip>
              <a:srcRect b="0" l="0" r="0" t="0"/>
              <a:stretch/>
            </p:blipFill>
            <p:spPr>
              <a:xfrm>
                <a:off x="6511520" y="4125350"/>
                <a:ext cx="2154085" cy="777250"/>
              </a:xfrm>
              <a:prstGeom prst="rect">
                <a:avLst/>
              </a:prstGeom>
              <a:noFill/>
              <a:ln>
                <a:noFill/>
              </a:ln>
            </p:spPr>
          </p:pic>
        </p:grpSp>
      </p:grpSp>
      <p:grpSp>
        <p:nvGrpSpPr>
          <p:cNvPr id="37" name="Google Shape;37;p15"/>
          <p:cNvGrpSpPr/>
          <p:nvPr/>
        </p:nvGrpSpPr>
        <p:grpSpPr>
          <a:xfrm>
            <a:off x="-1078225" y="303525"/>
            <a:ext cx="10620875" cy="4329350"/>
            <a:chOff x="-1078225" y="303525"/>
            <a:chExt cx="10620875" cy="4329350"/>
          </a:xfrm>
        </p:grpSpPr>
        <p:sp>
          <p:nvSpPr>
            <p:cNvPr id="38" name="Google Shape;38;p15"/>
            <p:cNvSpPr/>
            <p:nvPr/>
          </p:nvSpPr>
          <p:spPr>
            <a:xfrm>
              <a:off x="-1078225" y="303525"/>
              <a:ext cx="2046000" cy="8601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sp>
          <p:nvSpPr>
            <p:cNvPr id="39" name="Google Shape;39;p15"/>
            <p:cNvSpPr/>
            <p:nvPr/>
          </p:nvSpPr>
          <p:spPr>
            <a:xfrm>
              <a:off x="7870150" y="2960375"/>
              <a:ext cx="1672500" cy="16725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7" name="Shape 167"/>
        <p:cNvGrpSpPr/>
        <p:nvPr/>
      </p:nvGrpSpPr>
      <p:grpSpPr>
        <a:xfrm>
          <a:off x="0" y="0"/>
          <a:ext cx="0" cy="0"/>
          <a:chOff x="0" y="0"/>
          <a:chExt cx="0" cy="0"/>
        </a:xfrm>
      </p:grpSpPr>
      <p:sp>
        <p:nvSpPr>
          <p:cNvPr id="168" name="Google Shape;168;p24"/>
          <p:cNvSpPr txBox="1"/>
          <p:nvPr>
            <p:ph type="title"/>
          </p:nvPr>
        </p:nvSpPr>
        <p:spPr>
          <a:xfrm>
            <a:off x="713225" y="2819925"/>
            <a:ext cx="4191900" cy="151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44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69" name="Google Shape;169;p24"/>
          <p:cNvSpPr txBox="1"/>
          <p:nvPr>
            <p:ph idx="2" type="title"/>
          </p:nvPr>
        </p:nvSpPr>
        <p:spPr>
          <a:xfrm>
            <a:off x="713225" y="1624325"/>
            <a:ext cx="1051800" cy="915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sz="44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grpSp>
        <p:nvGrpSpPr>
          <p:cNvPr id="170" name="Google Shape;170;p24"/>
          <p:cNvGrpSpPr/>
          <p:nvPr/>
        </p:nvGrpSpPr>
        <p:grpSpPr>
          <a:xfrm>
            <a:off x="713225" y="-1647698"/>
            <a:ext cx="8106172" cy="6806576"/>
            <a:chOff x="713225" y="-1647698"/>
            <a:chExt cx="8106172" cy="6806576"/>
          </a:xfrm>
        </p:grpSpPr>
        <p:sp>
          <p:nvSpPr>
            <p:cNvPr id="171" name="Google Shape;171;p24"/>
            <p:cNvSpPr/>
            <p:nvPr/>
          </p:nvSpPr>
          <p:spPr>
            <a:xfrm rot="5400000">
              <a:off x="8236581" y="4576061"/>
              <a:ext cx="388387" cy="777246"/>
            </a:xfrm>
            <a:custGeom>
              <a:rect b="b" l="l" r="r" t="t"/>
              <a:pathLst>
                <a:path extrusionOk="0" h="832" w="416">
                  <a:moveTo>
                    <a:pt x="0" y="416"/>
                  </a:moveTo>
                  <a:cubicBezTo>
                    <a:pt x="0" y="646"/>
                    <a:pt x="186" y="832"/>
                    <a:pt x="416" y="832"/>
                  </a:cubicBezTo>
                  <a:cubicBezTo>
                    <a:pt x="416" y="0"/>
                    <a:pt x="416" y="0"/>
                    <a:pt x="416" y="0"/>
                  </a:cubicBezTo>
                  <a:cubicBezTo>
                    <a:pt x="186" y="0"/>
                    <a:pt x="0" y="186"/>
                    <a:pt x="0" y="41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grpSp>
          <p:nvGrpSpPr>
            <p:cNvPr id="172" name="Google Shape;172;p24"/>
            <p:cNvGrpSpPr/>
            <p:nvPr/>
          </p:nvGrpSpPr>
          <p:grpSpPr>
            <a:xfrm>
              <a:off x="713225" y="-1647698"/>
              <a:ext cx="6410574" cy="2222800"/>
              <a:chOff x="713225" y="-1647698"/>
              <a:chExt cx="6410574" cy="2222800"/>
            </a:xfrm>
          </p:grpSpPr>
          <p:pic>
            <p:nvPicPr>
              <p:cNvPr id="173" name="Google Shape;173;p24"/>
              <p:cNvPicPr preferRelativeResize="0"/>
              <p:nvPr/>
            </p:nvPicPr>
            <p:blipFill rotWithShape="1">
              <a:blip r:embed="rId2">
                <a:alphaModFix/>
              </a:blip>
              <a:srcRect b="0" l="0" r="0" t="0"/>
              <a:stretch/>
            </p:blipFill>
            <p:spPr>
              <a:xfrm rot="5400000">
                <a:off x="5611386" y="-937311"/>
                <a:ext cx="2222800" cy="802025"/>
              </a:xfrm>
              <a:prstGeom prst="rect">
                <a:avLst/>
              </a:prstGeom>
              <a:noFill/>
              <a:ln>
                <a:noFill/>
              </a:ln>
            </p:spPr>
          </p:pic>
          <p:sp>
            <p:nvSpPr>
              <p:cNvPr id="174" name="Google Shape;174;p24"/>
              <p:cNvSpPr/>
              <p:nvPr/>
            </p:nvSpPr>
            <p:spPr>
              <a:xfrm>
                <a:off x="713225" y="-590117"/>
                <a:ext cx="1128699" cy="1129616"/>
              </a:xfrm>
              <a:custGeom>
                <a:rect b="b" l="l" r="r" t="t"/>
                <a:pathLst>
                  <a:path extrusionOk="0" h="612" w="612">
                    <a:moveTo>
                      <a:pt x="0" y="0"/>
                    </a:moveTo>
                    <a:cubicBezTo>
                      <a:pt x="0" y="612"/>
                      <a:pt x="0" y="612"/>
                      <a:pt x="0" y="612"/>
                    </a:cubicBezTo>
                    <a:cubicBezTo>
                      <a:pt x="612" y="612"/>
                      <a:pt x="612" y="612"/>
                      <a:pt x="612" y="612"/>
                    </a:cubicBezTo>
                    <a:cubicBezTo>
                      <a:pt x="612" y="0"/>
                      <a:pt x="612" y="0"/>
                      <a:pt x="612" y="0"/>
                    </a:cubicBezTo>
                    <a:lnTo>
                      <a:pt x="0" y="0"/>
                    </a:lnTo>
                    <a:close/>
                    <a:moveTo>
                      <a:pt x="523" y="306"/>
                    </a:moveTo>
                    <a:cubicBezTo>
                      <a:pt x="523" y="426"/>
                      <a:pt x="426" y="524"/>
                      <a:pt x="306" y="524"/>
                    </a:cubicBezTo>
                    <a:cubicBezTo>
                      <a:pt x="306" y="524"/>
                      <a:pt x="306" y="524"/>
                      <a:pt x="306" y="524"/>
                    </a:cubicBezTo>
                    <a:cubicBezTo>
                      <a:pt x="186" y="524"/>
                      <a:pt x="89" y="426"/>
                      <a:pt x="89" y="306"/>
                    </a:cubicBezTo>
                    <a:cubicBezTo>
                      <a:pt x="89" y="306"/>
                      <a:pt x="89" y="306"/>
                      <a:pt x="89" y="306"/>
                    </a:cubicBezTo>
                    <a:cubicBezTo>
                      <a:pt x="89" y="186"/>
                      <a:pt x="186" y="89"/>
                      <a:pt x="306" y="89"/>
                    </a:cubicBezTo>
                    <a:cubicBezTo>
                      <a:pt x="306" y="89"/>
                      <a:pt x="306" y="89"/>
                      <a:pt x="306" y="89"/>
                    </a:cubicBezTo>
                    <a:cubicBezTo>
                      <a:pt x="426" y="89"/>
                      <a:pt x="523" y="186"/>
                      <a:pt x="523" y="30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175" name="Google Shape;175;p24"/>
              <p:cNvSpPr/>
              <p:nvPr/>
            </p:nvSpPr>
            <p:spPr>
              <a:xfrm>
                <a:off x="2166776" y="-589612"/>
                <a:ext cx="1128600" cy="11286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grpSp>
      </p:grpSp>
      <p:sp>
        <p:nvSpPr>
          <p:cNvPr id="176" name="Google Shape;176;p24"/>
          <p:cNvSpPr/>
          <p:nvPr/>
        </p:nvSpPr>
        <p:spPr>
          <a:xfrm rot="5400000">
            <a:off x="8430772" y="3885028"/>
            <a:ext cx="1672500" cy="16725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7" name="Shape 177"/>
        <p:cNvGrpSpPr/>
        <p:nvPr/>
      </p:nvGrpSpPr>
      <p:grpSpPr>
        <a:xfrm>
          <a:off x="0" y="0"/>
          <a:ext cx="0" cy="0"/>
          <a:chOff x="0" y="0"/>
          <a:chExt cx="0" cy="0"/>
        </a:xfrm>
      </p:grpSpPr>
      <p:sp>
        <p:nvSpPr>
          <p:cNvPr id="178" name="Google Shape;178;p25"/>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Font typeface="Figtree"/>
              <a:buNone/>
              <a:defRPr>
                <a:latin typeface="Figtree"/>
                <a:ea typeface="Figtree"/>
                <a:cs typeface="Figtree"/>
                <a:sym typeface="Figtree"/>
              </a:defRPr>
            </a:lvl2pPr>
            <a:lvl3pPr lvl="2" algn="ctr">
              <a:lnSpc>
                <a:spcPct val="100000"/>
              </a:lnSpc>
              <a:spcBef>
                <a:spcPts val="0"/>
              </a:spcBef>
              <a:spcAft>
                <a:spcPts val="0"/>
              </a:spcAft>
              <a:buSzPts val="2800"/>
              <a:buFont typeface="Figtree"/>
              <a:buNone/>
              <a:defRPr>
                <a:latin typeface="Figtree"/>
                <a:ea typeface="Figtree"/>
                <a:cs typeface="Figtree"/>
                <a:sym typeface="Figtree"/>
              </a:defRPr>
            </a:lvl3pPr>
            <a:lvl4pPr lvl="3" algn="ctr">
              <a:lnSpc>
                <a:spcPct val="100000"/>
              </a:lnSpc>
              <a:spcBef>
                <a:spcPts val="0"/>
              </a:spcBef>
              <a:spcAft>
                <a:spcPts val="0"/>
              </a:spcAft>
              <a:buSzPts val="2800"/>
              <a:buFont typeface="Figtree"/>
              <a:buNone/>
              <a:defRPr>
                <a:latin typeface="Figtree"/>
                <a:ea typeface="Figtree"/>
                <a:cs typeface="Figtree"/>
                <a:sym typeface="Figtree"/>
              </a:defRPr>
            </a:lvl4pPr>
            <a:lvl5pPr lvl="4" algn="ctr">
              <a:lnSpc>
                <a:spcPct val="100000"/>
              </a:lnSpc>
              <a:spcBef>
                <a:spcPts val="0"/>
              </a:spcBef>
              <a:spcAft>
                <a:spcPts val="0"/>
              </a:spcAft>
              <a:buSzPts val="2800"/>
              <a:buFont typeface="Figtree"/>
              <a:buNone/>
              <a:defRPr>
                <a:latin typeface="Figtree"/>
                <a:ea typeface="Figtree"/>
                <a:cs typeface="Figtree"/>
                <a:sym typeface="Figtree"/>
              </a:defRPr>
            </a:lvl5pPr>
            <a:lvl6pPr lvl="5" algn="ctr">
              <a:lnSpc>
                <a:spcPct val="100000"/>
              </a:lnSpc>
              <a:spcBef>
                <a:spcPts val="0"/>
              </a:spcBef>
              <a:spcAft>
                <a:spcPts val="0"/>
              </a:spcAft>
              <a:buSzPts val="2800"/>
              <a:buFont typeface="Figtree"/>
              <a:buNone/>
              <a:defRPr>
                <a:latin typeface="Figtree"/>
                <a:ea typeface="Figtree"/>
                <a:cs typeface="Figtree"/>
                <a:sym typeface="Figtree"/>
              </a:defRPr>
            </a:lvl6pPr>
            <a:lvl7pPr lvl="6" algn="ctr">
              <a:lnSpc>
                <a:spcPct val="100000"/>
              </a:lnSpc>
              <a:spcBef>
                <a:spcPts val="0"/>
              </a:spcBef>
              <a:spcAft>
                <a:spcPts val="0"/>
              </a:spcAft>
              <a:buSzPts val="2800"/>
              <a:buFont typeface="Figtree"/>
              <a:buNone/>
              <a:defRPr>
                <a:latin typeface="Figtree"/>
                <a:ea typeface="Figtree"/>
                <a:cs typeface="Figtree"/>
                <a:sym typeface="Figtree"/>
              </a:defRPr>
            </a:lvl7pPr>
            <a:lvl8pPr lvl="7" algn="ctr">
              <a:lnSpc>
                <a:spcPct val="100000"/>
              </a:lnSpc>
              <a:spcBef>
                <a:spcPts val="0"/>
              </a:spcBef>
              <a:spcAft>
                <a:spcPts val="0"/>
              </a:spcAft>
              <a:buSzPts val="2800"/>
              <a:buFont typeface="Figtree"/>
              <a:buNone/>
              <a:defRPr>
                <a:latin typeface="Figtree"/>
                <a:ea typeface="Figtree"/>
                <a:cs typeface="Figtree"/>
                <a:sym typeface="Figtree"/>
              </a:defRPr>
            </a:lvl8pPr>
            <a:lvl9pPr lvl="8" algn="ctr">
              <a:lnSpc>
                <a:spcPct val="100000"/>
              </a:lnSpc>
              <a:spcBef>
                <a:spcPts val="0"/>
              </a:spcBef>
              <a:spcAft>
                <a:spcPts val="0"/>
              </a:spcAft>
              <a:buSzPts val="2800"/>
              <a:buFont typeface="Figtree"/>
              <a:buNone/>
              <a:defRPr>
                <a:latin typeface="Figtree"/>
                <a:ea typeface="Figtree"/>
                <a:cs typeface="Figtree"/>
                <a:sym typeface="Figtree"/>
              </a:defRPr>
            </a:lvl9pPr>
          </a:lstStyle>
          <a:p/>
        </p:txBody>
      </p:sp>
      <p:sp>
        <p:nvSpPr>
          <p:cNvPr id="179" name="Google Shape;179;p25"/>
          <p:cNvSpPr txBox="1"/>
          <p:nvPr>
            <p:ph idx="1" type="body"/>
          </p:nvPr>
        </p:nvSpPr>
        <p:spPr>
          <a:xfrm>
            <a:off x="720000" y="1215751"/>
            <a:ext cx="7704000" cy="397500"/>
          </a:xfrm>
          <a:prstGeom prst="rect">
            <a:avLst/>
          </a:prstGeom>
          <a:noFill/>
          <a:ln>
            <a:noFill/>
          </a:ln>
        </p:spPr>
        <p:txBody>
          <a:bodyPr anchorCtr="0" anchor="t" bIns="91425" lIns="91425" spcFirstLastPara="1" rIns="91425" wrap="square" tIns="91425">
            <a:noAutofit/>
          </a:bodyPr>
          <a:lstStyle>
            <a:lvl1pPr indent="-304800" lvl="0" marL="457200" algn="ctr">
              <a:lnSpc>
                <a:spcPct val="100000"/>
              </a:lnSpc>
              <a:spcBef>
                <a:spcPts val="0"/>
              </a:spcBef>
              <a:spcAft>
                <a:spcPts val="0"/>
              </a:spcAft>
              <a:buSzPts val="1200"/>
              <a:buFont typeface="Nunito Light"/>
              <a:buChar char="●"/>
              <a:defRPr/>
            </a:lvl1pPr>
            <a:lvl2pPr indent="-304800" lvl="1" marL="914400" algn="ctr">
              <a:lnSpc>
                <a:spcPct val="100000"/>
              </a:lnSpc>
              <a:spcBef>
                <a:spcPts val="0"/>
              </a:spcBef>
              <a:spcAft>
                <a:spcPts val="0"/>
              </a:spcAft>
              <a:buSzPts val="1200"/>
              <a:buFont typeface="Nunito Light"/>
              <a:buChar char="○"/>
              <a:defRPr/>
            </a:lvl2pPr>
            <a:lvl3pPr indent="-304800" lvl="2" marL="1371600" algn="ctr">
              <a:lnSpc>
                <a:spcPct val="100000"/>
              </a:lnSpc>
              <a:spcBef>
                <a:spcPts val="0"/>
              </a:spcBef>
              <a:spcAft>
                <a:spcPts val="0"/>
              </a:spcAft>
              <a:buSzPts val="1200"/>
              <a:buFont typeface="Nunito Light"/>
              <a:buChar char="■"/>
              <a:defRPr/>
            </a:lvl3pPr>
            <a:lvl4pPr indent="-304800" lvl="3" marL="1828800" algn="ctr">
              <a:lnSpc>
                <a:spcPct val="100000"/>
              </a:lnSpc>
              <a:spcBef>
                <a:spcPts val="0"/>
              </a:spcBef>
              <a:spcAft>
                <a:spcPts val="0"/>
              </a:spcAft>
              <a:buSzPts val="1200"/>
              <a:buFont typeface="Nunito Light"/>
              <a:buChar char="●"/>
              <a:defRPr/>
            </a:lvl4pPr>
            <a:lvl5pPr indent="-304800" lvl="4" marL="2286000" algn="ctr">
              <a:lnSpc>
                <a:spcPct val="100000"/>
              </a:lnSpc>
              <a:spcBef>
                <a:spcPts val="0"/>
              </a:spcBef>
              <a:spcAft>
                <a:spcPts val="0"/>
              </a:spcAft>
              <a:buSzPts val="1200"/>
              <a:buFont typeface="Nunito Light"/>
              <a:buChar char="○"/>
              <a:defRPr/>
            </a:lvl5pPr>
            <a:lvl6pPr indent="-304800" lvl="5" marL="2743200" algn="ctr">
              <a:lnSpc>
                <a:spcPct val="100000"/>
              </a:lnSpc>
              <a:spcBef>
                <a:spcPts val="0"/>
              </a:spcBef>
              <a:spcAft>
                <a:spcPts val="0"/>
              </a:spcAft>
              <a:buSzPts val="1200"/>
              <a:buFont typeface="Nunito Light"/>
              <a:buChar char="■"/>
              <a:defRPr/>
            </a:lvl6pPr>
            <a:lvl7pPr indent="-304800" lvl="6" marL="3200400" algn="ctr">
              <a:lnSpc>
                <a:spcPct val="100000"/>
              </a:lnSpc>
              <a:spcBef>
                <a:spcPts val="0"/>
              </a:spcBef>
              <a:spcAft>
                <a:spcPts val="0"/>
              </a:spcAft>
              <a:buSzPts val="1200"/>
              <a:buFont typeface="Nunito Light"/>
              <a:buChar char="●"/>
              <a:defRPr/>
            </a:lvl7pPr>
            <a:lvl8pPr indent="-304800" lvl="7" marL="3657600" algn="ctr">
              <a:lnSpc>
                <a:spcPct val="100000"/>
              </a:lnSpc>
              <a:spcBef>
                <a:spcPts val="0"/>
              </a:spcBef>
              <a:spcAft>
                <a:spcPts val="0"/>
              </a:spcAft>
              <a:buSzPts val="1200"/>
              <a:buFont typeface="Nunito Light"/>
              <a:buChar char="○"/>
              <a:defRPr/>
            </a:lvl8pPr>
            <a:lvl9pPr indent="-304800" lvl="8" marL="4114800" algn="ctr">
              <a:lnSpc>
                <a:spcPct val="100000"/>
              </a:lnSpc>
              <a:spcBef>
                <a:spcPts val="0"/>
              </a:spcBef>
              <a:spcAft>
                <a:spcPts val="0"/>
              </a:spcAft>
              <a:buSzPts val="1200"/>
              <a:buFont typeface="Nunito Light"/>
              <a:buChar char="■"/>
              <a:defRPr/>
            </a:lvl9pPr>
          </a:lstStyle>
          <a:p/>
        </p:txBody>
      </p:sp>
      <p:grpSp>
        <p:nvGrpSpPr>
          <p:cNvPr id="180" name="Google Shape;180;p25"/>
          <p:cNvGrpSpPr/>
          <p:nvPr/>
        </p:nvGrpSpPr>
        <p:grpSpPr>
          <a:xfrm>
            <a:off x="-956550" y="-132005"/>
            <a:ext cx="10100438" cy="5671081"/>
            <a:chOff x="-956550" y="-132005"/>
            <a:chExt cx="10100438" cy="5671081"/>
          </a:xfrm>
        </p:grpSpPr>
        <p:sp>
          <p:nvSpPr>
            <p:cNvPr id="181" name="Google Shape;181;p25"/>
            <p:cNvSpPr/>
            <p:nvPr/>
          </p:nvSpPr>
          <p:spPr>
            <a:xfrm>
              <a:off x="8603888" y="-132000"/>
              <a:ext cx="540000" cy="5394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182" name="Google Shape;182;p25"/>
            <p:cNvSpPr/>
            <p:nvPr/>
          </p:nvSpPr>
          <p:spPr>
            <a:xfrm>
              <a:off x="-1" y="4736101"/>
              <a:ext cx="913473" cy="461700"/>
            </a:xfrm>
            <a:custGeom>
              <a:rect b="b" l="l" r="r" t="t"/>
              <a:pathLst>
                <a:path extrusionOk="0" h="304" w="602">
                  <a:moveTo>
                    <a:pt x="602" y="304"/>
                  </a:moveTo>
                  <a:cubicBezTo>
                    <a:pt x="0" y="304"/>
                    <a:pt x="0" y="304"/>
                    <a:pt x="0" y="304"/>
                  </a:cubicBezTo>
                  <a:cubicBezTo>
                    <a:pt x="0" y="0"/>
                    <a:pt x="0" y="0"/>
                    <a:pt x="0" y="0"/>
                  </a:cubicBezTo>
                  <a:cubicBezTo>
                    <a:pt x="297" y="0"/>
                    <a:pt x="297" y="0"/>
                    <a:pt x="297" y="0"/>
                  </a:cubicBezTo>
                  <a:cubicBezTo>
                    <a:pt x="465" y="0"/>
                    <a:pt x="602" y="136"/>
                    <a:pt x="602" y="304"/>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pic>
          <p:nvPicPr>
            <p:cNvPr id="183" name="Google Shape;183;p25"/>
            <p:cNvPicPr preferRelativeResize="0"/>
            <p:nvPr/>
          </p:nvPicPr>
          <p:blipFill rotWithShape="1">
            <a:blip r:embed="rId2">
              <a:alphaModFix/>
            </a:blip>
            <a:srcRect b="0" l="0" r="0" t="0"/>
            <a:stretch/>
          </p:blipFill>
          <p:spPr>
            <a:xfrm>
              <a:off x="-956550" y="-132005"/>
              <a:ext cx="2408868" cy="539400"/>
            </a:xfrm>
            <a:prstGeom prst="rect">
              <a:avLst/>
            </a:prstGeom>
            <a:noFill/>
            <a:ln>
              <a:noFill/>
            </a:ln>
          </p:spPr>
        </p:pic>
        <p:sp>
          <p:nvSpPr>
            <p:cNvPr id="184" name="Google Shape;184;p25"/>
            <p:cNvSpPr/>
            <p:nvPr/>
          </p:nvSpPr>
          <p:spPr>
            <a:xfrm>
              <a:off x="8031779" y="4740176"/>
              <a:ext cx="798000" cy="7989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grpSp>
      <p:sp>
        <p:nvSpPr>
          <p:cNvPr id="185" name="Google Shape;185;p25"/>
          <p:cNvSpPr/>
          <p:nvPr/>
        </p:nvSpPr>
        <p:spPr>
          <a:xfrm>
            <a:off x="6046125" y="-452700"/>
            <a:ext cx="2046000" cy="8601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6" name="Shape 186"/>
        <p:cNvGrpSpPr/>
        <p:nvPr/>
      </p:nvGrpSpPr>
      <p:grpSpPr>
        <a:xfrm>
          <a:off x="0" y="0"/>
          <a:ext cx="0" cy="0"/>
          <a:chOff x="0" y="0"/>
          <a:chExt cx="0" cy="0"/>
        </a:xfrm>
      </p:grpSpPr>
      <p:sp>
        <p:nvSpPr>
          <p:cNvPr id="187" name="Google Shape;187;p26"/>
          <p:cNvSpPr/>
          <p:nvPr>
            <p:ph idx="2" type="pic"/>
          </p:nvPr>
        </p:nvSpPr>
        <p:spPr>
          <a:xfrm>
            <a:off x="0" y="0"/>
            <a:ext cx="9144000" cy="5143500"/>
          </a:xfrm>
          <a:prstGeom prst="rect">
            <a:avLst/>
          </a:prstGeom>
          <a:noFill/>
          <a:ln>
            <a:noFill/>
          </a:ln>
        </p:spPr>
      </p:sp>
      <p:sp>
        <p:nvSpPr>
          <p:cNvPr id="188" name="Google Shape;188;p26"/>
          <p:cNvSpPr txBox="1"/>
          <p:nvPr>
            <p:ph type="title"/>
          </p:nvPr>
        </p:nvSpPr>
        <p:spPr>
          <a:xfrm>
            <a:off x="2197450" y="719575"/>
            <a:ext cx="4749000" cy="1082400"/>
          </a:xfrm>
          <a:prstGeom prst="rect">
            <a:avLst/>
          </a:prstGeom>
          <a:solidFill>
            <a:schemeClr val="lt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Font typeface="Figtree"/>
              <a:buNone/>
              <a:defRPr>
                <a:latin typeface="Figtree"/>
                <a:ea typeface="Figtree"/>
                <a:cs typeface="Figtree"/>
                <a:sym typeface="Figtree"/>
              </a:defRPr>
            </a:lvl2pPr>
            <a:lvl3pPr lvl="2" algn="ctr">
              <a:lnSpc>
                <a:spcPct val="100000"/>
              </a:lnSpc>
              <a:spcBef>
                <a:spcPts val="0"/>
              </a:spcBef>
              <a:spcAft>
                <a:spcPts val="0"/>
              </a:spcAft>
              <a:buSzPts val="2800"/>
              <a:buFont typeface="Figtree"/>
              <a:buNone/>
              <a:defRPr>
                <a:latin typeface="Figtree"/>
                <a:ea typeface="Figtree"/>
                <a:cs typeface="Figtree"/>
                <a:sym typeface="Figtree"/>
              </a:defRPr>
            </a:lvl3pPr>
            <a:lvl4pPr lvl="3" algn="ctr">
              <a:lnSpc>
                <a:spcPct val="100000"/>
              </a:lnSpc>
              <a:spcBef>
                <a:spcPts val="0"/>
              </a:spcBef>
              <a:spcAft>
                <a:spcPts val="0"/>
              </a:spcAft>
              <a:buSzPts val="2800"/>
              <a:buFont typeface="Figtree"/>
              <a:buNone/>
              <a:defRPr>
                <a:latin typeface="Figtree"/>
                <a:ea typeface="Figtree"/>
                <a:cs typeface="Figtree"/>
                <a:sym typeface="Figtree"/>
              </a:defRPr>
            </a:lvl4pPr>
            <a:lvl5pPr lvl="4" algn="ctr">
              <a:lnSpc>
                <a:spcPct val="100000"/>
              </a:lnSpc>
              <a:spcBef>
                <a:spcPts val="0"/>
              </a:spcBef>
              <a:spcAft>
                <a:spcPts val="0"/>
              </a:spcAft>
              <a:buSzPts val="2800"/>
              <a:buFont typeface="Figtree"/>
              <a:buNone/>
              <a:defRPr>
                <a:latin typeface="Figtree"/>
                <a:ea typeface="Figtree"/>
                <a:cs typeface="Figtree"/>
                <a:sym typeface="Figtree"/>
              </a:defRPr>
            </a:lvl5pPr>
            <a:lvl6pPr lvl="5" algn="ctr">
              <a:lnSpc>
                <a:spcPct val="100000"/>
              </a:lnSpc>
              <a:spcBef>
                <a:spcPts val="0"/>
              </a:spcBef>
              <a:spcAft>
                <a:spcPts val="0"/>
              </a:spcAft>
              <a:buSzPts val="2800"/>
              <a:buFont typeface="Figtree"/>
              <a:buNone/>
              <a:defRPr>
                <a:latin typeface="Figtree"/>
                <a:ea typeface="Figtree"/>
                <a:cs typeface="Figtree"/>
                <a:sym typeface="Figtree"/>
              </a:defRPr>
            </a:lvl6pPr>
            <a:lvl7pPr lvl="6" algn="ctr">
              <a:lnSpc>
                <a:spcPct val="100000"/>
              </a:lnSpc>
              <a:spcBef>
                <a:spcPts val="0"/>
              </a:spcBef>
              <a:spcAft>
                <a:spcPts val="0"/>
              </a:spcAft>
              <a:buSzPts val="2800"/>
              <a:buFont typeface="Figtree"/>
              <a:buNone/>
              <a:defRPr>
                <a:latin typeface="Figtree"/>
                <a:ea typeface="Figtree"/>
                <a:cs typeface="Figtree"/>
                <a:sym typeface="Figtree"/>
              </a:defRPr>
            </a:lvl7pPr>
            <a:lvl8pPr lvl="7" algn="ctr">
              <a:lnSpc>
                <a:spcPct val="100000"/>
              </a:lnSpc>
              <a:spcBef>
                <a:spcPts val="0"/>
              </a:spcBef>
              <a:spcAft>
                <a:spcPts val="0"/>
              </a:spcAft>
              <a:buSzPts val="2800"/>
              <a:buFont typeface="Figtree"/>
              <a:buNone/>
              <a:defRPr>
                <a:latin typeface="Figtree"/>
                <a:ea typeface="Figtree"/>
                <a:cs typeface="Figtree"/>
                <a:sym typeface="Figtree"/>
              </a:defRPr>
            </a:lvl8pPr>
            <a:lvl9pPr lvl="8" algn="ctr">
              <a:lnSpc>
                <a:spcPct val="100000"/>
              </a:lnSpc>
              <a:spcBef>
                <a:spcPts val="0"/>
              </a:spcBef>
              <a:spcAft>
                <a:spcPts val="0"/>
              </a:spcAft>
              <a:buSzPts val="2800"/>
              <a:buFont typeface="Figtree"/>
              <a:buNone/>
              <a:defRPr>
                <a:latin typeface="Figtree"/>
                <a:ea typeface="Figtree"/>
                <a:cs typeface="Figtree"/>
                <a:sym typeface="Figtre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9" name="Shape 189"/>
        <p:cNvGrpSpPr/>
        <p:nvPr/>
      </p:nvGrpSpPr>
      <p:grpSpPr>
        <a:xfrm>
          <a:off x="0" y="0"/>
          <a:ext cx="0" cy="0"/>
          <a:chOff x="0" y="0"/>
          <a:chExt cx="0" cy="0"/>
        </a:xfrm>
      </p:grpSpPr>
      <p:sp>
        <p:nvSpPr>
          <p:cNvPr id="190" name="Google Shape;190;p27"/>
          <p:cNvSpPr txBox="1"/>
          <p:nvPr>
            <p:ph hasCustomPrompt="1" type="title"/>
          </p:nvPr>
        </p:nvSpPr>
        <p:spPr>
          <a:xfrm>
            <a:off x="2039900" y="1576050"/>
            <a:ext cx="5064300" cy="1045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6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91" name="Google Shape;191;p27"/>
          <p:cNvSpPr txBox="1"/>
          <p:nvPr>
            <p:ph idx="1" type="subTitle"/>
          </p:nvPr>
        </p:nvSpPr>
        <p:spPr>
          <a:xfrm>
            <a:off x="2039900" y="2926050"/>
            <a:ext cx="5064300" cy="49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192" name="Google Shape;192;p27"/>
          <p:cNvGrpSpPr/>
          <p:nvPr/>
        </p:nvGrpSpPr>
        <p:grpSpPr>
          <a:xfrm>
            <a:off x="-718075" y="-590117"/>
            <a:ext cx="10277487" cy="5503541"/>
            <a:chOff x="-718075" y="-590117"/>
            <a:chExt cx="10277487" cy="5503541"/>
          </a:xfrm>
        </p:grpSpPr>
        <p:pic>
          <p:nvPicPr>
            <p:cNvPr id="193" name="Google Shape;193;p27"/>
            <p:cNvPicPr preferRelativeResize="0"/>
            <p:nvPr/>
          </p:nvPicPr>
          <p:blipFill rotWithShape="1">
            <a:blip r:embed="rId2">
              <a:alphaModFix/>
            </a:blip>
            <a:srcRect b="0" l="0" r="0" t="0"/>
            <a:stretch/>
          </p:blipFill>
          <p:spPr>
            <a:xfrm flipH="1" rot="10800000">
              <a:off x="5869967" y="-260962"/>
              <a:ext cx="2222800" cy="802025"/>
            </a:xfrm>
            <a:prstGeom prst="rect">
              <a:avLst/>
            </a:prstGeom>
            <a:noFill/>
            <a:ln>
              <a:noFill/>
            </a:ln>
          </p:spPr>
        </p:pic>
        <p:sp>
          <p:nvSpPr>
            <p:cNvPr id="194" name="Google Shape;194;p27"/>
            <p:cNvSpPr/>
            <p:nvPr/>
          </p:nvSpPr>
          <p:spPr>
            <a:xfrm flipH="1">
              <a:off x="8761097" y="-259399"/>
              <a:ext cx="798000" cy="7989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grpSp>
          <p:nvGrpSpPr>
            <p:cNvPr id="195" name="Google Shape;195;p27"/>
            <p:cNvGrpSpPr/>
            <p:nvPr/>
          </p:nvGrpSpPr>
          <p:grpSpPr>
            <a:xfrm flipH="1">
              <a:off x="4290412" y="4332953"/>
              <a:ext cx="868070" cy="362037"/>
              <a:chOff x="334963" y="6065838"/>
              <a:chExt cx="1906588" cy="795337"/>
            </a:xfrm>
          </p:grpSpPr>
          <p:sp>
            <p:nvSpPr>
              <p:cNvPr id="196" name="Google Shape;196;p27"/>
              <p:cNvSpPr/>
              <p:nvPr/>
            </p:nvSpPr>
            <p:spPr>
              <a:xfrm>
                <a:off x="334963" y="6065838"/>
                <a:ext cx="127000" cy="122238"/>
              </a:xfrm>
              <a:custGeom>
                <a:rect b="b" l="l" r="r" t="t"/>
                <a:pathLst>
                  <a:path extrusionOk="0" h="77" w="80">
                    <a:moveTo>
                      <a:pt x="0" y="40"/>
                    </a:moveTo>
                    <a:lnTo>
                      <a:pt x="40" y="77"/>
                    </a:lnTo>
                    <a:lnTo>
                      <a:pt x="80" y="40"/>
                    </a:lnTo>
                    <a:lnTo>
                      <a:pt x="40"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7"/>
              <p:cNvSpPr/>
              <p:nvPr/>
            </p:nvSpPr>
            <p:spPr>
              <a:xfrm>
                <a:off x="779463" y="6065838"/>
                <a:ext cx="127000" cy="122238"/>
              </a:xfrm>
              <a:custGeom>
                <a:rect b="b" l="l" r="r" t="t"/>
                <a:pathLst>
                  <a:path extrusionOk="0" h="77" w="80">
                    <a:moveTo>
                      <a:pt x="0" y="40"/>
                    </a:moveTo>
                    <a:lnTo>
                      <a:pt x="40" y="77"/>
                    </a:lnTo>
                    <a:lnTo>
                      <a:pt x="80" y="40"/>
                    </a:lnTo>
                    <a:lnTo>
                      <a:pt x="40"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7"/>
              <p:cNvSpPr/>
              <p:nvPr/>
            </p:nvSpPr>
            <p:spPr>
              <a:xfrm>
                <a:off x="1225551" y="6065838"/>
                <a:ext cx="125413" cy="122238"/>
              </a:xfrm>
              <a:custGeom>
                <a:rect b="b" l="l" r="r" t="t"/>
                <a:pathLst>
                  <a:path extrusionOk="0" h="77" w="79">
                    <a:moveTo>
                      <a:pt x="0" y="40"/>
                    </a:moveTo>
                    <a:lnTo>
                      <a:pt x="39" y="77"/>
                    </a:lnTo>
                    <a:lnTo>
                      <a:pt x="79" y="40"/>
                    </a:lnTo>
                    <a:lnTo>
                      <a:pt x="39"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7"/>
              <p:cNvSpPr/>
              <p:nvPr/>
            </p:nvSpPr>
            <p:spPr>
              <a:xfrm>
                <a:off x="1670051" y="6065838"/>
                <a:ext cx="125413" cy="122238"/>
              </a:xfrm>
              <a:custGeom>
                <a:rect b="b" l="l" r="r" t="t"/>
                <a:pathLst>
                  <a:path extrusionOk="0" h="77" w="79">
                    <a:moveTo>
                      <a:pt x="0" y="40"/>
                    </a:moveTo>
                    <a:lnTo>
                      <a:pt x="40" y="77"/>
                    </a:lnTo>
                    <a:lnTo>
                      <a:pt x="79" y="40"/>
                    </a:lnTo>
                    <a:lnTo>
                      <a:pt x="40"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7"/>
              <p:cNvSpPr/>
              <p:nvPr/>
            </p:nvSpPr>
            <p:spPr>
              <a:xfrm>
                <a:off x="2117726" y="6065838"/>
                <a:ext cx="123825" cy="122238"/>
              </a:xfrm>
              <a:custGeom>
                <a:rect b="b" l="l" r="r" t="t"/>
                <a:pathLst>
                  <a:path extrusionOk="0" h="77" w="78">
                    <a:moveTo>
                      <a:pt x="40" y="0"/>
                    </a:moveTo>
                    <a:lnTo>
                      <a:pt x="0" y="40"/>
                    </a:lnTo>
                    <a:lnTo>
                      <a:pt x="40" y="77"/>
                    </a:lnTo>
                    <a:lnTo>
                      <a:pt x="78" y="40"/>
                    </a:lnTo>
                    <a:lnTo>
                      <a:pt x="4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7"/>
              <p:cNvSpPr/>
              <p:nvPr/>
            </p:nvSpPr>
            <p:spPr>
              <a:xfrm>
                <a:off x="334963" y="6400800"/>
                <a:ext cx="127000" cy="125413"/>
              </a:xfrm>
              <a:custGeom>
                <a:rect b="b" l="l" r="r" t="t"/>
                <a:pathLst>
                  <a:path extrusionOk="0" h="79" w="80">
                    <a:moveTo>
                      <a:pt x="0" y="39"/>
                    </a:moveTo>
                    <a:lnTo>
                      <a:pt x="40" y="79"/>
                    </a:lnTo>
                    <a:lnTo>
                      <a:pt x="80" y="39"/>
                    </a:lnTo>
                    <a:lnTo>
                      <a:pt x="40" y="0"/>
                    </a:lnTo>
                    <a:lnTo>
                      <a:pt x="0" y="3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7"/>
              <p:cNvSpPr/>
              <p:nvPr/>
            </p:nvSpPr>
            <p:spPr>
              <a:xfrm>
                <a:off x="779463" y="6400800"/>
                <a:ext cx="127000" cy="125413"/>
              </a:xfrm>
              <a:custGeom>
                <a:rect b="b" l="l" r="r" t="t"/>
                <a:pathLst>
                  <a:path extrusionOk="0" h="79" w="80">
                    <a:moveTo>
                      <a:pt x="0" y="39"/>
                    </a:moveTo>
                    <a:lnTo>
                      <a:pt x="40" y="79"/>
                    </a:lnTo>
                    <a:lnTo>
                      <a:pt x="80" y="39"/>
                    </a:lnTo>
                    <a:lnTo>
                      <a:pt x="40" y="0"/>
                    </a:lnTo>
                    <a:lnTo>
                      <a:pt x="0" y="3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7"/>
              <p:cNvSpPr/>
              <p:nvPr/>
            </p:nvSpPr>
            <p:spPr>
              <a:xfrm>
                <a:off x="1225551" y="6400800"/>
                <a:ext cx="125413" cy="125413"/>
              </a:xfrm>
              <a:custGeom>
                <a:rect b="b" l="l" r="r" t="t"/>
                <a:pathLst>
                  <a:path extrusionOk="0" h="79" w="79">
                    <a:moveTo>
                      <a:pt x="0" y="39"/>
                    </a:moveTo>
                    <a:lnTo>
                      <a:pt x="39" y="79"/>
                    </a:lnTo>
                    <a:lnTo>
                      <a:pt x="79" y="39"/>
                    </a:lnTo>
                    <a:lnTo>
                      <a:pt x="39" y="0"/>
                    </a:lnTo>
                    <a:lnTo>
                      <a:pt x="0" y="3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7"/>
              <p:cNvSpPr/>
              <p:nvPr/>
            </p:nvSpPr>
            <p:spPr>
              <a:xfrm>
                <a:off x="1670051" y="6400800"/>
                <a:ext cx="125413" cy="125413"/>
              </a:xfrm>
              <a:custGeom>
                <a:rect b="b" l="l" r="r" t="t"/>
                <a:pathLst>
                  <a:path extrusionOk="0" h="79" w="79">
                    <a:moveTo>
                      <a:pt x="0" y="39"/>
                    </a:moveTo>
                    <a:lnTo>
                      <a:pt x="40" y="79"/>
                    </a:lnTo>
                    <a:lnTo>
                      <a:pt x="79" y="39"/>
                    </a:lnTo>
                    <a:lnTo>
                      <a:pt x="40" y="0"/>
                    </a:lnTo>
                    <a:lnTo>
                      <a:pt x="0" y="3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7"/>
              <p:cNvSpPr/>
              <p:nvPr/>
            </p:nvSpPr>
            <p:spPr>
              <a:xfrm>
                <a:off x="2117726" y="6400800"/>
                <a:ext cx="123825" cy="125413"/>
              </a:xfrm>
              <a:custGeom>
                <a:rect b="b" l="l" r="r" t="t"/>
                <a:pathLst>
                  <a:path extrusionOk="0" h="79" w="78">
                    <a:moveTo>
                      <a:pt x="40" y="0"/>
                    </a:moveTo>
                    <a:lnTo>
                      <a:pt x="0" y="39"/>
                    </a:lnTo>
                    <a:lnTo>
                      <a:pt x="40" y="79"/>
                    </a:lnTo>
                    <a:lnTo>
                      <a:pt x="78" y="39"/>
                    </a:lnTo>
                    <a:lnTo>
                      <a:pt x="4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7"/>
              <p:cNvSpPr/>
              <p:nvPr/>
            </p:nvSpPr>
            <p:spPr>
              <a:xfrm>
                <a:off x="334963" y="6734175"/>
                <a:ext cx="127000" cy="127000"/>
              </a:xfrm>
              <a:custGeom>
                <a:rect b="b" l="l" r="r" t="t"/>
                <a:pathLst>
                  <a:path extrusionOk="0" h="80" w="80">
                    <a:moveTo>
                      <a:pt x="0" y="40"/>
                    </a:moveTo>
                    <a:lnTo>
                      <a:pt x="40" y="80"/>
                    </a:lnTo>
                    <a:lnTo>
                      <a:pt x="80" y="40"/>
                    </a:lnTo>
                    <a:lnTo>
                      <a:pt x="40"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7"/>
              <p:cNvSpPr/>
              <p:nvPr/>
            </p:nvSpPr>
            <p:spPr>
              <a:xfrm>
                <a:off x="779463" y="6734175"/>
                <a:ext cx="127000" cy="127000"/>
              </a:xfrm>
              <a:custGeom>
                <a:rect b="b" l="l" r="r" t="t"/>
                <a:pathLst>
                  <a:path extrusionOk="0" h="80" w="80">
                    <a:moveTo>
                      <a:pt x="0" y="40"/>
                    </a:moveTo>
                    <a:lnTo>
                      <a:pt x="40" y="80"/>
                    </a:lnTo>
                    <a:lnTo>
                      <a:pt x="80" y="40"/>
                    </a:lnTo>
                    <a:lnTo>
                      <a:pt x="40"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7"/>
              <p:cNvSpPr/>
              <p:nvPr/>
            </p:nvSpPr>
            <p:spPr>
              <a:xfrm>
                <a:off x="1225551" y="6734175"/>
                <a:ext cx="125413" cy="127000"/>
              </a:xfrm>
              <a:custGeom>
                <a:rect b="b" l="l" r="r" t="t"/>
                <a:pathLst>
                  <a:path extrusionOk="0" h="80" w="79">
                    <a:moveTo>
                      <a:pt x="0" y="40"/>
                    </a:moveTo>
                    <a:lnTo>
                      <a:pt x="39" y="80"/>
                    </a:lnTo>
                    <a:lnTo>
                      <a:pt x="79" y="40"/>
                    </a:lnTo>
                    <a:lnTo>
                      <a:pt x="39"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7"/>
              <p:cNvSpPr/>
              <p:nvPr/>
            </p:nvSpPr>
            <p:spPr>
              <a:xfrm>
                <a:off x="1670051" y="6734175"/>
                <a:ext cx="125413" cy="127000"/>
              </a:xfrm>
              <a:custGeom>
                <a:rect b="b" l="l" r="r" t="t"/>
                <a:pathLst>
                  <a:path extrusionOk="0" h="80" w="79">
                    <a:moveTo>
                      <a:pt x="0" y="40"/>
                    </a:moveTo>
                    <a:lnTo>
                      <a:pt x="40" y="80"/>
                    </a:lnTo>
                    <a:lnTo>
                      <a:pt x="79" y="40"/>
                    </a:lnTo>
                    <a:lnTo>
                      <a:pt x="40"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7"/>
              <p:cNvSpPr/>
              <p:nvPr/>
            </p:nvSpPr>
            <p:spPr>
              <a:xfrm>
                <a:off x="2117726" y="6734175"/>
                <a:ext cx="123825" cy="127000"/>
              </a:xfrm>
              <a:custGeom>
                <a:rect b="b" l="l" r="r" t="t"/>
                <a:pathLst>
                  <a:path extrusionOk="0" h="80" w="78">
                    <a:moveTo>
                      <a:pt x="40" y="0"/>
                    </a:moveTo>
                    <a:lnTo>
                      <a:pt x="0" y="40"/>
                    </a:lnTo>
                    <a:lnTo>
                      <a:pt x="40" y="80"/>
                    </a:lnTo>
                    <a:lnTo>
                      <a:pt x="78" y="40"/>
                    </a:lnTo>
                    <a:lnTo>
                      <a:pt x="4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1" name="Google Shape;211;p27"/>
            <p:cNvSpPr/>
            <p:nvPr/>
          </p:nvSpPr>
          <p:spPr>
            <a:xfrm flipH="1" rot="-5400000">
              <a:off x="8367251" y="3721263"/>
              <a:ext cx="798899" cy="1585423"/>
            </a:xfrm>
            <a:custGeom>
              <a:rect b="b" l="l" r="r" t="t"/>
              <a:pathLst>
                <a:path extrusionOk="0" h="2181" w="1099">
                  <a:moveTo>
                    <a:pt x="1099" y="548"/>
                  </a:moveTo>
                  <a:lnTo>
                    <a:pt x="548" y="0"/>
                  </a:lnTo>
                  <a:lnTo>
                    <a:pt x="0" y="548"/>
                  </a:lnTo>
                  <a:lnTo>
                    <a:pt x="540" y="1089"/>
                  </a:lnTo>
                  <a:lnTo>
                    <a:pt x="0" y="1632"/>
                  </a:lnTo>
                  <a:lnTo>
                    <a:pt x="548" y="2181"/>
                  </a:lnTo>
                  <a:lnTo>
                    <a:pt x="1099" y="1632"/>
                  </a:lnTo>
                  <a:lnTo>
                    <a:pt x="558" y="1089"/>
                  </a:lnTo>
                  <a:lnTo>
                    <a:pt x="1099" y="54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212" name="Google Shape;212;p27"/>
            <p:cNvSpPr/>
            <p:nvPr/>
          </p:nvSpPr>
          <p:spPr>
            <a:xfrm flipH="1">
              <a:off x="713226" y="-590117"/>
              <a:ext cx="1128699" cy="1129616"/>
            </a:xfrm>
            <a:custGeom>
              <a:rect b="b" l="l" r="r" t="t"/>
              <a:pathLst>
                <a:path extrusionOk="0" h="612" w="612">
                  <a:moveTo>
                    <a:pt x="0" y="0"/>
                  </a:moveTo>
                  <a:cubicBezTo>
                    <a:pt x="0" y="612"/>
                    <a:pt x="0" y="612"/>
                    <a:pt x="0" y="612"/>
                  </a:cubicBezTo>
                  <a:cubicBezTo>
                    <a:pt x="612" y="612"/>
                    <a:pt x="612" y="612"/>
                    <a:pt x="612" y="612"/>
                  </a:cubicBezTo>
                  <a:cubicBezTo>
                    <a:pt x="612" y="0"/>
                    <a:pt x="612" y="0"/>
                    <a:pt x="612" y="0"/>
                  </a:cubicBezTo>
                  <a:lnTo>
                    <a:pt x="0" y="0"/>
                  </a:lnTo>
                  <a:close/>
                  <a:moveTo>
                    <a:pt x="523" y="306"/>
                  </a:moveTo>
                  <a:cubicBezTo>
                    <a:pt x="523" y="426"/>
                    <a:pt x="426" y="524"/>
                    <a:pt x="306" y="524"/>
                  </a:cubicBezTo>
                  <a:cubicBezTo>
                    <a:pt x="306" y="524"/>
                    <a:pt x="306" y="524"/>
                    <a:pt x="306" y="524"/>
                  </a:cubicBezTo>
                  <a:cubicBezTo>
                    <a:pt x="186" y="524"/>
                    <a:pt x="89" y="426"/>
                    <a:pt x="89" y="306"/>
                  </a:cubicBezTo>
                  <a:cubicBezTo>
                    <a:pt x="89" y="306"/>
                    <a:pt x="89" y="306"/>
                    <a:pt x="89" y="306"/>
                  </a:cubicBezTo>
                  <a:cubicBezTo>
                    <a:pt x="89" y="186"/>
                    <a:pt x="186" y="89"/>
                    <a:pt x="306" y="89"/>
                  </a:cubicBezTo>
                  <a:cubicBezTo>
                    <a:pt x="306" y="89"/>
                    <a:pt x="306" y="89"/>
                    <a:pt x="306" y="89"/>
                  </a:cubicBezTo>
                  <a:cubicBezTo>
                    <a:pt x="426" y="89"/>
                    <a:pt x="523" y="186"/>
                    <a:pt x="523" y="30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213" name="Google Shape;213;p27"/>
            <p:cNvSpPr/>
            <p:nvPr/>
          </p:nvSpPr>
          <p:spPr>
            <a:xfrm flipH="1">
              <a:off x="-718075" y="-589612"/>
              <a:ext cx="1128600" cy="11286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214" name="Google Shape;214;p27"/>
            <p:cNvSpPr/>
            <p:nvPr/>
          </p:nvSpPr>
          <p:spPr>
            <a:xfrm flipH="1">
              <a:off x="-16512" y="4125350"/>
              <a:ext cx="388387" cy="777246"/>
            </a:xfrm>
            <a:custGeom>
              <a:rect b="b" l="l" r="r" t="t"/>
              <a:pathLst>
                <a:path extrusionOk="0" h="832" w="416">
                  <a:moveTo>
                    <a:pt x="0" y="416"/>
                  </a:moveTo>
                  <a:cubicBezTo>
                    <a:pt x="0" y="646"/>
                    <a:pt x="186" y="832"/>
                    <a:pt x="416" y="832"/>
                  </a:cubicBezTo>
                  <a:cubicBezTo>
                    <a:pt x="416" y="0"/>
                    <a:pt x="416" y="0"/>
                    <a:pt x="416" y="0"/>
                  </a:cubicBezTo>
                  <a:cubicBezTo>
                    <a:pt x="186" y="0"/>
                    <a:pt x="0" y="186"/>
                    <a:pt x="0" y="41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pic>
          <p:nvPicPr>
            <p:cNvPr id="215" name="Google Shape;215;p27"/>
            <p:cNvPicPr preferRelativeResize="0"/>
            <p:nvPr/>
          </p:nvPicPr>
          <p:blipFill rotWithShape="1">
            <a:blip r:embed="rId3">
              <a:alphaModFix/>
            </a:blip>
            <a:srcRect b="0" l="0" r="0" t="0"/>
            <a:stretch/>
          </p:blipFill>
          <p:spPr>
            <a:xfrm flipH="1">
              <a:off x="461884" y="4125350"/>
              <a:ext cx="2154085" cy="777250"/>
            </a:xfrm>
            <a:prstGeom prst="rect">
              <a:avLst/>
            </a:prstGeom>
            <a:noFill/>
            <a:ln>
              <a:noFill/>
            </a:ln>
          </p:spPr>
        </p:pic>
      </p:grpSp>
      <p:grpSp>
        <p:nvGrpSpPr>
          <p:cNvPr id="216" name="Google Shape;216;p27"/>
          <p:cNvGrpSpPr/>
          <p:nvPr/>
        </p:nvGrpSpPr>
        <p:grpSpPr>
          <a:xfrm>
            <a:off x="-398999" y="303525"/>
            <a:ext cx="10643375" cy="4329350"/>
            <a:chOff x="-398999" y="303525"/>
            <a:chExt cx="10643375" cy="4329350"/>
          </a:xfrm>
        </p:grpSpPr>
        <p:sp>
          <p:nvSpPr>
            <p:cNvPr id="217" name="Google Shape;217;p27"/>
            <p:cNvSpPr/>
            <p:nvPr/>
          </p:nvSpPr>
          <p:spPr>
            <a:xfrm flipH="1">
              <a:off x="8198376" y="303525"/>
              <a:ext cx="2046000" cy="8601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sp>
          <p:nvSpPr>
            <p:cNvPr id="218" name="Google Shape;218;p27"/>
            <p:cNvSpPr/>
            <p:nvPr/>
          </p:nvSpPr>
          <p:spPr>
            <a:xfrm flipH="1">
              <a:off x="-398999" y="2960375"/>
              <a:ext cx="1672500" cy="16725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19" name="Shape 219"/>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20" name="Shape 220"/>
        <p:cNvGrpSpPr/>
        <p:nvPr/>
      </p:nvGrpSpPr>
      <p:grpSpPr>
        <a:xfrm>
          <a:off x="0" y="0"/>
          <a:ext cx="0" cy="0"/>
          <a:chOff x="0" y="0"/>
          <a:chExt cx="0" cy="0"/>
        </a:xfrm>
      </p:grpSpPr>
      <p:sp>
        <p:nvSpPr>
          <p:cNvPr id="221" name="Google Shape;221;p29"/>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22" name="Google Shape;222;p29"/>
          <p:cNvSpPr txBox="1"/>
          <p:nvPr>
            <p:ph idx="2" type="title"/>
          </p:nvPr>
        </p:nvSpPr>
        <p:spPr>
          <a:xfrm>
            <a:off x="1505375" y="1275503"/>
            <a:ext cx="734700" cy="67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23" name="Google Shape;223;p29"/>
          <p:cNvSpPr txBox="1"/>
          <p:nvPr>
            <p:ph idx="3" type="title"/>
          </p:nvPr>
        </p:nvSpPr>
        <p:spPr>
          <a:xfrm>
            <a:off x="1505375" y="3024455"/>
            <a:ext cx="734700" cy="67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Figtree Black"/>
              <a:buNone/>
              <a:defRPr b="0" sz="3000">
                <a:latin typeface="Figtree Black"/>
                <a:ea typeface="Figtree Black"/>
                <a:cs typeface="Figtree Black"/>
                <a:sym typeface="Figtree Black"/>
              </a:defRPr>
            </a:lvl2pPr>
            <a:lvl3pPr lvl="2" algn="ctr">
              <a:lnSpc>
                <a:spcPct val="100000"/>
              </a:lnSpc>
              <a:spcBef>
                <a:spcPts val="0"/>
              </a:spcBef>
              <a:spcAft>
                <a:spcPts val="0"/>
              </a:spcAft>
              <a:buSzPts val="3000"/>
              <a:buFont typeface="Figtree Black"/>
              <a:buNone/>
              <a:defRPr b="0" sz="3000">
                <a:latin typeface="Figtree Black"/>
                <a:ea typeface="Figtree Black"/>
                <a:cs typeface="Figtree Black"/>
                <a:sym typeface="Figtree Black"/>
              </a:defRPr>
            </a:lvl3pPr>
            <a:lvl4pPr lvl="3" algn="ctr">
              <a:lnSpc>
                <a:spcPct val="100000"/>
              </a:lnSpc>
              <a:spcBef>
                <a:spcPts val="0"/>
              </a:spcBef>
              <a:spcAft>
                <a:spcPts val="0"/>
              </a:spcAft>
              <a:buSzPts val="3000"/>
              <a:buFont typeface="Figtree Black"/>
              <a:buNone/>
              <a:defRPr b="0" sz="3000">
                <a:latin typeface="Figtree Black"/>
                <a:ea typeface="Figtree Black"/>
                <a:cs typeface="Figtree Black"/>
                <a:sym typeface="Figtree Black"/>
              </a:defRPr>
            </a:lvl4pPr>
            <a:lvl5pPr lvl="4" algn="ctr">
              <a:lnSpc>
                <a:spcPct val="100000"/>
              </a:lnSpc>
              <a:spcBef>
                <a:spcPts val="0"/>
              </a:spcBef>
              <a:spcAft>
                <a:spcPts val="0"/>
              </a:spcAft>
              <a:buSzPts val="3000"/>
              <a:buFont typeface="Figtree Black"/>
              <a:buNone/>
              <a:defRPr b="0" sz="3000">
                <a:latin typeface="Figtree Black"/>
                <a:ea typeface="Figtree Black"/>
                <a:cs typeface="Figtree Black"/>
                <a:sym typeface="Figtree Black"/>
              </a:defRPr>
            </a:lvl5pPr>
            <a:lvl6pPr lvl="5" algn="ctr">
              <a:lnSpc>
                <a:spcPct val="100000"/>
              </a:lnSpc>
              <a:spcBef>
                <a:spcPts val="0"/>
              </a:spcBef>
              <a:spcAft>
                <a:spcPts val="0"/>
              </a:spcAft>
              <a:buSzPts val="3000"/>
              <a:buFont typeface="Figtree Black"/>
              <a:buNone/>
              <a:defRPr b="0" sz="3000">
                <a:latin typeface="Figtree Black"/>
                <a:ea typeface="Figtree Black"/>
                <a:cs typeface="Figtree Black"/>
                <a:sym typeface="Figtree Black"/>
              </a:defRPr>
            </a:lvl6pPr>
            <a:lvl7pPr lvl="6" algn="ctr">
              <a:lnSpc>
                <a:spcPct val="100000"/>
              </a:lnSpc>
              <a:spcBef>
                <a:spcPts val="0"/>
              </a:spcBef>
              <a:spcAft>
                <a:spcPts val="0"/>
              </a:spcAft>
              <a:buSzPts val="3000"/>
              <a:buFont typeface="Figtree Black"/>
              <a:buNone/>
              <a:defRPr b="0" sz="3000">
                <a:latin typeface="Figtree Black"/>
                <a:ea typeface="Figtree Black"/>
                <a:cs typeface="Figtree Black"/>
                <a:sym typeface="Figtree Black"/>
              </a:defRPr>
            </a:lvl7pPr>
            <a:lvl8pPr lvl="7" algn="ctr">
              <a:lnSpc>
                <a:spcPct val="100000"/>
              </a:lnSpc>
              <a:spcBef>
                <a:spcPts val="0"/>
              </a:spcBef>
              <a:spcAft>
                <a:spcPts val="0"/>
              </a:spcAft>
              <a:buSzPts val="3000"/>
              <a:buFont typeface="Figtree Black"/>
              <a:buNone/>
              <a:defRPr b="0" sz="3000">
                <a:latin typeface="Figtree Black"/>
                <a:ea typeface="Figtree Black"/>
                <a:cs typeface="Figtree Black"/>
                <a:sym typeface="Figtree Black"/>
              </a:defRPr>
            </a:lvl8pPr>
            <a:lvl9pPr lvl="8" algn="ctr">
              <a:lnSpc>
                <a:spcPct val="100000"/>
              </a:lnSpc>
              <a:spcBef>
                <a:spcPts val="0"/>
              </a:spcBef>
              <a:spcAft>
                <a:spcPts val="0"/>
              </a:spcAft>
              <a:buSzPts val="3000"/>
              <a:buFont typeface="Figtree Black"/>
              <a:buNone/>
              <a:defRPr b="0" sz="3000">
                <a:latin typeface="Figtree Black"/>
                <a:ea typeface="Figtree Black"/>
                <a:cs typeface="Figtree Black"/>
                <a:sym typeface="Figtree Black"/>
              </a:defRPr>
            </a:lvl9pPr>
          </a:lstStyle>
          <a:p/>
        </p:txBody>
      </p:sp>
      <p:sp>
        <p:nvSpPr>
          <p:cNvPr id="224" name="Google Shape;224;p29"/>
          <p:cNvSpPr txBox="1"/>
          <p:nvPr>
            <p:ph idx="4" type="title"/>
          </p:nvPr>
        </p:nvSpPr>
        <p:spPr>
          <a:xfrm>
            <a:off x="4204646" y="1275503"/>
            <a:ext cx="734700" cy="67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25" name="Google Shape;225;p29"/>
          <p:cNvSpPr txBox="1"/>
          <p:nvPr>
            <p:ph idx="5" type="title"/>
          </p:nvPr>
        </p:nvSpPr>
        <p:spPr>
          <a:xfrm>
            <a:off x="4204646" y="3024455"/>
            <a:ext cx="734700" cy="67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Figtree Black"/>
              <a:buNone/>
              <a:defRPr b="0" sz="3000">
                <a:latin typeface="Figtree Black"/>
                <a:ea typeface="Figtree Black"/>
                <a:cs typeface="Figtree Black"/>
                <a:sym typeface="Figtree Black"/>
              </a:defRPr>
            </a:lvl2pPr>
            <a:lvl3pPr lvl="2" algn="ctr">
              <a:lnSpc>
                <a:spcPct val="100000"/>
              </a:lnSpc>
              <a:spcBef>
                <a:spcPts val="0"/>
              </a:spcBef>
              <a:spcAft>
                <a:spcPts val="0"/>
              </a:spcAft>
              <a:buSzPts val="3000"/>
              <a:buFont typeface="Figtree Black"/>
              <a:buNone/>
              <a:defRPr b="0" sz="3000">
                <a:latin typeface="Figtree Black"/>
                <a:ea typeface="Figtree Black"/>
                <a:cs typeface="Figtree Black"/>
                <a:sym typeface="Figtree Black"/>
              </a:defRPr>
            </a:lvl3pPr>
            <a:lvl4pPr lvl="3" algn="ctr">
              <a:lnSpc>
                <a:spcPct val="100000"/>
              </a:lnSpc>
              <a:spcBef>
                <a:spcPts val="0"/>
              </a:spcBef>
              <a:spcAft>
                <a:spcPts val="0"/>
              </a:spcAft>
              <a:buSzPts val="3000"/>
              <a:buFont typeface="Figtree Black"/>
              <a:buNone/>
              <a:defRPr b="0" sz="3000">
                <a:latin typeface="Figtree Black"/>
                <a:ea typeface="Figtree Black"/>
                <a:cs typeface="Figtree Black"/>
                <a:sym typeface="Figtree Black"/>
              </a:defRPr>
            </a:lvl4pPr>
            <a:lvl5pPr lvl="4" algn="ctr">
              <a:lnSpc>
                <a:spcPct val="100000"/>
              </a:lnSpc>
              <a:spcBef>
                <a:spcPts val="0"/>
              </a:spcBef>
              <a:spcAft>
                <a:spcPts val="0"/>
              </a:spcAft>
              <a:buSzPts val="3000"/>
              <a:buFont typeface="Figtree Black"/>
              <a:buNone/>
              <a:defRPr b="0" sz="3000">
                <a:latin typeface="Figtree Black"/>
                <a:ea typeface="Figtree Black"/>
                <a:cs typeface="Figtree Black"/>
                <a:sym typeface="Figtree Black"/>
              </a:defRPr>
            </a:lvl5pPr>
            <a:lvl6pPr lvl="5" algn="ctr">
              <a:lnSpc>
                <a:spcPct val="100000"/>
              </a:lnSpc>
              <a:spcBef>
                <a:spcPts val="0"/>
              </a:spcBef>
              <a:spcAft>
                <a:spcPts val="0"/>
              </a:spcAft>
              <a:buSzPts val="3000"/>
              <a:buFont typeface="Figtree Black"/>
              <a:buNone/>
              <a:defRPr b="0" sz="3000">
                <a:latin typeface="Figtree Black"/>
                <a:ea typeface="Figtree Black"/>
                <a:cs typeface="Figtree Black"/>
                <a:sym typeface="Figtree Black"/>
              </a:defRPr>
            </a:lvl6pPr>
            <a:lvl7pPr lvl="6" algn="ctr">
              <a:lnSpc>
                <a:spcPct val="100000"/>
              </a:lnSpc>
              <a:spcBef>
                <a:spcPts val="0"/>
              </a:spcBef>
              <a:spcAft>
                <a:spcPts val="0"/>
              </a:spcAft>
              <a:buSzPts val="3000"/>
              <a:buFont typeface="Figtree Black"/>
              <a:buNone/>
              <a:defRPr b="0" sz="3000">
                <a:latin typeface="Figtree Black"/>
                <a:ea typeface="Figtree Black"/>
                <a:cs typeface="Figtree Black"/>
                <a:sym typeface="Figtree Black"/>
              </a:defRPr>
            </a:lvl7pPr>
            <a:lvl8pPr lvl="7" algn="ctr">
              <a:lnSpc>
                <a:spcPct val="100000"/>
              </a:lnSpc>
              <a:spcBef>
                <a:spcPts val="0"/>
              </a:spcBef>
              <a:spcAft>
                <a:spcPts val="0"/>
              </a:spcAft>
              <a:buSzPts val="3000"/>
              <a:buFont typeface="Figtree Black"/>
              <a:buNone/>
              <a:defRPr b="0" sz="3000">
                <a:latin typeface="Figtree Black"/>
                <a:ea typeface="Figtree Black"/>
                <a:cs typeface="Figtree Black"/>
                <a:sym typeface="Figtree Black"/>
              </a:defRPr>
            </a:lvl8pPr>
            <a:lvl9pPr lvl="8" algn="ctr">
              <a:lnSpc>
                <a:spcPct val="100000"/>
              </a:lnSpc>
              <a:spcBef>
                <a:spcPts val="0"/>
              </a:spcBef>
              <a:spcAft>
                <a:spcPts val="0"/>
              </a:spcAft>
              <a:buSzPts val="3000"/>
              <a:buFont typeface="Figtree Black"/>
              <a:buNone/>
              <a:defRPr b="0" sz="3000">
                <a:latin typeface="Figtree Black"/>
                <a:ea typeface="Figtree Black"/>
                <a:cs typeface="Figtree Black"/>
                <a:sym typeface="Figtree Black"/>
              </a:defRPr>
            </a:lvl9pPr>
          </a:lstStyle>
          <a:p/>
        </p:txBody>
      </p:sp>
      <p:sp>
        <p:nvSpPr>
          <p:cNvPr id="226" name="Google Shape;226;p29"/>
          <p:cNvSpPr txBox="1"/>
          <p:nvPr>
            <p:ph idx="6" type="title"/>
          </p:nvPr>
        </p:nvSpPr>
        <p:spPr>
          <a:xfrm>
            <a:off x="6903925" y="1275503"/>
            <a:ext cx="734700" cy="67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27" name="Google Shape;227;p29"/>
          <p:cNvSpPr txBox="1"/>
          <p:nvPr>
            <p:ph idx="7" type="title"/>
          </p:nvPr>
        </p:nvSpPr>
        <p:spPr>
          <a:xfrm>
            <a:off x="6903925" y="3024455"/>
            <a:ext cx="734700" cy="67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Figtree Black"/>
              <a:buNone/>
              <a:defRPr b="0" sz="3000">
                <a:latin typeface="Figtree Black"/>
                <a:ea typeface="Figtree Black"/>
                <a:cs typeface="Figtree Black"/>
                <a:sym typeface="Figtree Black"/>
              </a:defRPr>
            </a:lvl2pPr>
            <a:lvl3pPr lvl="2" algn="ctr">
              <a:lnSpc>
                <a:spcPct val="100000"/>
              </a:lnSpc>
              <a:spcBef>
                <a:spcPts val="0"/>
              </a:spcBef>
              <a:spcAft>
                <a:spcPts val="0"/>
              </a:spcAft>
              <a:buSzPts val="3000"/>
              <a:buFont typeface="Figtree Black"/>
              <a:buNone/>
              <a:defRPr b="0" sz="3000">
                <a:latin typeface="Figtree Black"/>
                <a:ea typeface="Figtree Black"/>
                <a:cs typeface="Figtree Black"/>
                <a:sym typeface="Figtree Black"/>
              </a:defRPr>
            </a:lvl3pPr>
            <a:lvl4pPr lvl="3" algn="ctr">
              <a:lnSpc>
                <a:spcPct val="100000"/>
              </a:lnSpc>
              <a:spcBef>
                <a:spcPts val="0"/>
              </a:spcBef>
              <a:spcAft>
                <a:spcPts val="0"/>
              </a:spcAft>
              <a:buSzPts val="3000"/>
              <a:buFont typeface="Figtree Black"/>
              <a:buNone/>
              <a:defRPr b="0" sz="3000">
                <a:latin typeface="Figtree Black"/>
                <a:ea typeface="Figtree Black"/>
                <a:cs typeface="Figtree Black"/>
                <a:sym typeface="Figtree Black"/>
              </a:defRPr>
            </a:lvl4pPr>
            <a:lvl5pPr lvl="4" algn="ctr">
              <a:lnSpc>
                <a:spcPct val="100000"/>
              </a:lnSpc>
              <a:spcBef>
                <a:spcPts val="0"/>
              </a:spcBef>
              <a:spcAft>
                <a:spcPts val="0"/>
              </a:spcAft>
              <a:buSzPts val="3000"/>
              <a:buFont typeface="Figtree Black"/>
              <a:buNone/>
              <a:defRPr b="0" sz="3000">
                <a:latin typeface="Figtree Black"/>
                <a:ea typeface="Figtree Black"/>
                <a:cs typeface="Figtree Black"/>
                <a:sym typeface="Figtree Black"/>
              </a:defRPr>
            </a:lvl5pPr>
            <a:lvl6pPr lvl="5" algn="ctr">
              <a:lnSpc>
                <a:spcPct val="100000"/>
              </a:lnSpc>
              <a:spcBef>
                <a:spcPts val="0"/>
              </a:spcBef>
              <a:spcAft>
                <a:spcPts val="0"/>
              </a:spcAft>
              <a:buSzPts val="3000"/>
              <a:buFont typeface="Figtree Black"/>
              <a:buNone/>
              <a:defRPr b="0" sz="3000">
                <a:latin typeface="Figtree Black"/>
                <a:ea typeface="Figtree Black"/>
                <a:cs typeface="Figtree Black"/>
                <a:sym typeface="Figtree Black"/>
              </a:defRPr>
            </a:lvl6pPr>
            <a:lvl7pPr lvl="6" algn="ctr">
              <a:lnSpc>
                <a:spcPct val="100000"/>
              </a:lnSpc>
              <a:spcBef>
                <a:spcPts val="0"/>
              </a:spcBef>
              <a:spcAft>
                <a:spcPts val="0"/>
              </a:spcAft>
              <a:buSzPts val="3000"/>
              <a:buFont typeface="Figtree Black"/>
              <a:buNone/>
              <a:defRPr b="0" sz="3000">
                <a:latin typeface="Figtree Black"/>
                <a:ea typeface="Figtree Black"/>
                <a:cs typeface="Figtree Black"/>
                <a:sym typeface="Figtree Black"/>
              </a:defRPr>
            </a:lvl7pPr>
            <a:lvl8pPr lvl="7" algn="ctr">
              <a:lnSpc>
                <a:spcPct val="100000"/>
              </a:lnSpc>
              <a:spcBef>
                <a:spcPts val="0"/>
              </a:spcBef>
              <a:spcAft>
                <a:spcPts val="0"/>
              </a:spcAft>
              <a:buSzPts val="3000"/>
              <a:buFont typeface="Figtree Black"/>
              <a:buNone/>
              <a:defRPr b="0" sz="3000">
                <a:latin typeface="Figtree Black"/>
                <a:ea typeface="Figtree Black"/>
                <a:cs typeface="Figtree Black"/>
                <a:sym typeface="Figtree Black"/>
              </a:defRPr>
            </a:lvl8pPr>
            <a:lvl9pPr lvl="8" algn="ctr">
              <a:lnSpc>
                <a:spcPct val="100000"/>
              </a:lnSpc>
              <a:spcBef>
                <a:spcPts val="0"/>
              </a:spcBef>
              <a:spcAft>
                <a:spcPts val="0"/>
              </a:spcAft>
              <a:buSzPts val="3000"/>
              <a:buFont typeface="Figtree Black"/>
              <a:buNone/>
              <a:defRPr b="0" sz="3000">
                <a:latin typeface="Figtree Black"/>
                <a:ea typeface="Figtree Black"/>
                <a:cs typeface="Figtree Black"/>
                <a:sym typeface="Figtree Black"/>
              </a:defRPr>
            </a:lvl9pPr>
          </a:lstStyle>
          <a:p/>
        </p:txBody>
      </p:sp>
      <p:sp>
        <p:nvSpPr>
          <p:cNvPr id="228" name="Google Shape;228;p29"/>
          <p:cNvSpPr txBox="1"/>
          <p:nvPr>
            <p:ph idx="1" type="subTitle"/>
          </p:nvPr>
        </p:nvSpPr>
        <p:spPr>
          <a:xfrm>
            <a:off x="719975" y="2049843"/>
            <a:ext cx="2305500" cy="75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Figtree Black"/>
              <a:buNone/>
              <a:defRPr sz="2000">
                <a:solidFill>
                  <a:schemeClr val="dk1"/>
                </a:solidFill>
                <a:latin typeface="Figtree Black"/>
                <a:ea typeface="Figtree Black"/>
                <a:cs typeface="Figtree Black"/>
                <a:sym typeface="Figtree Black"/>
              </a:defRPr>
            </a:lvl1pPr>
            <a:lvl2pPr lvl="1"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9" name="Google Shape;229;p29"/>
          <p:cNvSpPr txBox="1"/>
          <p:nvPr>
            <p:ph idx="8" type="subTitle"/>
          </p:nvPr>
        </p:nvSpPr>
        <p:spPr>
          <a:xfrm>
            <a:off x="3419246" y="2049843"/>
            <a:ext cx="2305500" cy="75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Figtree Black"/>
              <a:buNone/>
              <a:defRPr sz="2000">
                <a:solidFill>
                  <a:schemeClr val="dk1"/>
                </a:solidFill>
                <a:latin typeface="Figtree Black"/>
                <a:ea typeface="Figtree Black"/>
                <a:cs typeface="Figtree Black"/>
                <a:sym typeface="Figtree Black"/>
              </a:defRPr>
            </a:lvl1pPr>
            <a:lvl2pPr lvl="1"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0" name="Google Shape;230;p29"/>
          <p:cNvSpPr txBox="1"/>
          <p:nvPr>
            <p:ph idx="9" type="subTitle"/>
          </p:nvPr>
        </p:nvSpPr>
        <p:spPr>
          <a:xfrm>
            <a:off x="6118525" y="2049843"/>
            <a:ext cx="2305500" cy="75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Figtree Black"/>
              <a:buNone/>
              <a:defRPr sz="2000">
                <a:solidFill>
                  <a:schemeClr val="dk1"/>
                </a:solidFill>
                <a:latin typeface="Figtree Black"/>
                <a:ea typeface="Figtree Black"/>
                <a:cs typeface="Figtree Black"/>
                <a:sym typeface="Figtree Black"/>
              </a:defRPr>
            </a:lvl1pPr>
            <a:lvl2pPr lvl="1"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1" name="Google Shape;231;p29"/>
          <p:cNvSpPr txBox="1"/>
          <p:nvPr>
            <p:ph idx="13" type="subTitle"/>
          </p:nvPr>
        </p:nvSpPr>
        <p:spPr>
          <a:xfrm>
            <a:off x="719975" y="3799000"/>
            <a:ext cx="2305500" cy="75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Figtree Black"/>
              <a:buNone/>
              <a:defRPr sz="2000">
                <a:solidFill>
                  <a:schemeClr val="dk1"/>
                </a:solidFill>
                <a:latin typeface="Figtree Black"/>
                <a:ea typeface="Figtree Black"/>
                <a:cs typeface="Figtree Black"/>
                <a:sym typeface="Figtree Black"/>
              </a:defRPr>
            </a:lvl1pPr>
            <a:lvl2pPr lvl="1"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2" name="Google Shape;232;p29"/>
          <p:cNvSpPr txBox="1"/>
          <p:nvPr>
            <p:ph idx="14" type="subTitle"/>
          </p:nvPr>
        </p:nvSpPr>
        <p:spPr>
          <a:xfrm>
            <a:off x="3419246" y="3799000"/>
            <a:ext cx="2305500" cy="75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Figtree Black"/>
              <a:buNone/>
              <a:defRPr sz="2000">
                <a:solidFill>
                  <a:schemeClr val="dk1"/>
                </a:solidFill>
                <a:latin typeface="Figtree Black"/>
                <a:ea typeface="Figtree Black"/>
                <a:cs typeface="Figtree Black"/>
                <a:sym typeface="Figtree Black"/>
              </a:defRPr>
            </a:lvl1pPr>
            <a:lvl2pPr lvl="1"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3" name="Google Shape;233;p29"/>
          <p:cNvSpPr txBox="1"/>
          <p:nvPr>
            <p:ph idx="15" type="subTitle"/>
          </p:nvPr>
        </p:nvSpPr>
        <p:spPr>
          <a:xfrm>
            <a:off x="6118525" y="3799000"/>
            <a:ext cx="2305500" cy="75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Figtree Black"/>
              <a:buNone/>
              <a:defRPr sz="2000">
                <a:solidFill>
                  <a:schemeClr val="dk1"/>
                </a:solidFill>
                <a:latin typeface="Figtree Black"/>
                <a:ea typeface="Figtree Black"/>
                <a:cs typeface="Figtree Black"/>
                <a:sym typeface="Figtree Black"/>
              </a:defRPr>
            </a:lvl1pPr>
            <a:lvl2pPr lvl="1"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l">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4" name="Google Shape;234;p29"/>
          <p:cNvSpPr/>
          <p:nvPr/>
        </p:nvSpPr>
        <p:spPr>
          <a:xfrm rot="5400000">
            <a:off x="-1825950" y="2461810"/>
            <a:ext cx="3634500" cy="8601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grpSp>
        <p:nvGrpSpPr>
          <p:cNvPr id="235" name="Google Shape;235;p29"/>
          <p:cNvGrpSpPr/>
          <p:nvPr/>
        </p:nvGrpSpPr>
        <p:grpSpPr>
          <a:xfrm>
            <a:off x="-146319" y="-905624"/>
            <a:ext cx="9450667" cy="6049124"/>
            <a:chOff x="-146319" y="-905624"/>
            <a:chExt cx="9450667" cy="6049124"/>
          </a:xfrm>
        </p:grpSpPr>
        <p:sp>
          <p:nvSpPr>
            <p:cNvPr id="236" name="Google Shape;236;p29"/>
            <p:cNvSpPr/>
            <p:nvPr/>
          </p:nvSpPr>
          <p:spPr>
            <a:xfrm rot="10800000">
              <a:off x="-146319" y="-12"/>
              <a:ext cx="567667" cy="676688"/>
            </a:xfrm>
            <a:custGeom>
              <a:rect b="b" l="l" r="r" t="t"/>
              <a:pathLst>
                <a:path extrusionOk="0" h="362" w="304">
                  <a:moveTo>
                    <a:pt x="304" y="0"/>
                  </a:moveTo>
                  <a:cubicBezTo>
                    <a:pt x="304" y="362"/>
                    <a:pt x="304" y="362"/>
                    <a:pt x="304" y="362"/>
                  </a:cubicBezTo>
                  <a:cubicBezTo>
                    <a:pt x="0" y="362"/>
                    <a:pt x="0" y="362"/>
                    <a:pt x="0" y="362"/>
                  </a:cubicBezTo>
                  <a:cubicBezTo>
                    <a:pt x="0" y="305"/>
                    <a:pt x="0" y="305"/>
                    <a:pt x="0" y="305"/>
                  </a:cubicBezTo>
                  <a:cubicBezTo>
                    <a:pt x="0" y="137"/>
                    <a:pt x="136" y="0"/>
                    <a:pt x="304"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237" name="Google Shape;237;p29"/>
            <p:cNvSpPr/>
            <p:nvPr/>
          </p:nvSpPr>
          <p:spPr>
            <a:xfrm>
              <a:off x="8736673" y="4575825"/>
              <a:ext cx="567675" cy="567675"/>
            </a:xfrm>
            <a:custGeom>
              <a:rect b="b" l="l" r="r" t="t"/>
              <a:pathLst>
                <a:path extrusionOk="0" h="416" w="416">
                  <a:moveTo>
                    <a:pt x="0" y="416"/>
                  </a:moveTo>
                  <a:cubicBezTo>
                    <a:pt x="416" y="416"/>
                    <a:pt x="416" y="416"/>
                    <a:pt x="416" y="416"/>
                  </a:cubicBezTo>
                  <a:cubicBezTo>
                    <a:pt x="416" y="0"/>
                    <a:pt x="416" y="0"/>
                    <a:pt x="416" y="0"/>
                  </a:cubicBezTo>
                  <a:cubicBezTo>
                    <a:pt x="186" y="0"/>
                    <a:pt x="0" y="186"/>
                    <a:pt x="0" y="41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pic>
          <p:nvPicPr>
            <p:cNvPr id="238" name="Google Shape;238;p29"/>
            <p:cNvPicPr preferRelativeResize="0"/>
            <p:nvPr/>
          </p:nvPicPr>
          <p:blipFill rotWithShape="1">
            <a:blip r:embed="rId2">
              <a:alphaModFix/>
            </a:blip>
            <a:srcRect b="0" l="0" r="0" t="0"/>
            <a:stretch/>
          </p:blipFill>
          <p:spPr>
            <a:xfrm rot="5400000">
              <a:off x="7757188" y="59789"/>
              <a:ext cx="2487926" cy="557100"/>
            </a:xfrm>
            <a:prstGeom prst="rect">
              <a:avLst/>
            </a:prstGeom>
            <a:noFill/>
            <a:ln>
              <a:noFill/>
            </a:ln>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39" name="Shape 239"/>
        <p:cNvGrpSpPr/>
        <p:nvPr/>
      </p:nvGrpSpPr>
      <p:grpSpPr>
        <a:xfrm>
          <a:off x="0" y="0"/>
          <a:ext cx="0" cy="0"/>
          <a:chOff x="0" y="0"/>
          <a:chExt cx="0" cy="0"/>
        </a:xfrm>
      </p:grpSpPr>
      <p:sp>
        <p:nvSpPr>
          <p:cNvPr id="240" name="Google Shape;240;p30"/>
          <p:cNvSpPr txBox="1"/>
          <p:nvPr>
            <p:ph type="title"/>
          </p:nvPr>
        </p:nvSpPr>
        <p:spPr>
          <a:xfrm>
            <a:off x="720000" y="1189200"/>
            <a:ext cx="3519600" cy="1965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1" name="Google Shape;241;p30"/>
          <p:cNvSpPr txBox="1"/>
          <p:nvPr>
            <p:ph idx="1" type="subTitle"/>
          </p:nvPr>
        </p:nvSpPr>
        <p:spPr>
          <a:xfrm>
            <a:off x="720000" y="3154800"/>
            <a:ext cx="3519600" cy="79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242" name="Google Shape;242;p30"/>
          <p:cNvSpPr/>
          <p:nvPr>
            <p:ph idx="2" type="pic"/>
          </p:nvPr>
        </p:nvSpPr>
        <p:spPr>
          <a:xfrm>
            <a:off x="5471650" y="0"/>
            <a:ext cx="3672300" cy="5143500"/>
          </a:xfrm>
          <a:prstGeom prst="rect">
            <a:avLst/>
          </a:prstGeom>
          <a:noFill/>
          <a:ln>
            <a:noFill/>
          </a:ln>
        </p:spPr>
      </p:sp>
      <p:grpSp>
        <p:nvGrpSpPr>
          <p:cNvPr id="243" name="Google Shape;243;p30"/>
          <p:cNvGrpSpPr/>
          <p:nvPr/>
        </p:nvGrpSpPr>
        <p:grpSpPr>
          <a:xfrm>
            <a:off x="-146319" y="-1536124"/>
            <a:ext cx="5269442" cy="6679624"/>
            <a:chOff x="-146319" y="-1536124"/>
            <a:chExt cx="5269442" cy="6679624"/>
          </a:xfrm>
        </p:grpSpPr>
        <p:sp>
          <p:nvSpPr>
            <p:cNvPr id="244" name="Google Shape;244;p30"/>
            <p:cNvSpPr/>
            <p:nvPr/>
          </p:nvSpPr>
          <p:spPr>
            <a:xfrm rot="10800000">
              <a:off x="-146319" y="-10402"/>
              <a:ext cx="567667" cy="676688"/>
            </a:xfrm>
            <a:custGeom>
              <a:rect b="b" l="l" r="r" t="t"/>
              <a:pathLst>
                <a:path extrusionOk="0" h="362" w="304">
                  <a:moveTo>
                    <a:pt x="304" y="0"/>
                  </a:moveTo>
                  <a:cubicBezTo>
                    <a:pt x="304" y="362"/>
                    <a:pt x="304" y="362"/>
                    <a:pt x="304" y="362"/>
                  </a:cubicBezTo>
                  <a:cubicBezTo>
                    <a:pt x="0" y="362"/>
                    <a:pt x="0" y="362"/>
                    <a:pt x="0" y="362"/>
                  </a:cubicBezTo>
                  <a:cubicBezTo>
                    <a:pt x="0" y="305"/>
                    <a:pt x="0" y="305"/>
                    <a:pt x="0" y="305"/>
                  </a:cubicBezTo>
                  <a:cubicBezTo>
                    <a:pt x="0" y="137"/>
                    <a:pt x="136" y="0"/>
                    <a:pt x="304"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245" name="Google Shape;245;p30"/>
            <p:cNvSpPr/>
            <p:nvPr/>
          </p:nvSpPr>
          <p:spPr>
            <a:xfrm>
              <a:off x="4555448" y="4575825"/>
              <a:ext cx="567675" cy="567675"/>
            </a:xfrm>
            <a:custGeom>
              <a:rect b="b" l="l" r="r" t="t"/>
              <a:pathLst>
                <a:path extrusionOk="0" h="416" w="416">
                  <a:moveTo>
                    <a:pt x="0" y="416"/>
                  </a:moveTo>
                  <a:cubicBezTo>
                    <a:pt x="416" y="416"/>
                    <a:pt x="416" y="416"/>
                    <a:pt x="416" y="416"/>
                  </a:cubicBezTo>
                  <a:cubicBezTo>
                    <a:pt x="416" y="0"/>
                    <a:pt x="416" y="0"/>
                    <a:pt x="416" y="0"/>
                  </a:cubicBezTo>
                  <a:cubicBezTo>
                    <a:pt x="186" y="0"/>
                    <a:pt x="0" y="186"/>
                    <a:pt x="0" y="41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pic>
          <p:nvPicPr>
            <p:cNvPr id="246" name="Google Shape;246;p30"/>
            <p:cNvPicPr preferRelativeResize="0"/>
            <p:nvPr/>
          </p:nvPicPr>
          <p:blipFill rotWithShape="1">
            <a:blip r:embed="rId2">
              <a:alphaModFix/>
            </a:blip>
            <a:srcRect b="0" l="0" r="0" t="0"/>
            <a:stretch/>
          </p:blipFill>
          <p:spPr>
            <a:xfrm rot="5400000">
              <a:off x="3600601" y="-570711"/>
              <a:ext cx="2487926" cy="557100"/>
            </a:xfrm>
            <a:prstGeom prst="rect">
              <a:avLst/>
            </a:prstGeom>
            <a:noFill/>
            <a:ln>
              <a:noFill/>
            </a:ln>
          </p:spPr>
        </p:pic>
      </p:grpSp>
      <p:sp>
        <p:nvSpPr>
          <p:cNvPr id="247" name="Google Shape;247;p30"/>
          <p:cNvSpPr/>
          <p:nvPr/>
        </p:nvSpPr>
        <p:spPr>
          <a:xfrm rot="5400000">
            <a:off x="-1825950" y="5329685"/>
            <a:ext cx="3634500" cy="8601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248" name="Shape 248"/>
        <p:cNvGrpSpPr/>
        <p:nvPr/>
      </p:nvGrpSpPr>
      <p:grpSpPr>
        <a:xfrm>
          <a:off x="0" y="0"/>
          <a:ext cx="0" cy="0"/>
          <a:chOff x="0" y="0"/>
          <a:chExt cx="0" cy="0"/>
        </a:xfrm>
      </p:grpSpPr>
      <p:sp>
        <p:nvSpPr>
          <p:cNvPr id="249" name="Google Shape;249;p31"/>
          <p:cNvSpPr txBox="1"/>
          <p:nvPr>
            <p:ph type="title"/>
          </p:nvPr>
        </p:nvSpPr>
        <p:spPr>
          <a:xfrm>
            <a:off x="1101000" y="1560000"/>
            <a:ext cx="2381100" cy="1063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0" name="Google Shape;250;p31"/>
          <p:cNvSpPr txBox="1"/>
          <p:nvPr>
            <p:ph idx="1" type="subTitle"/>
          </p:nvPr>
        </p:nvSpPr>
        <p:spPr>
          <a:xfrm>
            <a:off x="1101000" y="2623200"/>
            <a:ext cx="2381100" cy="96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grpSp>
        <p:nvGrpSpPr>
          <p:cNvPr id="251" name="Google Shape;251;p31"/>
          <p:cNvGrpSpPr/>
          <p:nvPr/>
        </p:nvGrpSpPr>
        <p:grpSpPr>
          <a:xfrm>
            <a:off x="-718174" y="-590117"/>
            <a:ext cx="10277271" cy="6125116"/>
            <a:chOff x="-718174" y="-590117"/>
            <a:chExt cx="10277271" cy="6125116"/>
          </a:xfrm>
        </p:grpSpPr>
        <p:pic>
          <p:nvPicPr>
            <p:cNvPr id="252" name="Google Shape;252;p31"/>
            <p:cNvPicPr preferRelativeResize="0"/>
            <p:nvPr/>
          </p:nvPicPr>
          <p:blipFill rotWithShape="1">
            <a:blip r:embed="rId2">
              <a:alphaModFix/>
            </a:blip>
            <a:srcRect b="0" l="0" r="0" t="0"/>
            <a:stretch/>
          </p:blipFill>
          <p:spPr>
            <a:xfrm flipH="1" rot="10800000">
              <a:off x="6201192" y="-260962"/>
              <a:ext cx="2222800" cy="802025"/>
            </a:xfrm>
            <a:prstGeom prst="rect">
              <a:avLst/>
            </a:prstGeom>
            <a:noFill/>
            <a:ln>
              <a:noFill/>
            </a:ln>
          </p:spPr>
        </p:pic>
        <p:sp>
          <p:nvSpPr>
            <p:cNvPr id="253" name="Google Shape;253;p31"/>
            <p:cNvSpPr/>
            <p:nvPr/>
          </p:nvSpPr>
          <p:spPr>
            <a:xfrm flipH="1">
              <a:off x="8761097" y="-259399"/>
              <a:ext cx="798000" cy="7989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254" name="Google Shape;254;p31"/>
            <p:cNvSpPr/>
            <p:nvPr/>
          </p:nvSpPr>
          <p:spPr>
            <a:xfrm flipH="1" rot="-5400000">
              <a:off x="7951851" y="4342838"/>
              <a:ext cx="798899" cy="1585423"/>
            </a:xfrm>
            <a:custGeom>
              <a:rect b="b" l="l" r="r" t="t"/>
              <a:pathLst>
                <a:path extrusionOk="0" h="2181" w="1099">
                  <a:moveTo>
                    <a:pt x="1099" y="548"/>
                  </a:moveTo>
                  <a:lnTo>
                    <a:pt x="548" y="0"/>
                  </a:lnTo>
                  <a:lnTo>
                    <a:pt x="0" y="548"/>
                  </a:lnTo>
                  <a:lnTo>
                    <a:pt x="540" y="1089"/>
                  </a:lnTo>
                  <a:lnTo>
                    <a:pt x="0" y="1632"/>
                  </a:lnTo>
                  <a:lnTo>
                    <a:pt x="548" y="2181"/>
                  </a:lnTo>
                  <a:lnTo>
                    <a:pt x="1099" y="1632"/>
                  </a:lnTo>
                  <a:lnTo>
                    <a:pt x="558" y="1089"/>
                  </a:lnTo>
                  <a:lnTo>
                    <a:pt x="1099" y="54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255" name="Google Shape;255;p31"/>
            <p:cNvSpPr/>
            <p:nvPr/>
          </p:nvSpPr>
          <p:spPr>
            <a:xfrm flipH="1">
              <a:off x="-718174" y="-590117"/>
              <a:ext cx="1128699" cy="1129616"/>
            </a:xfrm>
            <a:custGeom>
              <a:rect b="b" l="l" r="r" t="t"/>
              <a:pathLst>
                <a:path extrusionOk="0" h="612" w="612">
                  <a:moveTo>
                    <a:pt x="0" y="0"/>
                  </a:moveTo>
                  <a:cubicBezTo>
                    <a:pt x="0" y="612"/>
                    <a:pt x="0" y="612"/>
                    <a:pt x="0" y="612"/>
                  </a:cubicBezTo>
                  <a:cubicBezTo>
                    <a:pt x="612" y="612"/>
                    <a:pt x="612" y="612"/>
                    <a:pt x="612" y="612"/>
                  </a:cubicBezTo>
                  <a:cubicBezTo>
                    <a:pt x="612" y="0"/>
                    <a:pt x="612" y="0"/>
                    <a:pt x="612" y="0"/>
                  </a:cubicBezTo>
                  <a:lnTo>
                    <a:pt x="0" y="0"/>
                  </a:lnTo>
                  <a:close/>
                  <a:moveTo>
                    <a:pt x="523" y="306"/>
                  </a:moveTo>
                  <a:cubicBezTo>
                    <a:pt x="523" y="426"/>
                    <a:pt x="426" y="524"/>
                    <a:pt x="306" y="524"/>
                  </a:cubicBezTo>
                  <a:cubicBezTo>
                    <a:pt x="306" y="524"/>
                    <a:pt x="306" y="524"/>
                    <a:pt x="306" y="524"/>
                  </a:cubicBezTo>
                  <a:cubicBezTo>
                    <a:pt x="186" y="524"/>
                    <a:pt x="89" y="426"/>
                    <a:pt x="89" y="306"/>
                  </a:cubicBezTo>
                  <a:cubicBezTo>
                    <a:pt x="89" y="306"/>
                    <a:pt x="89" y="306"/>
                    <a:pt x="89" y="306"/>
                  </a:cubicBezTo>
                  <a:cubicBezTo>
                    <a:pt x="89" y="186"/>
                    <a:pt x="186" y="89"/>
                    <a:pt x="306" y="89"/>
                  </a:cubicBezTo>
                  <a:cubicBezTo>
                    <a:pt x="306" y="89"/>
                    <a:pt x="306" y="89"/>
                    <a:pt x="306" y="89"/>
                  </a:cubicBezTo>
                  <a:cubicBezTo>
                    <a:pt x="426" y="89"/>
                    <a:pt x="523" y="186"/>
                    <a:pt x="523" y="30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256" name="Google Shape;256;p31"/>
            <p:cNvSpPr/>
            <p:nvPr/>
          </p:nvSpPr>
          <p:spPr>
            <a:xfrm flipH="1">
              <a:off x="-12" y="4746925"/>
              <a:ext cx="388387" cy="777246"/>
            </a:xfrm>
            <a:custGeom>
              <a:rect b="b" l="l" r="r" t="t"/>
              <a:pathLst>
                <a:path extrusionOk="0" h="832" w="416">
                  <a:moveTo>
                    <a:pt x="0" y="416"/>
                  </a:moveTo>
                  <a:cubicBezTo>
                    <a:pt x="0" y="646"/>
                    <a:pt x="186" y="832"/>
                    <a:pt x="416" y="832"/>
                  </a:cubicBezTo>
                  <a:cubicBezTo>
                    <a:pt x="416" y="0"/>
                    <a:pt x="416" y="0"/>
                    <a:pt x="416" y="0"/>
                  </a:cubicBezTo>
                  <a:cubicBezTo>
                    <a:pt x="186" y="0"/>
                    <a:pt x="0" y="186"/>
                    <a:pt x="0" y="41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pic>
          <p:nvPicPr>
            <p:cNvPr id="257" name="Google Shape;257;p31"/>
            <p:cNvPicPr preferRelativeResize="0"/>
            <p:nvPr/>
          </p:nvPicPr>
          <p:blipFill rotWithShape="1">
            <a:blip r:embed="rId3">
              <a:alphaModFix/>
            </a:blip>
            <a:srcRect b="0" l="0" r="0" t="0"/>
            <a:stretch/>
          </p:blipFill>
          <p:spPr>
            <a:xfrm flipH="1">
              <a:off x="478384" y="4746925"/>
              <a:ext cx="2154085" cy="777250"/>
            </a:xfrm>
            <a:prstGeom prst="rect">
              <a:avLst/>
            </a:prstGeom>
            <a:noFill/>
            <a:ln>
              <a:noFill/>
            </a:ln>
          </p:spPr>
        </p:pic>
      </p:grpSp>
      <p:grpSp>
        <p:nvGrpSpPr>
          <p:cNvPr id="258" name="Google Shape;258;p31"/>
          <p:cNvGrpSpPr/>
          <p:nvPr/>
        </p:nvGrpSpPr>
        <p:grpSpPr>
          <a:xfrm>
            <a:off x="-1261974" y="323650"/>
            <a:ext cx="10855550" cy="4049450"/>
            <a:chOff x="-1261974" y="323650"/>
            <a:chExt cx="10855550" cy="4049450"/>
          </a:xfrm>
        </p:grpSpPr>
        <p:sp>
          <p:nvSpPr>
            <p:cNvPr id="259" name="Google Shape;259;p31"/>
            <p:cNvSpPr/>
            <p:nvPr/>
          </p:nvSpPr>
          <p:spPr>
            <a:xfrm flipH="1" rot="5400000">
              <a:off x="8140526" y="916600"/>
              <a:ext cx="2046000" cy="8601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sp>
          <p:nvSpPr>
            <p:cNvPr id="260" name="Google Shape;260;p31"/>
            <p:cNvSpPr/>
            <p:nvPr/>
          </p:nvSpPr>
          <p:spPr>
            <a:xfrm flipH="1">
              <a:off x="-1261974" y="2700600"/>
              <a:ext cx="1672500" cy="16725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261" name="Shape 261"/>
        <p:cNvGrpSpPr/>
        <p:nvPr/>
      </p:nvGrpSpPr>
      <p:grpSpPr>
        <a:xfrm>
          <a:off x="0" y="0"/>
          <a:ext cx="0" cy="0"/>
          <a:chOff x="0" y="0"/>
          <a:chExt cx="0" cy="0"/>
        </a:xfrm>
      </p:grpSpPr>
      <p:sp>
        <p:nvSpPr>
          <p:cNvPr id="262" name="Google Shape;262;p32"/>
          <p:cNvSpPr txBox="1"/>
          <p:nvPr>
            <p:ph type="title"/>
          </p:nvPr>
        </p:nvSpPr>
        <p:spPr>
          <a:xfrm>
            <a:off x="5668675" y="1560000"/>
            <a:ext cx="2381100" cy="1063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
        <p:nvSpPr>
          <p:cNvPr id="263" name="Google Shape;263;p32"/>
          <p:cNvSpPr txBox="1"/>
          <p:nvPr>
            <p:ph idx="1" type="subTitle"/>
          </p:nvPr>
        </p:nvSpPr>
        <p:spPr>
          <a:xfrm>
            <a:off x="5668675" y="2623200"/>
            <a:ext cx="2381100" cy="960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a:lvl1pPr>
            <a:lvl2pPr lvl="1" algn="r">
              <a:lnSpc>
                <a:spcPct val="100000"/>
              </a:lnSpc>
              <a:spcBef>
                <a:spcPts val="0"/>
              </a:spcBef>
              <a:spcAft>
                <a:spcPts val="0"/>
              </a:spcAft>
              <a:buSzPts val="1200"/>
              <a:buNone/>
              <a:defRPr/>
            </a:lvl2pPr>
            <a:lvl3pPr lvl="2" algn="r">
              <a:lnSpc>
                <a:spcPct val="100000"/>
              </a:lnSpc>
              <a:spcBef>
                <a:spcPts val="0"/>
              </a:spcBef>
              <a:spcAft>
                <a:spcPts val="0"/>
              </a:spcAft>
              <a:buSzPts val="1200"/>
              <a:buNone/>
              <a:defRPr/>
            </a:lvl3pPr>
            <a:lvl4pPr lvl="3" algn="r">
              <a:lnSpc>
                <a:spcPct val="100000"/>
              </a:lnSpc>
              <a:spcBef>
                <a:spcPts val="0"/>
              </a:spcBef>
              <a:spcAft>
                <a:spcPts val="0"/>
              </a:spcAft>
              <a:buSzPts val="1200"/>
              <a:buNone/>
              <a:defRPr/>
            </a:lvl4pPr>
            <a:lvl5pPr lvl="4" algn="r">
              <a:lnSpc>
                <a:spcPct val="100000"/>
              </a:lnSpc>
              <a:spcBef>
                <a:spcPts val="0"/>
              </a:spcBef>
              <a:spcAft>
                <a:spcPts val="0"/>
              </a:spcAft>
              <a:buSzPts val="1200"/>
              <a:buNone/>
              <a:defRPr/>
            </a:lvl5pPr>
            <a:lvl6pPr lvl="5" algn="r">
              <a:lnSpc>
                <a:spcPct val="100000"/>
              </a:lnSpc>
              <a:spcBef>
                <a:spcPts val="0"/>
              </a:spcBef>
              <a:spcAft>
                <a:spcPts val="0"/>
              </a:spcAft>
              <a:buSzPts val="1200"/>
              <a:buNone/>
              <a:defRPr/>
            </a:lvl6pPr>
            <a:lvl7pPr lvl="6" algn="r">
              <a:lnSpc>
                <a:spcPct val="100000"/>
              </a:lnSpc>
              <a:spcBef>
                <a:spcPts val="0"/>
              </a:spcBef>
              <a:spcAft>
                <a:spcPts val="0"/>
              </a:spcAft>
              <a:buSzPts val="1200"/>
              <a:buNone/>
              <a:defRPr/>
            </a:lvl7pPr>
            <a:lvl8pPr lvl="7" algn="r">
              <a:lnSpc>
                <a:spcPct val="100000"/>
              </a:lnSpc>
              <a:spcBef>
                <a:spcPts val="0"/>
              </a:spcBef>
              <a:spcAft>
                <a:spcPts val="0"/>
              </a:spcAft>
              <a:buSzPts val="1200"/>
              <a:buNone/>
              <a:defRPr/>
            </a:lvl8pPr>
            <a:lvl9pPr lvl="8" algn="r">
              <a:lnSpc>
                <a:spcPct val="100000"/>
              </a:lnSpc>
              <a:spcBef>
                <a:spcPts val="0"/>
              </a:spcBef>
              <a:spcAft>
                <a:spcPts val="0"/>
              </a:spcAft>
              <a:buSzPts val="1200"/>
              <a:buNone/>
              <a:defRPr/>
            </a:lvl9pPr>
          </a:lstStyle>
          <a:p/>
        </p:txBody>
      </p:sp>
      <p:sp>
        <p:nvSpPr>
          <p:cNvPr id="264" name="Google Shape;264;p32"/>
          <p:cNvSpPr/>
          <p:nvPr/>
        </p:nvSpPr>
        <p:spPr>
          <a:xfrm>
            <a:off x="6046125" y="-452700"/>
            <a:ext cx="2046000" cy="8601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grpSp>
        <p:nvGrpSpPr>
          <p:cNvPr id="265" name="Google Shape;265;p32"/>
          <p:cNvGrpSpPr/>
          <p:nvPr/>
        </p:nvGrpSpPr>
        <p:grpSpPr>
          <a:xfrm>
            <a:off x="-956550" y="-132005"/>
            <a:ext cx="10100438" cy="5671081"/>
            <a:chOff x="-956550" y="-132005"/>
            <a:chExt cx="10100438" cy="5671081"/>
          </a:xfrm>
        </p:grpSpPr>
        <p:sp>
          <p:nvSpPr>
            <p:cNvPr id="266" name="Google Shape;266;p32"/>
            <p:cNvSpPr/>
            <p:nvPr/>
          </p:nvSpPr>
          <p:spPr>
            <a:xfrm>
              <a:off x="8603888" y="-132000"/>
              <a:ext cx="540000" cy="5394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267" name="Google Shape;267;p32"/>
            <p:cNvSpPr/>
            <p:nvPr/>
          </p:nvSpPr>
          <p:spPr>
            <a:xfrm>
              <a:off x="-1" y="4736101"/>
              <a:ext cx="913473" cy="461700"/>
            </a:xfrm>
            <a:custGeom>
              <a:rect b="b" l="l" r="r" t="t"/>
              <a:pathLst>
                <a:path extrusionOk="0" h="304" w="602">
                  <a:moveTo>
                    <a:pt x="602" y="304"/>
                  </a:moveTo>
                  <a:cubicBezTo>
                    <a:pt x="0" y="304"/>
                    <a:pt x="0" y="304"/>
                    <a:pt x="0" y="304"/>
                  </a:cubicBezTo>
                  <a:cubicBezTo>
                    <a:pt x="0" y="0"/>
                    <a:pt x="0" y="0"/>
                    <a:pt x="0" y="0"/>
                  </a:cubicBezTo>
                  <a:cubicBezTo>
                    <a:pt x="297" y="0"/>
                    <a:pt x="297" y="0"/>
                    <a:pt x="297" y="0"/>
                  </a:cubicBezTo>
                  <a:cubicBezTo>
                    <a:pt x="465" y="0"/>
                    <a:pt x="602" y="136"/>
                    <a:pt x="602" y="304"/>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pic>
          <p:nvPicPr>
            <p:cNvPr id="268" name="Google Shape;268;p32"/>
            <p:cNvPicPr preferRelativeResize="0"/>
            <p:nvPr/>
          </p:nvPicPr>
          <p:blipFill rotWithShape="1">
            <a:blip r:embed="rId2">
              <a:alphaModFix/>
            </a:blip>
            <a:srcRect b="0" l="0" r="0" t="0"/>
            <a:stretch/>
          </p:blipFill>
          <p:spPr>
            <a:xfrm>
              <a:off x="-956550" y="-132005"/>
              <a:ext cx="2408868" cy="539400"/>
            </a:xfrm>
            <a:prstGeom prst="rect">
              <a:avLst/>
            </a:prstGeom>
            <a:noFill/>
            <a:ln>
              <a:noFill/>
            </a:ln>
          </p:spPr>
        </p:pic>
        <p:sp>
          <p:nvSpPr>
            <p:cNvPr id="269" name="Google Shape;269;p32"/>
            <p:cNvSpPr/>
            <p:nvPr/>
          </p:nvSpPr>
          <p:spPr>
            <a:xfrm>
              <a:off x="8031779" y="4740176"/>
              <a:ext cx="798000" cy="7989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270" name="Shape 270"/>
        <p:cNvGrpSpPr/>
        <p:nvPr/>
      </p:nvGrpSpPr>
      <p:grpSpPr>
        <a:xfrm>
          <a:off x="0" y="0"/>
          <a:ext cx="0" cy="0"/>
          <a:chOff x="0" y="0"/>
          <a:chExt cx="0" cy="0"/>
        </a:xfrm>
      </p:grpSpPr>
      <p:sp>
        <p:nvSpPr>
          <p:cNvPr id="271" name="Google Shape;271;p33"/>
          <p:cNvSpPr txBox="1"/>
          <p:nvPr>
            <p:ph type="title"/>
          </p:nvPr>
        </p:nvSpPr>
        <p:spPr>
          <a:xfrm>
            <a:off x="1101000" y="1560000"/>
            <a:ext cx="2381100" cy="1063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2" name="Google Shape;272;p33"/>
          <p:cNvSpPr txBox="1"/>
          <p:nvPr>
            <p:ph idx="1" type="subTitle"/>
          </p:nvPr>
        </p:nvSpPr>
        <p:spPr>
          <a:xfrm>
            <a:off x="1101000" y="2623200"/>
            <a:ext cx="2381100" cy="96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273" name="Google Shape;273;p33"/>
          <p:cNvSpPr/>
          <p:nvPr/>
        </p:nvSpPr>
        <p:spPr>
          <a:xfrm rot="5400000">
            <a:off x="-1825950" y="5329685"/>
            <a:ext cx="3634500" cy="8601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grpSp>
        <p:nvGrpSpPr>
          <p:cNvPr id="274" name="Google Shape;274;p33"/>
          <p:cNvGrpSpPr/>
          <p:nvPr/>
        </p:nvGrpSpPr>
        <p:grpSpPr>
          <a:xfrm>
            <a:off x="-146319" y="-905624"/>
            <a:ext cx="9450667" cy="6049124"/>
            <a:chOff x="-146319" y="-905624"/>
            <a:chExt cx="9450667" cy="6049124"/>
          </a:xfrm>
        </p:grpSpPr>
        <p:sp>
          <p:nvSpPr>
            <p:cNvPr id="275" name="Google Shape;275;p33"/>
            <p:cNvSpPr/>
            <p:nvPr/>
          </p:nvSpPr>
          <p:spPr>
            <a:xfrm rot="10800000">
              <a:off x="-146319" y="-10402"/>
              <a:ext cx="567667" cy="676688"/>
            </a:xfrm>
            <a:custGeom>
              <a:rect b="b" l="l" r="r" t="t"/>
              <a:pathLst>
                <a:path extrusionOk="0" h="362" w="304">
                  <a:moveTo>
                    <a:pt x="304" y="0"/>
                  </a:moveTo>
                  <a:cubicBezTo>
                    <a:pt x="304" y="362"/>
                    <a:pt x="304" y="362"/>
                    <a:pt x="304" y="362"/>
                  </a:cubicBezTo>
                  <a:cubicBezTo>
                    <a:pt x="0" y="362"/>
                    <a:pt x="0" y="362"/>
                    <a:pt x="0" y="362"/>
                  </a:cubicBezTo>
                  <a:cubicBezTo>
                    <a:pt x="0" y="305"/>
                    <a:pt x="0" y="305"/>
                    <a:pt x="0" y="305"/>
                  </a:cubicBezTo>
                  <a:cubicBezTo>
                    <a:pt x="0" y="137"/>
                    <a:pt x="136" y="0"/>
                    <a:pt x="304"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276" name="Google Shape;276;p33"/>
            <p:cNvSpPr/>
            <p:nvPr/>
          </p:nvSpPr>
          <p:spPr>
            <a:xfrm>
              <a:off x="8736673" y="4575825"/>
              <a:ext cx="567675" cy="567675"/>
            </a:xfrm>
            <a:custGeom>
              <a:rect b="b" l="l" r="r" t="t"/>
              <a:pathLst>
                <a:path extrusionOk="0" h="416" w="416">
                  <a:moveTo>
                    <a:pt x="0" y="416"/>
                  </a:moveTo>
                  <a:cubicBezTo>
                    <a:pt x="416" y="416"/>
                    <a:pt x="416" y="416"/>
                    <a:pt x="416" y="416"/>
                  </a:cubicBezTo>
                  <a:cubicBezTo>
                    <a:pt x="416" y="0"/>
                    <a:pt x="416" y="0"/>
                    <a:pt x="416" y="0"/>
                  </a:cubicBezTo>
                  <a:cubicBezTo>
                    <a:pt x="186" y="0"/>
                    <a:pt x="0" y="186"/>
                    <a:pt x="0" y="41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pic>
          <p:nvPicPr>
            <p:cNvPr id="277" name="Google Shape;277;p33"/>
            <p:cNvPicPr preferRelativeResize="0"/>
            <p:nvPr/>
          </p:nvPicPr>
          <p:blipFill rotWithShape="1">
            <a:blip r:embed="rId2">
              <a:alphaModFix/>
            </a:blip>
            <a:srcRect b="0" l="0" r="0" t="0"/>
            <a:stretch/>
          </p:blipFill>
          <p:spPr>
            <a:xfrm rot="5400000">
              <a:off x="7757188" y="59789"/>
              <a:ext cx="2487926" cy="55710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16"/>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42" name="Google Shape;42;p16"/>
          <p:cNvSpPr txBox="1"/>
          <p:nvPr>
            <p:ph idx="1" type="subTitle"/>
          </p:nvPr>
        </p:nvSpPr>
        <p:spPr>
          <a:xfrm>
            <a:off x="5055284" y="3847624"/>
            <a:ext cx="2505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p16"/>
          <p:cNvSpPr txBox="1"/>
          <p:nvPr>
            <p:ph idx="2" type="subTitle"/>
          </p:nvPr>
        </p:nvSpPr>
        <p:spPr>
          <a:xfrm>
            <a:off x="1583300" y="3847624"/>
            <a:ext cx="2505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4" name="Google Shape;44;p16"/>
          <p:cNvSpPr txBox="1"/>
          <p:nvPr>
            <p:ph idx="3" type="subTitle"/>
          </p:nvPr>
        </p:nvSpPr>
        <p:spPr>
          <a:xfrm>
            <a:off x="5055275" y="3367400"/>
            <a:ext cx="2505600" cy="48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Figtree Black"/>
              <a:buNone/>
              <a:defRPr sz="2000">
                <a:solidFill>
                  <a:schemeClr val="dk1"/>
                </a:solidFill>
                <a:latin typeface="Figtree Black"/>
                <a:ea typeface="Figtree Black"/>
                <a:cs typeface="Figtree Black"/>
                <a:sym typeface="Figtree Black"/>
              </a:defRPr>
            </a:lvl1pPr>
            <a:lvl2pPr lvl="1"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5" name="Google Shape;45;p16"/>
          <p:cNvSpPr txBox="1"/>
          <p:nvPr>
            <p:ph idx="4" type="subTitle"/>
          </p:nvPr>
        </p:nvSpPr>
        <p:spPr>
          <a:xfrm>
            <a:off x="1583075" y="3367400"/>
            <a:ext cx="2505600" cy="48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Figtree Black"/>
              <a:buNone/>
              <a:defRPr sz="2000">
                <a:solidFill>
                  <a:schemeClr val="dk1"/>
                </a:solidFill>
                <a:latin typeface="Figtree Black"/>
                <a:ea typeface="Figtree Black"/>
                <a:cs typeface="Figtree Black"/>
                <a:sym typeface="Figtree Black"/>
              </a:defRPr>
            </a:lvl1pPr>
            <a:lvl2pPr lvl="1"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grpSp>
        <p:nvGrpSpPr>
          <p:cNvPr id="46" name="Google Shape;46;p16"/>
          <p:cNvGrpSpPr/>
          <p:nvPr/>
        </p:nvGrpSpPr>
        <p:grpSpPr>
          <a:xfrm>
            <a:off x="-718174" y="-590117"/>
            <a:ext cx="10981316" cy="6125116"/>
            <a:chOff x="-718174" y="-590117"/>
            <a:chExt cx="10981316" cy="6125116"/>
          </a:xfrm>
        </p:grpSpPr>
        <p:pic>
          <p:nvPicPr>
            <p:cNvPr id="47" name="Google Shape;47;p16"/>
            <p:cNvPicPr preferRelativeResize="0"/>
            <p:nvPr/>
          </p:nvPicPr>
          <p:blipFill rotWithShape="1">
            <a:blip r:embed="rId2">
              <a:alphaModFix/>
            </a:blip>
            <a:srcRect b="0" l="0" r="0" t="0"/>
            <a:stretch/>
          </p:blipFill>
          <p:spPr>
            <a:xfrm flipH="1" rot="10800000">
              <a:off x="8040342" y="-260962"/>
              <a:ext cx="2222800" cy="802025"/>
            </a:xfrm>
            <a:prstGeom prst="rect">
              <a:avLst/>
            </a:prstGeom>
            <a:noFill/>
            <a:ln>
              <a:noFill/>
            </a:ln>
          </p:spPr>
        </p:pic>
        <p:sp>
          <p:nvSpPr>
            <p:cNvPr id="48" name="Google Shape;48;p16"/>
            <p:cNvSpPr/>
            <p:nvPr/>
          </p:nvSpPr>
          <p:spPr>
            <a:xfrm flipH="1" rot="-5400000">
              <a:off x="7951851" y="4342838"/>
              <a:ext cx="798899" cy="1585423"/>
            </a:xfrm>
            <a:custGeom>
              <a:rect b="b" l="l" r="r" t="t"/>
              <a:pathLst>
                <a:path extrusionOk="0" h="2181" w="1099">
                  <a:moveTo>
                    <a:pt x="1099" y="548"/>
                  </a:moveTo>
                  <a:lnTo>
                    <a:pt x="548" y="0"/>
                  </a:lnTo>
                  <a:lnTo>
                    <a:pt x="0" y="548"/>
                  </a:lnTo>
                  <a:lnTo>
                    <a:pt x="540" y="1089"/>
                  </a:lnTo>
                  <a:lnTo>
                    <a:pt x="0" y="1632"/>
                  </a:lnTo>
                  <a:lnTo>
                    <a:pt x="548" y="2181"/>
                  </a:lnTo>
                  <a:lnTo>
                    <a:pt x="1099" y="1632"/>
                  </a:lnTo>
                  <a:lnTo>
                    <a:pt x="558" y="1089"/>
                  </a:lnTo>
                  <a:lnTo>
                    <a:pt x="1099" y="54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49" name="Google Shape;49;p16"/>
            <p:cNvSpPr/>
            <p:nvPr/>
          </p:nvSpPr>
          <p:spPr>
            <a:xfrm flipH="1">
              <a:off x="-718174" y="-590117"/>
              <a:ext cx="1128699" cy="1129616"/>
            </a:xfrm>
            <a:custGeom>
              <a:rect b="b" l="l" r="r" t="t"/>
              <a:pathLst>
                <a:path extrusionOk="0" h="612" w="612">
                  <a:moveTo>
                    <a:pt x="0" y="0"/>
                  </a:moveTo>
                  <a:cubicBezTo>
                    <a:pt x="0" y="612"/>
                    <a:pt x="0" y="612"/>
                    <a:pt x="0" y="612"/>
                  </a:cubicBezTo>
                  <a:cubicBezTo>
                    <a:pt x="612" y="612"/>
                    <a:pt x="612" y="612"/>
                    <a:pt x="612" y="612"/>
                  </a:cubicBezTo>
                  <a:cubicBezTo>
                    <a:pt x="612" y="0"/>
                    <a:pt x="612" y="0"/>
                    <a:pt x="612" y="0"/>
                  </a:cubicBezTo>
                  <a:lnTo>
                    <a:pt x="0" y="0"/>
                  </a:lnTo>
                  <a:close/>
                  <a:moveTo>
                    <a:pt x="523" y="306"/>
                  </a:moveTo>
                  <a:cubicBezTo>
                    <a:pt x="523" y="426"/>
                    <a:pt x="426" y="524"/>
                    <a:pt x="306" y="524"/>
                  </a:cubicBezTo>
                  <a:cubicBezTo>
                    <a:pt x="306" y="524"/>
                    <a:pt x="306" y="524"/>
                    <a:pt x="306" y="524"/>
                  </a:cubicBezTo>
                  <a:cubicBezTo>
                    <a:pt x="186" y="524"/>
                    <a:pt x="89" y="426"/>
                    <a:pt x="89" y="306"/>
                  </a:cubicBezTo>
                  <a:cubicBezTo>
                    <a:pt x="89" y="306"/>
                    <a:pt x="89" y="306"/>
                    <a:pt x="89" y="306"/>
                  </a:cubicBezTo>
                  <a:cubicBezTo>
                    <a:pt x="89" y="186"/>
                    <a:pt x="186" y="89"/>
                    <a:pt x="306" y="89"/>
                  </a:cubicBezTo>
                  <a:cubicBezTo>
                    <a:pt x="306" y="89"/>
                    <a:pt x="306" y="89"/>
                    <a:pt x="306" y="89"/>
                  </a:cubicBezTo>
                  <a:cubicBezTo>
                    <a:pt x="426" y="89"/>
                    <a:pt x="523" y="186"/>
                    <a:pt x="523" y="30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50" name="Google Shape;50;p16"/>
            <p:cNvSpPr/>
            <p:nvPr/>
          </p:nvSpPr>
          <p:spPr>
            <a:xfrm flipH="1">
              <a:off x="-12" y="4746925"/>
              <a:ext cx="388387" cy="777246"/>
            </a:xfrm>
            <a:custGeom>
              <a:rect b="b" l="l" r="r" t="t"/>
              <a:pathLst>
                <a:path extrusionOk="0" h="832" w="416">
                  <a:moveTo>
                    <a:pt x="0" y="416"/>
                  </a:moveTo>
                  <a:cubicBezTo>
                    <a:pt x="0" y="646"/>
                    <a:pt x="186" y="832"/>
                    <a:pt x="416" y="832"/>
                  </a:cubicBezTo>
                  <a:cubicBezTo>
                    <a:pt x="416" y="0"/>
                    <a:pt x="416" y="0"/>
                    <a:pt x="416" y="0"/>
                  </a:cubicBezTo>
                  <a:cubicBezTo>
                    <a:pt x="186" y="0"/>
                    <a:pt x="0" y="186"/>
                    <a:pt x="0" y="41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pic>
          <p:nvPicPr>
            <p:cNvPr id="51" name="Google Shape;51;p16"/>
            <p:cNvPicPr preferRelativeResize="0"/>
            <p:nvPr/>
          </p:nvPicPr>
          <p:blipFill rotWithShape="1">
            <a:blip r:embed="rId3">
              <a:alphaModFix/>
            </a:blip>
            <a:srcRect b="0" l="0" r="0" t="0"/>
            <a:stretch/>
          </p:blipFill>
          <p:spPr>
            <a:xfrm flipH="1">
              <a:off x="478384" y="4746925"/>
              <a:ext cx="2154085" cy="777250"/>
            </a:xfrm>
            <a:prstGeom prst="rect">
              <a:avLst/>
            </a:prstGeom>
            <a:noFill/>
            <a:ln>
              <a:noFill/>
            </a:ln>
          </p:spPr>
        </p:pic>
      </p:grpSp>
      <p:grpSp>
        <p:nvGrpSpPr>
          <p:cNvPr id="52" name="Google Shape;52;p16"/>
          <p:cNvGrpSpPr/>
          <p:nvPr/>
        </p:nvGrpSpPr>
        <p:grpSpPr>
          <a:xfrm>
            <a:off x="-1261974" y="323650"/>
            <a:ext cx="10855550" cy="4049450"/>
            <a:chOff x="-1261974" y="323650"/>
            <a:chExt cx="10855550" cy="4049450"/>
          </a:xfrm>
        </p:grpSpPr>
        <p:sp>
          <p:nvSpPr>
            <p:cNvPr id="53" name="Google Shape;53;p16"/>
            <p:cNvSpPr/>
            <p:nvPr/>
          </p:nvSpPr>
          <p:spPr>
            <a:xfrm flipH="1" rot="5400000">
              <a:off x="8140526" y="916600"/>
              <a:ext cx="2046000" cy="8601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sp>
          <p:nvSpPr>
            <p:cNvPr id="54" name="Google Shape;54;p16"/>
            <p:cNvSpPr/>
            <p:nvPr/>
          </p:nvSpPr>
          <p:spPr>
            <a:xfrm flipH="1">
              <a:off x="-1261974" y="2700600"/>
              <a:ext cx="1672500" cy="16725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78" name="Shape 278"/>
        <p:cNvGrpSpPr/>
        <p:nvPr/>
      </p:nvGrpSpPr>
      <p:grpSpPr>
        <a:xfrm>
          <a:off x="0" y="0"/>
          <a:ext cx="0" cy="0"/>
          <a:chOff x="0" y="0"/>
          <a:chExt cx="0" cy="0"/>
        </a:xfrm>
      </p:grpSpPr>
      <p:sp>
        <p:nvSpPr>
          <p:cNvPr id="279" name="Google Shape;279;p34"/>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80" name="Google Shape;280;p34"/>
          <p:cNvSpPr txBox="1"/>
          <p:nvPr>
            <p:ph idx="1" type="subTitle"/>
          </p:nvPr>
        </p:nvSpPr>
        <p:spPr>
          <a:xfrm>
            <a:off x="4947756" y="1397500"/>
            <a:ext cx="3040800" cy="198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81" name="Google Shape;281;p34"/>
          <p:cNvSpPr txBox="1"/>
          <p:nvPr>
            <p:ph idx="2" type="subTitle"/>
          </p:nvPr>
        </p:nvSpPr>
        <p:spPr>
          <a:xfrm>
            <a:off x="1155450" y="1397500"/>
            <a:ext cx="3040800" cy="198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282" name="Google Shape;282;p34"/>
          <p:cNvGrpSpPr/>
          <p:nvPr/>
        </p:nvGrpSpPr>
        <p:grpSpPr>
          <a:xfrm>
            <a:off x="719989" y="4114525"/>
            <a:ext cx="8424011" cy="798899"/>
            <a:chOff x="719989" y="4114525"/>
            <a:chExt cx="8424011" cy="798899"/>
          </a:xfrm>
        </p:grpSpPr>
        <p:sp>
          <p:nvSpPr>
            <p:cNvPr id="283" name="Google Shape;283;p34"/>
            <p:cNvSpPr/>
            <p:nvPr/>
          </p:nvSpPr>
          <p:spPr>
            <a:xfrm rot="5400000">
              <a:off x="1113251" y="3721263"/>
              <a:ext cx="798899" cy="1585423"/>
            </a:xfrm>
            <a:custGeom>
              <a:rect b="b" l="l" r="r" t="t"/>
              <a:pathLst>
                <a:path extrusionOk="0" h="2181" w="1099">
                  <a:moveTo>
                    <a:pt x="1099" y="548"/>
                  </a:moveTo>
                  <a:lnTo>
                    <a:pt x="548" y="0"/>
                  </a:lnTo>
                  <a:lnTo>
                    <a:pt x="0" y="548"/>
                  </a:lnTo>
                  <a:lnTo>
                    <a:pt x="540" y="1089"/>
                  </a:lnTo>
                  <a:lnTo>
                    <a:pt x="0" y="1632"/>
                  </a:lnTo>
                  <a:lnTo>
                    <a:pt x="548" y="2181"/>
                  </a:lnTo>
                  <a:lnTo>
                    <a:pt x="1099" y="1632"/>
                  </a:lnTo>
                  <a:lnTo>
                    <a:pt x="558" y="1089"/>
                  </a:lnTo>
                  <a:lnTo>
                    <a:pt x="1099" y="548"/>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284" name="Google Shape;284;p34"/>
            <p:cNvSpPr/>
            <p:nvPr/>
          </p:nvSpPr>
          <p:spPr>
            <a:xfrm>
              <a:off x="8755613" y="4125350"/>
              <a:ext cx="388387" cy="777246"/>
            </a:xfrm>
            <a:custGeom>
              <a:rect b="b" l="l" r="r" t="t"/>
              <a:pathLst>
                <a:path extrusionOk="0" h="832" w="416">
                  <a:moveTo>
                    <a:pt x="0" y="416"/>
                  </a:moveTo>
                  <a:cubicBezTo>
                    <a:pt x="0" y="646"/>
                    <a:pt x="186" y="832"/>
                    <a:pt x="416" y="832"/>
                  </a:cubicBezTo>
                  <a:cubicBezTo>
                    <a:pt x="416" y="0"/>
                    <a:pt x="416" y="0"/>
                    <a:pt x="416" y="0"/>
                  </a:cubicBezTo>
                  <a:cubicBezTo>
                    <a:pt x="186" y="0"/>
                    <a:pt x="0" y="186"/>
                    <a:pt x="0" y="41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pic>
          <p:nvPicPr>
            <p:cNvPr id="285" name="Google Shape;285;p34"/>
            <p:cNvPicPr preferRelativeResize="0"/>
            <p:nvPr/>
          </p:nvPicPr>
          <p:blipFill rotWithShape="1">
            <a:blip r:embed="rId2">
              <a:alphaModFix/>
            </a:blip>
            <a:srcRect b="0" l="0" r="0" t="0"/>
            <a:stretch/>
          </p:blipFill>
          <p:spPr>
            <a:xfrm>
              <a:off x="6511520" y="4125350"/>
              <a:ext cx="2154085" cy="777250"/>
            </a:xfrm>
            <a:prstGeom prst="rect">
              <a:avLst/>
            </a:prstGeom>
            <a:noFill/>
            <a:ln>
              <a:noFill/>
            </a:ln>
          </p:spPr>
        </p:pic>
      </p:grpSp>
      <p:grpSp>
        <p:nvGrpSpPr>
          <p:cNvPr id="286" name="Google Shape;286;p34"/>
          <p:cNvGrpSpPr/>
          <p:nvPr/>
        </p:nvGrpSpPr>
        <p:grpSpPr>
          <a:xfrm>
            <a:off x="-1078225" y="-320600"/>
            <a:ext cx="10620875" cy="6366375"/>
            <a:chOff x="-1078225" y="-320600"/>
            <a:chExt cx="10620875" cy="6366375"/>
          </a:xfrm>
        </p:grpSpPr>
        <p:sp>
          <p:nvSpPr>
            <p:cNvPr id="287" name="Google Shape;287;p34"/>
            <p:cNvSpPr/>
            <p:nvPr/>
          </p:nvSpPr>
          <p:spPr>
            <a:xfrm>
              <a:off x="7870150" y="4373275"/>
              <a:ext cx="1672500" cy="16725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288" name="Google Shape;288;p34"/>
            <p:cNvSpPr/>
            <p:nvPr/>
          </p:nvSpPr>
          <p:spPr>
            <a:xfrm>
              <a:off x="-1078225" y="-320600"/>
              <a:ext cx="2046000" cy="8601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89" name="Shape 289"/>
        <p:cNvGrpSpPr/>
        <p:nvPr/>
      </p:nvGrpSpPr>
      <p:grpSpPr>
        <a:xfrm>
          <a:off x="0" y="0"/>
          <a:ext cx="0" cy="0"/>
          <a:chOff x="0" y="0"/>
          <a:chExt cx="0" cy="0"/>
        </a:xfrm>
      </p:grpSpPr>
      <p:sp>
        <p:nvSpPr>
          <p:cNvPr id="290" name="Google Shape;290;p3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91" name="Google Shape;291;p35"/>
          <p:cNvSpPr txBox="1"/>
          <p:nvPr>
            <p:ph idx="1" type="subTitle"/>
          </p:nvPr>
        </p:nvSpPr>
        <p:spPr>
          <a:xfrm>
            <a:off x="774150" y="2382700"/>
            <a:ext cx="2273100" cy="129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92" name="Google Shape;292;p35"/>
          <p:cNvSpPr txBox="1"/>
          <p:nvPr>
            <p:ph idx="2" type="subTitle"/>
          </p:nvPr>
        </p:nvSpPr>
        <p:spPr>
          <a:xfrm>
            <a:off x="3435450" y="2382700"/>
            <a:ext cx="2273100" cy="129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93" name="Google Shape;293;p35"/>
          <p:cNvSpPr txBox="1"/>
          <p:nvPr>
            <p:ph idx="3" type="subTitle"/>
          </p:nvPr>
        </p:nvSpPr>
        <p:spPr>
          <a:xfrm>
            <a:off x="6096756" y="2382700"/>
            <a:ext cx="2273100" cy="129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94" name="Google Shape;294;p35"/>
          <p:cNvSpPr txBox="1"/>
          <p:nvPr>
            <p:ph idx="4" type="subTitle"/>
          </p:nvPr>
        </p:nvSpPr>
        <p:spPr>
          <a:xfrm>
            <a:off x="774138" y="1923775"/>
            <a:ext cx="2273100" cy="459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Figtree Black"/>
              <a:buNone/>
              <a:defRPr sz="2000">
                <a:solidFill>
                  <a:schemeClr val="dk1"/>
                </a:solidFill>
                <a:latin typeface="Figtree Black"/>
                <a:ea typeface="Figtree Black"/>
                <a:cs typeface="Figtree Black"/>
                <a:sym typeface="Figtree Black"/>
              </a:defRPr>
            </a:lvl1pPr>
            <a:lvl2pPr lvl="1"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95" name="Google Shape;295;p35"/>
          <p:cNvSpPr txBox="1"/>
          <p:nvPr>
            <p:ph idx="5" type="subTitle"/>
          </p:nvPr>
        </p:nvSpPr>
        <p:spPr>
          <a:xfrm>
            <a:off x="3435448" y="1923775"/>
            <a:ext cx="2273100" cy="459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Figtree Black"/>
              <a:buNone/>
              <a:defRPr sz="2000">
                <a:solidFill>
                  <a:schemeClr val="dk1"/>
                </a:solidFill>
                <a:latin typeface="Figtree Black"/>
                <a:ea typeface="Figtree Black"/>
                <a:cs typeface="Figtree Black"/>
                <a:sym typeface="Figtree Black"/>
              </a:defRPr>
            </a:lvl1pPr>
            <a:lvl2pPr lvl="1"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96" name="Google Shape;296;p35"/>
          <p:cNvSpPr txBox="1"/>
          <p:nvPr>
            <p:ph idx="6" type="subTitle"/>
          </p:nvPr>
        </p:nvSpPr>
        <p:spPr>
          <a:xfrm>
            <a:off x="6096758" y="1923775"/>
            <a:ext cx="2273100" cy="459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Figtree Black"/>
              <a:buNone/>
              <a:defRPr sz="2000">
                <a:solidFill>
                  <a:schemeClr val="dk1"/>
                </a:solidFill>
                <a:latin typeface="Figtree Black"/>
                <a:ea typeface="Figtree Black"/>
                <a:cs typeface="Figtree Black"/>
                <a:sym typeface="Figtree Black"/>
              </a:defRPr>
            </a:lvl1pPr>
            <a:lvl2pPr lvl="1"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97" name="Google Shape;297;p35"/>
          <p:cNvSpPr/>
          <p:nvPr/>
        </p:nvSpPr>
        <p:spPr>
          <a:xfrm>
            <a:off x="357500" y="4604010"/>
            <a:ext cx="3634500" cy="8601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grpSp>
        <p:nvGrpSpPr>
          <p:cNvPr id="298" name="Google Shape;298;p35"/>
          <p:cNvGrpSpPr/>
          <p:nvPr/>
        </p:nvGrpSpPr>
        <p:grpSpPr>
          <a:xfrm>
            <a:off x="-146319" y="-905624"/>
            <a:ext cx="9450667" cy="6049124"/>
            <a:chOff x="-146319" y="-905624"/>
            <a:chExt cx="9450667" cy="6049124"/>
          </a:xfrm>
        </p:grpSpPr>
        <p:sp>
          <p:nvSpPr>
            <p:cNvPr id="299" name="Google Shape;299;p35"/>
            <p:cNvSpPr/>
            <p:nvPr/>
          </p:nvSpPr>
          <p:spPr>
            <a:xfrm rot="10800000">
              <a:off x="-146319" y="-10402"/>
              <a:ext cx="567667" cy="676688"/>
            </a:xfrm>
            <a:custGeom>
              <a:rect b="b" l="l" r="r" t="t"/>
              <a:pathLst>
                <a:path extrusionOk="0" h="362" w="304">
                  <a:moveTo>
                    <a:pt x="304" y="0"/>
                  </a:moveTo>
                  <a:cubicBezTo>
                    <a:pt x="304" y="362"/>
                    <a:pt x="304" y="362"/>
                    <a:pt x="304" y="362"/>
                  </a:cubicBezTo>
                  <a:cubicBezTo>
                    <a:pt x="0" y="362"/>
                    <a:pt x="0" y="362"/>
                    <a:pt x="0" y="362"/>
                  </a:cubicBezTo>
                  <a:cubicBezTo>
                    <a:pt x="0" y="305"/>
                    <a:pt x="0" y="305"/>
                    <a:pt x="0" y="305"/>
                  </a:cubicBezTo>
                  <a:cubicBezTo>
                    <a:pt x="0" y="137"/>
                    <a:pt x="136" y="0"/>
                    <a:pt x="304"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300" name="Google Shape;300;p35"/>
            <p:cNvSpPr/>
            <p:nvPr/>
          </p:nvSpPr>
          <p:spPr>
            <a:xfrm>
              <a:off x="8736673" y="4575825"/>
              <a:ext cx="567675" cy="567675"/>
            </a:xfrm>
            <a:custGeom>
              <a:rect b="b" l="l" r="r" t="t"/>
              <a:pathLst>
                <a:path extrusionOk="0" h="416" w="416">
                  <a:moveTo>
                    <a:pt x="0" y="416"/>
                  </a:moveTo>
                  <a:cubicBezTo>
                    <a:pt x="416" y="416"/>
                    <a:pt x="416" y="416"/>
                    <a:pt x="416" y="416"/>
                  </a:cubicBezTo>
                  <a:cubicBezTo>
                    <a:pt x="416" y="0"/>
                    <a:pt x="416" y="0"/>
                    <a:pt x="416" y="0"/>
                  </a:cubicBezTo>
                  <a:cubicBezTo>
                    <a:pt x="186" y="0"/>
                    <a:pt x="0" y="186"/>
                    <a:pt x="0" y="41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pic>
          <p:nvPicPr>
            <p:cNvPr id="301" name="Google Shape;301;p35"/>
            <p:cNvPicPr preferRelativeResize="0"/>
            <p:nvPr/>
          </p:nvPicPr>
          <p:blipFill rotWithShape="1">
            <a:blip r:embed="rId2">
              <a:alphaModFix/>
            </a:blip>
            <a:srcRect b="0" l="0" r="0" t="0"/>
            <a:stretch/>
          </p:blipFill>
          <p:spPr>
            <a:xfrm rot="5400000">
              <a:off x="7757188" y="59789"/>
              <a:ext cx="2487926" cy="557100"/>
            </a:xfrm>
            <a:prstGeom prst="rect">
              <a:avLst/>
            </a:prstGeom>
            <a:noFill/>
            <a:ln>
              <a:noFill/>
            </a:ln>
          </p:spPr>
        </p:pic>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02" name="Shape 302"/>
        <p:cNvGrpSpPr/>
        <p:nvPr/>
      </p:nvGrpSpPr>
      <p:grpSpPr>
        <a:xfrm>
          <a:off x="0" y="0"/>
          <a:ext cx="0" cy="0"/>
          <a:chOff x="0" y="0"/>
          <a:chExt cx="0" cy="0"/>
        </a:xfrm>
      </p:grpSpPr>
      <p:sp>
        <p:nvSpPr>
          <p:cNvPr id="303" name="Google Shape;303;p36"/>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304" name="Google Shape;304;p36"/>
          <p:cNvSpPr txBox="1"/>
          <p:nvPr>
            <p:ph idx="1" type="subTitle"/>
          </p:nvPr>
        </p:nvSpPr>
        <p:spPr>
          <a:xfrm>
            <a:off x="1393912" y="1825100"/>
            <a:ext cx="2811000" cy="95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05" name="Google Shape;305;p36"/>
          <p:cNvSpPr txBox="1"/>
          <p:nvPr>
            <p:ph idx="2" type="subTitle"/>
          </p:nvPr>
        </p:nvSpPr>
        <p:spPr>
          <a:xfrm>
            <a:off x="4939088" y="1825100"/>
            <a:ext cx="2811000" cy="95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06" name="Google Shape;306;p36"/>
          <p:cNvSpPr txBox="1"/>
          <p:nvPr>
            <p:ph idx="3" type="subTitle"/>
          </p:nvPr>
        </p:nvSpPr>
        <p:spPr>
          <a:xfrm>
            <a:off x="1393912" y="3485675"/>
            <a:ext cx="2811000" cy="95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07" name="Google Shape;307;p36"/>
          <p:cNvSpPr txBox="1"/>
          <p:nvPr>
            <p:ph idx="4" type="subTitle"/>
          </p:nvPr>
        </p:nvSpPr>
        <p:spPr>
          <a:xfrm>
            <a:off x="4939088" y="3485675"/>
            <a:ext cx="2811000" cy="95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08" name="Google Shape;308;p36"/>
          <p:cNvSpPr txBox="1"/>
          <p:nvPr>
            <p:ph idx="5" type="subTitle"/>
          </p:nvPr>
        </p:nvSpPr>
        <p:spPr>
          <a:xfrm>
            <a:off x="1393913" y="1455550"/>
            <a:ext cx="2811000" cy="44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Figtree Black"/>
              <a:buNone/>
              <a:defRPr sz="2000">
                <a:solidFill>
                  <a:schemeClr val="dk1"/>
                </a:solidFill>
                <a:latin typeface="Figtree Black"/>
                <a:ea typeface="Figtree Black"/>
                <a:cs typeface="Figtree Black"/>
                <a:sym typeface="Figtree Black"/>
              </a:defRPr>
            </a:lvl1pPr>
            <a:lvl2pPr lvl="1"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2pPr>
            <a:lvl3pPr lvl="2"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3pPr>
            <a:lvl4pPr lvl="3"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4pPr>
            <a:lvl5pPr lvl="4"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5pPr>
            <a:lvl6pPr lvl="5"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6pPr>
            <a:lvl7pPr lvl="6"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7pPr>
            <a:lvl8pPr lvl="7"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8pPr>
            <a:lvl9pPr lvl="8"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9pPr>
          </a:lstStyle>
          <a:p/>
        </p:txBody>
      </p:sp>
      <p:sp>
        <p:nvSpPr>
          <p:cNvPr id="309" name="Google Shape;309;p36"/>
          <p:cNvSpPr txBox="1"/>
          <p:nvPr>
            <p:ph idx="6" type="subTitle"/>
          </p:nvPr>
        </p:nvSpPr>
        <p:spPr>
          <a:xfrm>
            <a:off x="1393913" y="3116200"/>
            <a:ext cx="2811000" cy="44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Figtree Black"/>
              <a:buNone/>
              <a:defRPr sz="2000">
                <a:solidFill>
                  <a:schemeClr val="dk1"/>
                </a:solidFill>
                <a:latin typeface="Figtree Black"/>
                <a:ea typeface="Figtree Black"/>
                <a:cs typeface="Figtree Black"/>
                <a:sym typeface="Figtree Black"/>
              </a:defRPr>
            </a:lvl1pPr>
            <a:lvl2pPr lvl="1"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2pPr>
            <a:lvl3pPr lvl="2"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3pPr>
            <a:lvl4pPr lvl="3"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4pPr>
            <a:lvl5pPr lvl="4"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5pPr>
            <a:lvl6pPr lvl="5"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6pPr>
            <a:lvl7pPr lvl="6"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7pPr>
            <a:lvl8pPr lvl="7"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8pPr>
            <a:lvl9pPr lvl="8"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9pPr>
          </a:lstStyle>
          <a:p/>
        </p:txBody>
      </p:sp>
      <p:sp>
        <p:nvSpPr>
          <p:cNvPr id="310" name="Google Shape;310;p36"/>
          <p:cNvSpPr txBox="1"/>
          <p:nvPr>
            <p:ph idx="7" type="subTitle"/>
          </p:nvPr>
        </p:nvSpPr>
        <p:spPr>
          <a:xfrm>
            <a:off x="4939063" y="1455550"/>
            <a:ext cx="2811000" cy="44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Figtree Black"/>
              <a:buNone/>
              <a:defRPr sz="2000">
                <a:solidFill>
                  <a:schemeClr val="dk1"/>
                </a:solidFill>
                <a:latin typeface="Figtree Black"/>
                <a:ea typeface="Figtree Black"/>
                <a:cs typeface="Figtree Black"/>
                <a:sym typeface="Figtree Black"/>
              </a:defRPr>
            </a:lvl1pPr>
            <a:lvl2pPr lvl="1"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2pPr>
            <a:lvl3pPr lvl="2"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3pPr>
            <a:lvl4pPr lvl="3"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4pPr>
            <a:lvl5pPr lvl="4"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5pPr>
            <a:lvl6pPr lvl="5"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6pPr>
            <a:lvl7pPr lvl="6"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7pPr>
            <a:lvl8pPr lvl="7"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8pPr>
            <a:lvl9pPr lvl="8"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9pPr>
          </a:lstStyle>
          <a:p/>
        </p:txBody>
      </p:sp>
      <p:sp>
        <p:nvSpPr>
          <p:cNvPr id="311" name="Google Shape;311;p36"/>
          <p:cNvSpPr txBox="1"/>
          <p:nvPr>
            <p:ph idx="8" type="subTitle"/>
          </p:nvPr>
        </p:nvSpPr>
        <p:spPr>
          <a:xfrm>
            <a:off x="4939063" y="3116200"/>
            <a:ext cx="2811000" cy="44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Figtree Black"/>
              <a:buNone/>
              <a:defRPr sz="2000">
                <a:solidFill>
                  <a:schemeClr val="dk1"/>
                </a:solidFill>
                <a:latin typeface="Figtree Black"/>
                <a:ea typeface="Figtree Black"/>
                <a:cs typeface="Figtree Black"/>
                <a:sym typeface="Figtree Black"/>
              </a:defRPr>
            </a:lvl1pPr>
            <a:lvl2pPr lvl="1"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2pPr>
            <a:lvl3pPr lvl="2"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3pPr>
            <a:lvl4pPr lvl="3"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4pPr>
            <a:lvl5pPr lvl="4"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5pPr>
            <a:lvl6pPr lvl="5"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6pPr>
            <a:lvl7pPr lvl="6"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7pPr>
            <a:lvl8pPr lvl="7"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8pPr>
            <a:lvl9pPr lvl="8"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9pPr>
          </a:lstStyle>
          <a:p/>
        </p:txBody>
      </p:sp>
      <p:sp>
        <p:nvSpPr>
          <p:cNvPr id="312" name="Google Shape;312;p36"/>
          <p:cNvSpPr/>
          <p:nvPr/>
        </p:nvSpPr>
        <p:spPr>
          <a:xfrm>
            <a:off x="6046125" y="-452700"/>
            <a:ext cx="2046000" cy="8601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grpSp>
        <p:nvGrpSpPr>
          <p:cNvPr id="313" name="Google Shape;313;p36"/>
          <p:cNvGrpSpPr/>
          <p:nvPr/>
        </p:nvGrpSpPr>
        <p:grpSpPr>
          <a:xfrm>
            <a:off x="-132066" y="-953326"/>
            <a:ext cx="9275954" cy="6492402"/>
            <a:chOff x="-132066" y="-953326"/>
            <a:chExt cx="9275954" cy="6492402"/>
          </a:xfrm>
        </p:grpSpPr>
        <p:sp>
          <p:nvSpPr>
            <p:cNvPr id="314" name="Google Shape;314;p36"/>
            <p:cNvSpPr/>
            <p:nvPr/>
          </p:nvSpPr>
          <p:spPr>
            <a:xfrm>
              <a:off x="8603888" y="-132000"/>
              <a:ext cx="540000" cy="5394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315" name="Google Shape;315;p36"/>
            <p:cNvSpPr/>
            <p:nvPr/>
          </p:nvSpPr>
          <p:spPr>
            <a:xfrm>
              <a:off x="-1" y="4736101"/>
              <a:ext cx="913473" cy="461700"/>
            </a:xfrm>
            <a:custGeom>
              <a:rect b="b" l="l" r="r" t="t"/>
              <a:pathLst>
                <a:path extrusionOk="0" h="304" w="602">
                  <a:moveTo>
                    <a:pt x="602" y="304"/>
                  </a:moveTo>
                  <a:cubicBezTo>
                    <a:pt x="0" y="304"/>
                    <a:pt x="0" y="304"/>
                    <a:pt x="0" y="304"/>
                  </a:cubicBezTo>
                  <a:cubicBezTo>
                    <a:pt x="0" y="0"/>
                    <a:pt x="0" y="0"/>
                    <a:pt x="0" y="0"/>
                  </a:cubicBezTo>
                  <a:cubicBezTo>
                    <a:pt x="297" y="0"/>
                    <a:pt x="297" y="0"/>
                    <a:pt x="297" y="0"/>
                  </a:cubicBezTo>
                  <a:cubicBezTo>
                    <a:pt x="465" y="0"/>
                    <a:pt x="602" y="136"/>
                    <a:pt x="602" y="304"/>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pic>
          <p:nvPicPr>
            <p:cNvPr id="316" name="Google Shape;316;p36"/>
            <p:cNvPicPr preferRelativeResize="0"/>
            <p:nvPr/>
          </p:nvPicPr>
          <p:blipFill rotWithShape="1">
            <a:blip r:embed="rId2">
              <a:alphaModFix/>
            </a:blip>
            <a:srcRect b="0" l="0" r="0" t="0"/>
            <a:stretch/>
          </p:blipFill>
          <p:spPr>
            <a:xfrm rot="5400000">
              <a:off x="-1066800" y="-18592"/>
              <a:ext cx="2408868" cy="539400"/>
            </a:xfrm>
            <a:prstGeom prst="rect">
              <a:avLst/>
            </a:prstGeom>
            <a:noFill/>
            <a:ln>
              <a:noFill/>
            </a:ln>
          </p:spPr>
        </p:pic>
        <p:sp>
          <p:nvSpPr>
            <p:cNvPr id="317" name="Google Shape;317;p36"/>
            <p:cNvSpPr/>
            <p:nvPr/>
          </p:nvSpPr>
          <p:spPr>
            <a:xfrm>
              <a:off x="8031779" y="4740176"/>
              <a:ext cx="798000" cy="7989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18" name="Shape 318"/>
        <p:cNvGrpSpPr/>
        <p:nvPr/>
      </p:nvGrpSpPr>
      <p:grpSpPr>
        <a:xfrm>
          <a:off x="0" y="0"/>
          <a:ext cx="0" cy="0"/>
          <a:chOff x="0" y="0"/>
          <a:chExt cx="0" cy="0"/>
        </a:xfrm>
      </p:grpSpPr>
      <p:sp>
        <p:nvSpPr>
          <p:cNvPr id="319" name="Google Shape;319;p37"/>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320" name="Google Shape;320;p37"/>
          <p:cNvSpPr txBox="1"/>
          <p:nvPr>
            <p:ph idx="1" type="subTitle"/>
          </p:nvPr>
        </p:nvSpPr>
        <p:spPr>
          <a:xfrm>
            <a:off x="1091425" y="1710161"/>
            <a:ext cx="1986000" cy="110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21" name="Google Shape;321;p37"/>
          <p:cNvSpPr txBox="1"/>
          <p:nvPr>
            <p:ph idx="2" type="subTitle"/>
          </p:nvPr>
        </p:nvSpPr>
        <p:spPr>
          <a:xfrm>
            <a:off x="3579000" y="1710161"/>
            <a:ext cx="1986000" cy="110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22" name="Google Shape;322;p37"/>
          <p:cNvSpPr txBox="1"/>
          <p:nvPr>
            <p:ph idx="3" type="subTitle"/>
          </p:nvPr>
        </p:nvSpPr>
        <p:spPr>
          <a:xfrm>
            <a:off x="1091425" y="3440450"/>
            <a:ext cx="1986000" cy="110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23" name="Google Shape;323;p37"/>
          <p:cNvSpPr txBox="1"/>
          <p:nvPr>
            <p:ph idx="4" type="subTitle"/>
          </p:nvPr>
        </p:nvSpPr>
        <p:spPr>
          <a:xfrm>
            <a:off x="3578998" y="3440450"/>
            <a:ext cx="1986000" cy="110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24" name="Google Shape;324;p37"/>
          <p:cNvSpPr txBox="1"/>
          <p:nvPr>
            <p:ph idx="5" type="subTitle"/>
          </p:nvPr>
        </p:nvSpPr>
        <p:spPr>
          <a:xfrm>
            <a:off x="6066572" y="1710161"/>
            <a:ext cx="1986000" cy="110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25" name="Google Shape;325;p37"/>
          <p:cNvSpPr txBox="1"/>
          <p:nvPr>
            <p:ph idx="6" type="subTitle"/>
          </p:nvPr>
        </p:nvSpPr>
        <p:spPr>
          <a:xfrm>
            <a:off x="6066572" y="3440450"/>
            <a:ext cx="1986000" cy="110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26" name="Google Shape;326;p37"/>
          <p:cNvSpPr txBox="1"/>
          <p:nvPr>
            <p:ph idx="7" type="subTitle"/>
          </p:nvPr>
        </p:nvSpPr>
        <p:spPr>
          <a:xfrm>
            <a:off x="1091425" y="1336275"/>
            <a:ext cx="1986000" cy="377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Figtree Black"/>
              <a:buNone/>
              <a:defRPr sz="2000">
                <a:solidFill>
                  <a:schemeClr val="dk1"/>
                </a:solidFill>
                <a:latin typeface="Figtree Black"/>
                <a:ea typeface="Figtree Black"/>
                <a:cs typeface="Figtree Black"/>
                <a:sym typeface="Figtree Black"/>
              </a:defRPr>
            </a:lvl1pPr>
            <a:lvl2pPr lvl="1"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2pPr>
            <a:lvl3pPr lvl="2"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3pPr>
            <a:lvl4pPr lvl="3"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4pPr>
            <a:lvl5pPr lvl="4"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5pPr>
            <a:lvl6pPr lvl="5"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6pPr>
            <a:lvl7pPr lvl="6"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7pPr>
            <a:lvl8pPr lvl="7"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8pPr>
            <a:lvl9pPr lvl="8"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9pPr>
          </a:lstStyle>
          <a:p/>
        </p:txBody>
      </p:sp>
      <p:sp>
        <p:nvSpPr>
          <p:cNvPr id="327" name="Google Shape;327;p37"/>
          <p:cNvSpPr txBox="1"/>
          <p:nvPr>
            <p:ph idx="8" type="subTitle"/>
          </p:nvPr>
        </p:nvSpPr>
        <p:spPr>
          <a:xfrm>
            <a:off x="3579000" y="1336275"/>
            <a:ext cx="1986000" cy="377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Figtree Black"/>
              <a:buNone/>
              <a:defRPr sz="2000">
                <a:solidFill>
                  <a:schemeClr val="dk1"/>
                </a:solidFill>
                <a:latin typeface="Figtree Black"/>
                <a:ea typeface="Figtree Black"/>
                <a:cs typeface="Figtree Black"/>
                <a:sym typeface="Figtree Black"/>
              </a:defRPr>
            </a:lvl1pPr>
            <a:lvl2pPr lvl="1"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2pPr>
            <a:lvl3pPr lvl="2"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3pPr>
            <a:lvl4pPr lvl="3"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4pPr>
            <a:lvl5pPr lvl="4"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5pPr>
            <a:lvl6pPr lvl="5"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6pPr>
            <a:lvl7pPr lvl="6"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7pPr>
            <a:lvl8pPr lvl="7"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8pPr>
            <a:lvl9pPr lvl="8"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9pPr>
          </a:lstStyle>
          <a:p/>
        </p:txBody>
      </p:sp>
      <p:sp>
        <p:nvSpPr>
          <p:cNvPr id="328" name="Google Shape;328;p37"/>
          <p:cNvSpPr txBox="1"/>
          <p:nvPr>
            <p:ph idx="9" type="subTitle"/>
          </p:nvPr>
        </p:nvSpPr>
        <p:spPr>
          <a:xfrm>
            <a:off x="6066572" y="1336275"/>
            <a:ext cx="1986000" cy="377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Figtree Black"/>
              <a:buNone/>
              <a:defRPr sz="2000">
                <a:solidFill>
                  <a:schemeClr val="dk1"/>
                </a:solidFill>
                <a:latin typeface="Figtree Black"/>
                <a:ea typeface="Figtree Black"/>
                <a:cs typeface="Figtree Black"/>
                <a:sym typeface="Figtree Black"/>
              </a:defRPr>
            </a:lvl1pPr>
            <a:lvl2pPr lvl="1"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2pPr>
            <a:lvl3pPr lvl="2"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3pPr>
            <a:lvl4pPr lvl="3"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4pPr>
            <a:lvl5pPr lvl="4"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5pPr>
            <a:lvl6pPr lvl="5"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6pPr>
            <a:lvl7pPr lvl="6"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7pPr>
            <a:lvl8pPr lvl="7"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8pPr>
            <a:lvl9pPr lvl="8"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9pPr>
          </a:lstStyle>
          <a:p/>
        </p:txBody>
      </p:sp>
      <p:sp>
        <p:nvSpPr>
          <p:cNvPr id="329" name="Google Shape;329;p37"/>
          <p:cNvSpPr txBox="1"/>
          <p:nvPr>
            <p:ph idx="13" type="subTitle"/>
          </p:nvPr>
        </p:nvSpPr>
        <p:spPr>
          <a:xfrm>
            <a:off x="1091425" y="3063352"/>
            <a:ext cx="1986000" cy="377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Figtree Black"/>
              <a:buNone/>
              <a:defRPr sz="2000">
                <a:solidFill>
                  <a:schemeClr val="dk1"/>
                </a:solidFill>
                <a:latin typeface="Figtree Black"/>
                <a:ea typeface="Figtree Black"/>
                <a:cs typeface="Figtree Black"/>
                <a:sym typeface="Figtree Black"/>
              </a:defRPr>
            </a:lvl1pPr>
            <a:lvl2pPr lvl="1"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2pPr>
            <a:lvl3pPr lvl="2"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3pPr>
            <a:lvl4pPr lvl="3"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4pPr>
            <a:lvl5pPr lvl="4"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5pPr>
            <a:lvl6pPr lvl="5"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6pPr>
            <a:lvl7pPr lvl="6"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7pPr>
            <a:lvl8pPr lvl="7"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8pPr>
            <a:lvl9pPr lvl="8"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9pPr>
          </a:lstStyle>
          <a:p/>
        </p:txBody>
      </p:sp>
      <p:sp>
        <p:nvSpPr>
          <p:cNvPr id="330" name="Google Shape;330;p37"/>
          <p:cNvSpPr txBox="1"/>
          <p:nvPr>
            <p:ph idx="14" type="subTitle"/>
          </p:nvPr>
        </p:nvSpPr>
        <p:spPr>
          <a:xfrm>
            <a:off x="3579000" y="3063352"/>
            <a:ext cx="1986000" cy="377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Figtree Black"/>
              <a:buNone/>
              <a:defRPr sz="2000">
                <a:solidFill>
                  <a:schemeClr val="dk1"/>
                </a:solidFill>
                <a:latin typeface="Figtree Black"/>
                <a:ea typeface="Figtree Black"/>
                <a:cs typeface="Figtree Black"/>
                <a:sym typeface="Figtree Black"/>
              </a:defRPr>
            </a:lvl1pPr>
            <a:lvl2pPr lvl="1"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2pPr>
            <a:lvl3pPr lvl="2"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3pPr>
            <a:lvl4pPr lvl="3"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4pPr>
            <a:lvl5pPr lvl="4"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5pPr>
            <a:lvl6pPr lvl="5"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6pPr>
            <a:lvl7pPr lvl="6"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7pPr>
            <a:lvl8pPr lvl="7"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8pPr>
            <a:lvl9pPr lvl="8"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9pPr>
          </a:lstStyle>
          <a:p/>
        </p:txBody>
      </p:sp>
      <p:sp>
        <p:nvSpPr>
          <p:cNvPr id="331" name="Google Shape;331;p37"/>
          <p:cNvSpPr txBox="1"/>
          <p:nvPr>
            <p:ph idx="15" type="subTitle"/>
          </p:nvPr>
        </p:nvSpPr>
        <p:spPr>
          <a:xfrm>
            <a:off x="6066572" y="3063352"/>
            <a:ext cx="1986000" cy="377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Figtree Black"/>
              <a:buNone/>
              <a:defRPr sz="2000">
                <a:solidFill>
                  <a:schemeClr val="dk1"/>
                </a:solidFill>
                <a:latin typeface="Figtree Black"/>
                <a:ea typeface="Figtree Black"/>
                <a:cs typeface="Figtree Black"/>
                <a:sym typeface="Figtree Black"/>
              </a:defRPr>
            </a:lvl1pPr>
            <a:lvl2pPr lvl="1"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2pPr>
            <a:lvl3pPr lvl="2"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3pPr>
            <a:lvl4pPr lvl="3"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4pPr>
            <a:lvl5pPr lvl="4"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5pPr>
            <a:lvl6pPr lvl="5"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6pPr>
            <a:lvl7pPr lvl="6"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7pPr>
            <a:lvl8pPr lvl="7"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8pPr>
            <a:lvl9pPr lvl="8" algn="ctr">
              <a:lnSpc>
                <a:spcPct val="100000"/>
              </a:lnSpc>
              <a:spcBef>
                <a:spcPts val="0"/>
              </a:spcBef>
              <a:spcAft>
                <a:spcPts val="0"/>
              </a:spcAft>
              <a:buSzPts val="2000"/>
              <a:buFont typeface="Figtree Black"/>
              <a:buNone/>
              <a:defRPr sz="2000">
                <a:latin typeface="Figtree Black"/>
                <a:ea typeface="Figtree Black"/>
                <a:cs typeface="Figtree Black"/>
                <a:sym typeface="Figtree Black"/>
              </a:defRPr>
            </a:lvl9pPr>
          </a:lstStyle>
          <a:p/>
        </p:txBody>
      </p:sp>
      <p:grpSp>
        <p:nvGrpSpPr>
          <p:cNvPr id="332" name="Google Shape;332;p37"/>
          <p:cNvGrpSpPr/>
          <p:nvPr/>
        </p:nvGrpSpPr>
        <p:grpSpPr>
          <a:xfrm>
            <a:off x="-718174" y="-590117"/>
            <a:ext cx="10277271" cy="6125116"/>
            <a:chOff x="-718174" y="-590117"/>
            <a:chExt cx="10277271" cy="6125116"/>
          </a:xfrm>
        </p:grpSpPr>
        <p:pic>
          <p:nvPicPr>
            <p:cNvPr id="333" name="Google Shape;333;p37"/>
            <p:cNvPicPr preferRelativeResize="0"/>
            <p:nvPr/>
          </p:nvPicPr>
          <p:blipFill rotWithShape="1">
            <a:blip r:embed="rId2">
              <a:alphaModFix/>
            </a:blip>
            <a:srcRect b="0" l="0" r="0" t="0"/>
            <a:stretch/>
          </p:blipFill>
          <p:spPr>
            <a:xfrm flipH="1" rot="10800000">
              <a:off x="6201192" y="-260962"/>
              <a:ext cx="2222800" cy="802025"/>
            </a:xfrm>
            <a:prstGeom prst="rect">
              <a:avLst/>
            </a:prstGeom>
            <a:noFill/>
            <a:ln>
              <a:noFill/>
            </a:ln>
          </p:spPr>
        </p:pic>
        <p:sp>
          <p:nvSpPr>
            <p:cNvPr id="334" name="Google Shape;334;p37"/>
            <p:cNvSpPr/>
            <p:nvPr/>
          </p:nvSpPr>
          <p:spPr>
            <a:xfrm flipH="1">
              <a:off x="8761097" y="-259399"/>
              <a:ext cx="798000" cy="7989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335" name="Google Shape;335;p37"/>
            <p:cNvSpPr/>
            <p:nvPr/>
          </p:nvSpPr>
          <p:spPr>
            <a:xfrm flipH="1" rot="-5400000">
              <a:off x="7951851" y="4342838"/>
              <a:ext cx="798899" cy="1585423"/>
            </a:xfrm>
            <a:custGeom>
              <a:rect b="b" l="l" r="r" t="t"/>
              <a:pathLst>
                <a:path extrusionOk="0" h="2181" w="1099">
                  <a:moveTo>
                    <a:pt x="1099" y="548"/>
                  </a:moveTo>
                  <a:lnTo>
                    <a:pt x="548" y="0"/>
                  </a:lnTo>
                  <a:lnTo>
                    <a:pt x="0" y="548"/>
                  </a:lnTo>
                  <a:lnTo>
                    <a:pt x="540" y="1089"/>
                  </a:lnTo>
                  <a:lnTo>
                    <a:pt x="0" y="1632"/>
                  </a:lnTo>
                  <a:lnTo>
                    <a:pt x="548" y="2181"/>
                  </a:lnTo>
                  <a:lnTo>
                    <a:pt x="1099" y="1632"/>
                  </a:lnTo>
                  <a:lnTo>
                    <a:pt x="558" y="1089"/>
                  </a:lnTo>
                  <a:lnTo>
                    <a:pt x="1099" y="54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336" name="Google Shape;336;p37"/>
            <p:cNvSpPr/>
            <p:nvPr/>
          </p:nvSpPr>
          <p:spPr>
            <a:xfrm flipH="1">
              <a:off x="-718174" y="-590117"/>
              <a:ext cx="1128699" cy="1129616"/>
            </a:xfrm>
            <a:custGeom>
              <a:rect b="b" l="l" r="r" t="t"/>
              <a:pathLst>
                <a:path extrusionOk="0" h="612" w="612">
                  <a:moveTo>
                    <a:pt x="0" y="0"/>
                  </a:moveTo>
                  <a:cubicBezTo>
                    <a:pt x="0" y="612"/>
                    <a:pt x="0" y="612"/>
                    <a:pt x="0" y="612"/>
                  </a:cubicBezTo>
                  <a:cubicBezTo>
                    <a:pt x="612" y="612"/>
                    <a:pt x="612" y="612"/>
                    <a:pt x="612" y="612"/>
                  </a:cubicBezTo>
                  <a:cubicBezTo>
                    <a:pt x="612" y="0"/>
                    <a:pt x="612" y="0"/>
                    <a:pt x="612" y="0"/>
                  </a:cubicBezTo>
                  <a:lnTo>
                    <a:pt x="0" y="0"/>
                  </a:lnTo>
                  <a:close/>
                  <a:moveTo>
                    <a:pt x="523" y="306"/>
                  </a:moveTo>
                  <a:cubicBezTo>
                    <a:pt x="523" y="426"/>
                    <a:pt x="426" y="524"/>
                    <a:pt x="306" y="524"/>
                  </a:cubicBezTo>
                  <a:cubicBezTo>
                    <a:pt x="306" y="524"/>
                    <a:pt x="306" y="524"/>
                    <a:pt x="306" y="524"/>
                  </a:cubicBezTo>
                  <a:cubicBezTo>
                    <a:pt x="186" y="524"/>
                    <a:pt x="89" y="426"/>
                    <a:pt x="89" y="306"/>
                  </a:cubicBezTo>
                  <a:cubicBezTo>
                    <a:pt x="89" y="306"/>
                    <a:pt x="89" y="306"/>
                    <a:pt x="89" y="306"/>
                  </a:cubicBezTo>
                  <a:cubicBezTo>
                    <a:pt x="89" y="186"/>
                    <a:pt x="186" y="89"/>
                    <a:pt x="306" y="89"/>
                  </a:cubicBezTo>
                  <a:cubicBezTo>
                    <a:pt x="306" y="89"/>
                    <a:pt x="306" y="89"/>
                    <a:pt x="306" y="89"/>
                  </a:cubicBezTo>
                  <a:cubicBezTo>
                    <a:pt x="426" y="89"/>
                    <a:pt x="523" y="186"/>
                    <a:pt x="523" y="30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337" name="Google Shape;337;p37"/>
            <p:cNvSpPr/>
            <p:nvPr/>
          </p:nvSpPr>
          <p:spPr>
            <a:xfrm flipH="1">
              <a:off x="-12" y="4746925"/>
              <a:ext cx="388387" cy="777246"/>
            </a:xfrm>
            <a:custGeom>
              <a:rect b="b" l="l" r="r" t="t"/>
              <a:pathLst>
                <a:path extrusionOk="0" h="832" w="416">
                  <a:moveTo>
                    <a:pt x="0" y="416"/>
                  </a:moveTo>
                  <a:cubicBezTo>
                    <a:pt x="0" y="646"/>
                    <a:pt x="186" y="832"/>
                    <a:pt x="416" y="832"/>
                  </a:cubicBezTo>
                  <a:cubicBezTo>
                    <a:pt x="416" y="0"/>
                    <a:pt x="416" y="0"/>
                    <a:pt x="416" y="0"/>
                  </a:cubicBezTo>
                  <a:cubicBezTo>
                    <a:pt x="186" y="0"/>
                    <a:pt x="0" y="186"/>
                    <a:pt x="0" y="41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pic>
          <p:nvPicPr>
            <p:cNvPr id="338" name="Google Shape;338;p37"/>
            <p:cNvPicPr preferRelativeResize="0"/>
            <p:nvPr/>
          </p:nvPicPr>
          <p:blipFill rotWithShape="1">
            <a:blip r:embed="rId3">
              <a:alphaModFix/>
            </a:blip>
            <a:srcRect b="0" l="0" r="0" t="0"/>
            <a:stretch/>
          </p:blipFill>
          <p:spPr>
            <a:xfrm flipH="1">
              <a:off x="478384" y="4746925"/>
              <a:ext cx="2154085" cy="777250"/>
            </a:xfrm>
            <a:prstGeom prst="rect">
              <a:avLst/>
            </a:prstGeom>
            <a:noFill/>
            <a:ln>
              <a:noFill/>
            </a:ln>
          </p:spPr>
        </p:pic>
      </p:grpSp>
      <p:grpSp>
        <p:nvGrpSpPr>
          <p:cNvPr id="339" name="Google Shape;339;p37"/>
          <p:cNvGrpSpPr/>
          <p:nvPr/>
        </p:nvGrpSpPr>
        <p:grpSpPr>
          <a:xfrm>
            <a:off x="-1261974" y="323650"/>
            <a:ext cx="10855550" cy="4049450"/>
            <a:chOff x="-1261974" y="323650"/>
            <a:chExt cx="10855550" cy="4049450"/>
          </a:xfrm>
        </p:grpSpPr>
        <p:sp>
          <p:nvSpPr>
            <p:cNvPr id="340" name="Google Shape;340;p37"/>
            <p:cNvSpPr/>
            <p:nvPr/>
          </p:nvSpPr>
          <p:spPr>
            <a:xfrm flipH="1" rot="5400000">
              <a:off x="8140526" y="916600"/>
              <a:ext cx="2046000" cy="8601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sp>
          <p:nvSpPr>
            <p:cNvPr id="341" name="Google Shape;341;p37"/>
            <p:cNvSpPr/>
            <p:nvPr/>
          </p:nvSpPr>
          <p:spPr>
            <a:xfrm flipH="1">
              <a:off x="-1261974" y="2700600"/>
              <a:ext cx="1672500" cy="16725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42" name="Shape 342"/>
        <p:cNvGrpSpPr/>
        <p:nvPr/>
      </p:nvGrpSpPr>
      <p:grpSpPr>
        <a:xfrm>
          <a:off x="0" y="0"/>
          <a:ext cx="0" cy="0"/>
          <a:chOff x="0" y="0"/>
          <a:chExt cx="0" cy="0"/>
        </a:xfrm>
      </p:grpSpPr>
      <p:sp>
        <p:nvSpPr>
          <p:cNvPr id="343" name="Google Shape;343;p38"/>
          <p:cNvSpPr txBox="1"/>
          <p:nvPr>
            <p:ph type="title"/>
          </p:nvPr>
        </p:nvSpPr>
        <p:spPr>
          <a:xfrm>
            <a:off x="3862700" y="618400"/>
            <a:ext cx="4239600" cy="7689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6000"/>
              <a:buNone/>
              <a:defRPr sz="4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44" name="Google Shape;344;p38"/>
          <p:cNvSpPr txBox="1"/>
          <p:nvPr>
            <p:ph idx="1" type="subTitle"/>
          </p:nvPr>
        </p:nvSpPr>
        <p:spPr>
          <a:xfrm>
            <a:off x="3862700" y="1354366"/>
            <a:ext cx="4239600" cy="466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400"/>
              <a:buFont typeface="PT Sans"/>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345" name="Google Shape;345;p38"/>
          <p:cNvSpPr txBox="1"/>
          <p:nvPr>
            <p:ph idx="2" type="title"/>
          </p:nvPr>
        </p:nvSpPr>
        <p:spPr>
          <a:xfrm>
            <a:off x="3862700" y="1970661"/>
            <a:ext cx="4239600" cy="7689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6000"/>
              <a:buNone/>
              <a:defRPr sz="4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46" name="Google Shape;346;p38"/>
          <p:cNvSpPr txBox="1"/>
          <p:nvPr>
            <p:ph idx="3" type="subTitle"/>
          </p:nvPr>
        </p:nvSpPr>
        <p:spPr>
          <a:xfrm>
            <a:off x="3862700" y="2706623"/>
            <a:ext cx="4239600" cy="466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400"/>
              <a:buFont typeface="PT Sans"/>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347" name="Google Shape;347;p38"/>
          <p:cNvSpPr txBox="1"/>
          <p:nvPr>
            <p:ph idx="4" type="title"/>
          </p:nvPr>
        </p:nvSpPr>
        <p:spPr>
          <a:xfrm>
            <a:off x="3862700" y="3322922"/>
            <a:ext cx="4239600" cy="7689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6000"/>
              <a:buNone/>
              <a:defRPr sz="4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48" name="Google Shape;348;p38"/>
          <p:cNvSpPr txBox="1"/>
          <p:nvPr>
            <p:ph idx="5" type="subTitle"/>
          </p:nvPr>
        </p:nvSpPr>
        <p:spPr>
          <a:xfrm>
            <a:off x="3862700" y="4058898"/>
            <a:ext cx="4239600" cy="466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400"/>
              <a:buFont typeface="PT Sans"/>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grpSp>
        <p:nvGrpSpPr>
          <p:cNvPr id="349" name="Google Shape;349;p38"/>
          <p:cNvGrpSpPr/>
          <p:nvPr/>
        </p:nvGrpSpPr>
        <p:grpSpPr>
          <a:xfrm>
            <a:off x="-54365" y="-817609"/>
            <a:ext cx="9589044" cy="6356685"/>
            <a:chOff x="-54365" y="-817609"/>
            <a:chExt cx="9589044" cy="6356685"/>
          </a:xfrm>
        </p:grpSpPr>
        <p:sp>
          <p:nvSpPr>
            <p:cNvPr id="350" name="Google Shape;350;p38"/>
            <p:cNvSpPr/>
            <p:nvPr/>
          </p:nvSpPr>
          <p:spPr>
            <a:xfrm rot="5400000">
              <a:off x="8736380" y="1956404"/>
              <a:ext cx="540000" cy="5394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351" name="Google Shape;351;p38"/>
            <p:cNvSpPr/>
            <p:nvPr/>
          </p:nvSpPr>
          <p:spPr>
            <a:xfrm rot="5400000">
              <a:off x="-280251" y="225876"/>
              <a:ext cx="913473" cy="461700"/>
            </a:xfrm>
            <a:custGeom>
              <a:rect b="b" l="l" r="r" t="t"/>
              <a:pathLst>
                <a:path extrusionOk="0" h="304" w="602">
                  <a:moveTo>
                    <a:pt x="602" y="304"/>
                  </a:moveTo>
                  <a:cubicBezTo>
                    <a:pt x="0" y="304"/>
                    <a:pt x="0" y="304"/>
                    <a:pt x="0" y="304"/>
                  </a:cubicBezTo>
                  <a:cubicBezTo>
                    <a:pt x="0" y="0"/>
                    <a:pt x="0" y="0"/>
                    <a:pt x="0" y="0"/>
                  </a:cubicBezTo>
                  <a:cubicBezTo>
                    <a:pt x="297" y="0"/>
                    <a:pt x="297" y="0"/>
                    <a:pt x="297" y="0"/>
                  </a:cubicBezTo>
                  <a:cubicBezTo>
                    <a:pt x="465" y="0"/>
                    <a:pt x="602" y="136"/>
                    <a:pt x="602" y="30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pic>
          <p:nvPicPr>
            <p:cNvPr id="352" name="Google Shape;352;p38"/>
            <p:cNvPicPr preferRelativeResize="0"/>
            <p:nvPr/>
          </p:nvPicPr>
          <p:blipFill rotWithShape="1">
            <a:blip r:embed="rId2">
              <a:alphaModFix/>
            </a:blip>
            <a:srcRect b="0" l="0" r="0" t="0"/>
            <a:stretch/>
          </p:blipFill>
          <p:spPr>
            <a:xfrm rot="5400000">
              <a:off x="7801950" y="117125"/>
              <a:ext cx="2408868" cy="539400"/>
            </a:xfrm>
            <a:prstGeom prst="rect">
              <a:avLst/>
            </a:prstGeom>
            <a:noFill/>
            <a:ln>
              <a:noFill/>
            </a:ln>
          </p:spPr>
        </p:pic>
        <p:sp>
          <p:nvSpPr>
            <p:cNvPr id="353" name="Google Shape;353;p38"/>
            <p:cNvSpPr/>
            <p:nvPr/>
          </p:nvSpPr>
          <p:spPr>
            <a:xfrm>
              <a:off x="8736679" y="4740176"/>
              <a:ext cx="798000" cy="7989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354" name="Shape 354"/>
        <p:cNvGrpSpPr/>
        <p:nvPr/>
      </p:nvGrpSpPr>
      <p:grpSpPr>
        <a:xfrm>
          <a:off x="0" y="0"/>
          <a:ext cx="0" cy="0"/>
          <a:chOff x="0" y="0"/>
          <a:chExt cx="0" cy="0"/>
        </a:xfrm>
      </p:grpSpPr>
      <p:sp>
        <p:nvSpPr>
          <p:cNvPr id="355" name="Google Shape;355;p39"/>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356" name="Google Shape;356;p39"/>
          <p:cNvGrpSpPr/>
          <p:nvPr/>
        </p:nvGrpSpPr>
        <p:grpSpPr>
          <a:xfrm>
            <a:off x="-718174" y="-590117"/>
            <a:ext cx="10981316" cy="6125116"/>
            <a:chOff x="-718174" y="-590117"/>
            <a:chExt cx="10981316" cy="6125116"/>
          </a:xfrm>
        </p:grpSpPr>
        <p:pic>
          <p:nvPicPr>
            <p:cNvPr id="357" name="Google Shape;357;p39"/>
            <p:cNvPicPr preferRelativeResize="0"/>
            <p:nvPr/>
          </p:nvPicPr>
          <p:blipFill rotWithShape="1">
            <a:blip r:embed="rId2">
              <a:alphaModFix/>
            </a:blip>
            <a:srcRect b="0" l="0" r="0" t="0"/>
            <a:stretch/>
          </p:blipFill>
          <p:spPr>
            <a:xfrm flipH="1" rot="10800000">
              <a:off x="8040342" y="-260962"/>
              <a:ext cx="2222800" cy="802025"/>
            </a:xfrm>
            <a:prstGeom prst="rect">
              <a:avLst/>
            </a:prstGeom>
            <a:noFill/>
            <a:ln>
              <a:noFill/>
            </a:ln>
          </p:spPr>
        </p:pic>
        <p:sp>
          <p:nvSpPr>
            <p:cNvPr id="358" name="Google Shape;358;p39"/>
            <p:cNvSpPr/>
            <p:nvPr/>
          </p:nvSpPr>
          <p:spPr>
            <a:xfrm flipH="1" rot="-5400000">
              <a:off x="7951851" y="4342838"/>
              <a:ext cx="798899" cy="1585423"/>
            </a:xfrm>
            <a:custGeom>
              <a:rect b="b" l="l" r="r" t="t"/>
              <a:pathLst>
                <a:path extrusionOk="0" h="2181" w="1099">
                  <a:moveTo>
                    <a:pt x="1099" y="548"/>
                  </a:moveTo>
                  <a:lnTo>
                    <a:pt x="548" y="0"/>
                  </a:lnTo>
                  <a:lnTo>
                    <a:pt x="0" y="548"/>
                  </a:lnTo>
                  <a:lnTo>
                    <a:pt x="540" y="1089"/>
                  </a:lnTo>
                  <a:lnTo>
                    <a:pt x="0" y="1632"/>
                  </a:lnTo>
                  <a:lnTo>
                    <a:pt x="548" y="2181"/>
                  </a:lnTo>
                  <a:lnTo>
                    <a:pt x="1099" y="1632"/>
                  </a:lnTo>
                  <a:lnTo>
                    <a:pt x="558" y="1089"/>
                  </a:lnTo>
                  <a:lnTo>
                    <a:pt x="1099" y="54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359" name="Google Shape;359;p39"/>
            <p:cNvSpPr/>
            <p:nvPr/>
          </p:nvSpPr>
          <p:spPr>
            <a:xfrm flipH="1">
              <a:off x="-718174" y="-590117"/>
              <a:ext cx="1128699" cy="1129616"/>
            </a:xfrm>
            <a:custGeom>
              <a:rect b="b" l="l" r="r" t="t"/>
              <a:pathLst>
                <a:path extrusionOk="0" h="612" w="612">
                  <a:moveTo>
                    <a:pt x="0" y="0"/>
                  </a:moveTo>
                  <a:cubicBezTo>
                    <a:pt x="0" y="612"/>
                    <a:pt x="0" y="612"/>
                    <a:pt x="0" y="612"/>
                  </a:cubicBezTo>
                  <a:cubicBezTo>
                    <a:pt x="612" y="612"/>
                    <a:pt x="612" y="612"/>
                    <a:pt x="612" y="612"/>
                  </a:cubicBezTo>
                  <a:cubicBezTo>
                    <a:pt x="612" y="0"/>
                    <a:pt x="612" y="0"/>
                    <a:pt x="612" y="0"/>
                  </a:cubicBezTo>
                  <a:lnTo>
                    <a:pt x="0" y="0"/>
                  </a:lnTo>
                  <a:close/>
                  <a:moveTo>
                    <a:pt x="523" y="306"/>
                  </a:moveTo>
                  <a:cubicBezTo>
                    <a:pt x="523" y="426"/>
                    <a:pt x="426" y="524"/>
                    <a:pt x="306" y="524"/>
                  </a:cubicBezTo>
                  <a:cubicBezTo>
                    <a:pt x="306" y="524"/>
                    <a:pt x="306" y="524"/>
                    <a:pt x="306" y="524"/>
                  </a:cubicBezTo>
                  <a:cubicBezTo>
                    <a:pt x="186" y="524"/>
                    <a:pt x="89" y="426"/>
                    <a:pt x="89" y="306"/>
                  </a:cubicBezTo>
                  <a:cubicBezTo>
                    <a:pt x="89" y="306"/>
                    <a:pt x="89" y="306"/>
                    <a:pt x="89" y="306"/>
                  </a:cubicBezTo>
                  <a:cubicBezTo>
                    <a:pt x="89" y="186"/>
                    <a:pt x="186" y="89"/>
                    <a:pt x="306" y="89"/>
                  </a:cubicBezTo>
                  <a:cubicBezTo>
                    <a:pt x="306" y="89"/>
                    <a:pt x="306" y="89"/>
                    <a:pt x="306" y="89"/>
                  </a:cubicBezTo>
                  <a:cubicBezTo>
                    <a:pt x="426" y="89"/>
                    <a:pt x="523" y="186"/>
                    <a:pt x="523" y="30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360" name="Google Shape;360;p39"/>
            <p:cNvSpPr/>
            <p:nvPr/>
          </p:nvSpPr>
          <p:spPr>
            <a:xfrm flipH="1">
              <a:off x="-12" y="4746925"/>
              <a:ext cx="388387" cy="777246"/>
            </a:xfrm>
            <a:custGeom>
              <a:rect b="b" l="l" r="r" t="t"/>
              <a:pathLst>
                <a:path extrusionOk="0" h="832" w="416">
                  <a:moveTo>
                    <a:pt x="0" y="416"/>
                  </a:moveTo>
                  <a:cubicBezTo>
                    <a:pt x="0" y="646"/>
                    <a:pt x="186" y="832"/>
                    <a:pt x="416" y="832"/>
                  </a:cubicBezTo>
                  <a:cubicBezTo>
                    <a:pt x="416" y="0"/>
                    <a:pt x="416" y="0"/>
                    <a:pt x="416" y="0"/>
                  </a:cubicBezTo>
                  <a:cubicBezTo>
                    <a:pt x="186" y="0"/>
                    <a:pt x="0" y="186"/>
                    <a:pt x="0" y="41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pic>
          <p:nvPicPr>
            <p:cNvPr id="361" name="Google Shape;361;p39"/>
            <p:cNvPicPr preferRelativeResize="0"/>
            <p:nvPr/>
          </p:nvPicPr>
          <p:blipFill rotWithShape="1">
            <a:blip r:embed="rId3">
              <a:alphaModFix/>
            </a:blip>
            <a:srcRect b="0" l="0" r="0" t="0"/>
            <a:stretch/>
          </p:blipFill>
          <p:spPr>
            <a:xfrm flipH="1">
              <a:off x="478384" y="4746925"/>
              <a:ext cx="2154085" cy="777250"/>
            </a:xfrm>
            <a:prstGeom prst="rect">
              <a:avLst/>
            </a:prstGeom>
            <a:noFill/>
            <a:ln>
              <a:noFill/>
            </a:ln>
          </p:spPr>
        </p:pic>
      </p:grpSp>
      <p:grpSp>
        <p:nvGrpSpPr>
          <p:cNvPr id="362" name="Google Shape;362;p39"/>
          <p:cNvGrpSpPr/>
          <p:nvPr/>
        </p:nvGrpSpPr>
        <p:grpSpPr>
          <a:xfrm>
            <a:off x="-1261974" y="323650"/>
            <a:ext cx="10855550" cy="4049450"/>
            <a:chOff x="-1261974" y="323650"/>
            <a:chExt cx="10855550" cy="4049450"/>
          </a:xfrm>
        </p:grpSpPr>
        <p:sp>
          <p:nvSpPr>
            <p:cNvPr id="363" name="Google Shape;363;p39"/>
            <p:cNvSpPr/>
            <p:nvPr/>
          </p:nvSpPr>
          <p:spPr>
            <a:xfrm flipH="1" rot="5400000">
              <a:off x="8140526" y="916600"/>
              <a:ext cx="2046000" cy="8601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sp>
          <p:nvSpPr>
            <p:cNvPr id="364" name="Google Shape;364;p39"/>
            <p:cNvSpPr/>
            <p:nvPr/>
          </p:nvSpPr>
          <p:spPr>
            <a:xfrm flipH="1">
              <a:off x="-1261974" y="2700600"/>
              <a:ext cx="1672500" cy="16725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65" name="Shape 365"/>
        <p:cNvGrpSpPr/>
        <p:nvPr/>
      </p:nvGrpSpPr>
      <p:grpSpPr>
        <a:xfrm>
          <a:off x="0" y="0"/>
          <a:ext cx="0" cy="0"/>
          <a:chOff x="0" y="0"/>
          <a:chExt cx="0" cy="0"/>
        </a:xfrm>
      </p:grpSpPr>
      <p:grpSp>
        <p:nvGrpSpPr>
          <p:cNvPr id="366" name="Google Shape;366;p40"/>
          <p:cNvGrpSpPr/>
          <p:nvPr/>
        </p:nvGrpSpPr>
        <p:grpSpPr>
          <a:xfrm>
            <a:off x="-393261" y="-590117"/>
            <a:ext cx="10277487" cy="6125116"/>
            <a:chOff x="-393261" y="-590117"/>
            <a:chExt cx="10277487" cy="6125116"/>
          </a:xfrm>
        </p:grpSpPr>
        <p:pic>
          <p:nvPicPr>
            <p:cNvPr id="367" name="Google Shape;367;p40"/>
            <p:cNvPicPr preferRelativeResize="0"/>
            <p:nvPr/>
          </p:nvPicPr>
          <p:blipFill rotWithShape="1">
            <a:blip r:embed="rId2">
              <a:alphaModFix/>
            </a:blip>
            <a:srcRect b="0" l="0" r="0" t="0"/>
            <a:stretch/>
          </p:blipFill>
          <p:spPr>
            <a:xfrm rot="10800000">
              <a:off x="600684" y="-260962"/>
              <a:ext cx="2222800" cy="802025"/>
            </a:xfrm>
            <a:prstGeom prst="rect">
              <a:avLst/>
            </a:prstGeom>
            <a:noFill/>
            <a:ln>
              <a:noFill/>
            </a:ln>
          </p:spPr>
        </p:pic>
        <p:sp>
          <p:nvSpPr>
            <p:cNvPr id="368" name="Google Shape;368;p40"/>
            <p:cNvSpPr/>
            <p:nvPr/>
          </p:nvSpPr>
          <p:spPr>
            <a:xfrm>
              <a:off x="-392946" y="-259399"/>
              <a:ext cx="798000" cy="7989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grpSp>
          <p:nvGrpSpPr>
            <p:cNvPr id="369" name="Google Shape;369;p40"/>
            <p:cNvGrpSpPr/>
            <p:nvPr/>
          </p:nvGrpSpPr>
          <p:grpSpPr>
            <a:xfrm>
              <a:off x="4007669" y="4736103"/>
              <a:ext cx="868070" cy="209563"/>
              <a:chOff x="334963" y="6065838"/>
              <a:chExt cx="1906588" cy="460375"/>
            </a:xfrm>
          </p:grpSpPr>
          <p:sp>
            <p:nvSpPr>
              <p:cNvPr id="370" name="Google Shape;370;p40"/>
              <p:cNvSpPr/>
              <p:nvPr/>
            </p:nvSpPr>
            <p:spPr>
              <a:xfrm>
                <a:off x="334963" y="6065838"/>
                <a:ext cx="127000" cy="122238"/>
              </a:xfrm>
              <a:custGeom>
                <a:rect b="b" l="l" r="r" t="t"/>
                <a:pathLst>
                  <a:path extrusionOk="0" h="77" w="80">
                    <a:moveTo>
                      <a:pt x="0" y="40"/>
                    </a:moveTo>
                    <a:lnTo>
                      <a:pt x="40" y="77"/>
                    </a:lnTo>
                    <a:lnTo>
                      <a:pt x="80" y="40"/>
                    </a:lnTo>
                    <a:lnTo>
                      <a:pt x="40"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40"/>
              <p:cNvSpPr/>
              <p:nvPr/>
            </p:nvSpPr>
            <p:spPr>
              <a:xfrm>
                <a:off x="779463" y="6065838"/>
                <a:ext cx="127000" cy="122238"/>
              </a:xfrm>
              <a:custGeom>
                <a:rect b="b" l="l" r="r" t="t"/>
                <a:pathLst>
                  <a:path extrusionOk="0" h="77" w="80">
                    <a:moveTo>
                      <a:pt x="0" y="40"/>
                    </a:moveTo>
                    <a:lnTo>
                      <a:pt x="40" y="77"/>
                    </a:lnTo>
                    <a:lnTo>
                      <a:pt x="80" y="40"/>
                    </a:lnTo>
                    <a:lnTo>
                      <a:pt x="40"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40"/>
              <p:cNvSpPr/>
              <p:nvPr/>
            </p:nvSpPr>
            <p:spPr>
              <a:xfrm>
                <a:off x="1225551" y="6065838"/>
                <a:ext cx="125413" cy="122238"/>
              </a:xfrm>
              <a:custGeom>
                <a:rect b="b" l="l" r="r" t="t"/>
                <a:pathLst>
                  <a:path extrusionOk="0" h="77" w="79">
                    <a:moveTo>
                      <a:pt x="0" y="40"/>
                    </a:moveTo>
                    <a:lnTo>
                      <a:pt x="39" y="77"/>
                    </a:lnTo>
                    <a:lnTo>
                      <a:pt x="79" y="40"/>
                    </a:lnTo>
                    <a:lnTo>
                      <a:pt x="39"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40"/>
              <p:cNvSpPr/>
              <p:nvPr/>
            </p:nvSpPr>
            <p:spPr>
              <a:xfrm>
                <a:off x="1670051" y="6065838"/>
                <a:ext cx="125413" cy="122238"/>
              </a:xfrm>
              <a:custGeom>
                <a:rect b="b" l="l" r="r" t="t"/>
                <a:pathLst>
                  <a:path extrusionOk="0" h="77" w="79">
                    <a:moveTo>
                      <a:pt x="0" y="40"/>
                    </a:moveTo>
                    <a:lnTo>
                      <a:pt x="40" y="77"/>
                    </a:lnTo>
                    <a:lnTo>
                      <a:pt x="79" y="40"/>
                    </a:lnTo>
                    <a:lnTo>
                      <a:pt x="40"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40"/>
              <p:cNvSpPr/>
              <p:nvPr/>
            </p:nvSpPr>
            <p:spPr>
              <a:xfrm>
                <a:off x="2117726" y="6065838"/>
                <a:ext cx="123825" cy="122238"/>
              </a:xfrm>
              <a:custGeom>
                <a:rect b="b" l="l" r="r" t="t"/>
                <a:pathLst>
                  <a:path extrusionOk="0" h="77" w="78">
                    <a:moveTo>
                      <a:pt x="40" y="0"/>
                    </a:moveTo>
                    <a:lnTo>
                      <a:pt x="0" y="40"/>
                    </a:lnTo>
                    <a:lnTo>
                      <a:pt x="40" y="77"/>
                    </a:lnTo>
                    <a:lnTo>
                      <a:pt x="78" y="40"/>
                    </a:lnTo>
                    <a:lnTo>
                      <a:pt x="4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40"/>
              <p:cNvSpPr/>
              <p:nvPr/>
            </p:nvSpPr>
            <p:spPr>
              <a:xfrm>
                <a:off x="334963" y="6400800"/>
                <a:ext cx="127000" cy="125413"/>
              </a:xfrm>
              <a:custGeom>
                <a:rect b="b" l="l" r="r" t="t"/>
                <a:pathLst>
                  <a:path extrusionOk="0" h="79" w="80">
                    <a:moveTo>
                      <a:pt x="0" y="39"/>
                    </a:moveTo>
                    <a:lnTo>
                      <a:pt x="40" y="79"/>
                    </a:lnTo>
                    <a:lnTo>
                      <a:pt x="80" y="39"/>
                    </a:lnTo>
                    <a:lnTo>
                      <a:pt x="40" y="0"/>
                    </a:lnTo>
                    <a:lnTo>
                      <a:pt x="0" y="3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40"/>
              <p:cNvSpPr/>
              <p:nvPr/>
            </p:nvSpPr>
            <p:spPr>
              <a:xfrm>
                <a:off x="779463" y="6400800"/>
                <a:ext cx="127000" cy="125413"/>
              </a:xfrm>
              <a:custGeom>
                <a:rect b="b" l="l" r="r" t="t"/>
                <a:pathLst>
                  <a:path extrusionOk="0" h="79" w="80">
                    <a:moveTo>
                      <a:pt x="0" y="39"/>
                    </a:moveTo>
                    <a:lnTo>
                      <a:pt x="40" y="79"/>
                    </a:lnTo>
                    <a:lnTo>
                      <a:pt x="80" y="39"/>
                    </a:lnTo>
                    <a:lnTo>
                      <a:pt x="40" y="0"/>
                    </a:lnTo>
                    <a:lnTo>
                      <a:pt x="0" y="3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40"/>
              <p:cNvSpPr/>
              <p:nvPr/>
            </p:nvSpPr>
            <p:spPr>
              <a:xfrm>
                <a:off x="1225551" y="6400800"/>
                <a:ext cx="125413" cy="125413"/>
              </a:xfrm>
              <a:custGeom>
                <a:rect b="b" l="l" r="r" t="t"/>
                <a:pathLst>
                  <a:path extrusionOk="0" h="79" w="79">
                    <a:moveTo>
                      <a:pt x="0" y="39"/>
                    </a:moveTo>
                    <a:lnTo>
                      <a:pt x="39" y="79"/>
                    </a:lnTo>
                    <a:lnTo>
                      <a:pt x="79" y="39"/>
                    </a:lnTo>
                    <a:lnTo>
                      <a:pt x="39" y="0"/>
                    </a:lnTo>
                    <a:lnTo>
                      <a:pt x="0" y="3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40"/>
              <p:cNvSpPr/>
              <p:nvPr/>
            </p:nvSpPr>
            <p:spPr>
              <a:xfrm>
                <a:off x="1670051" y="6400800"/>
                <a:ext cx="125413" cy="125413"/>
              </a:xfrm>
              <a:custGeom>
                <a:rect b="b" l="l" r="r" t="t"/>
                <a:pathLst>
                  <a:path extrusionOk="0" h="79" w="79">
                    <a:moveTo>
                      <a:pt x="0" y="39"/>
                    </a:moveTo>
                    <a:lnTo>
                      <a:pt x="40" y="79"/>
                    </a:lnTo>
                    <a:lnTo>
                      <a:pt x="79" y="39"/>
                    </a:lnTo>
                    <a:lnTo>
                      <a:pt x="40" y="0"/>
                    </a:lnTo>
                    <a:lnTo>
                      <a:pt x="0" y="3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40"/>
              <p:cNvSpPr/>
              <p:nvPr/>
            </p:nvSpPr>
            <p:spPr>
              <a:xfrm>
                <a:off x="2117726" y="6400800"/>
                <a:ext cx="123825" cy="125413"/>
              </a:xfrm>
              <a:custGeom>
                <a:rect b="b" l="l" r="r" t="t"/>
                <a:pathLst>
                  <a:path extrusionOk="0" h="79" w="78">
                    <a:moveTo>
                      <a:pt x="40" y="0"/>
                    </a:moveTo>
                    <a:lnTo>
                      <a:pt x="0" y="39"/>
                    </a:lnTo>
                    <a:lnTo>
                      <a:pt x="40" y="79"/>
                    </a:lnTo>
                    <a:lnTo>
                      <a:pt x="78" y="39"/>
                    </a:lnTo>
                    <a:lnTo>
                      <a:pt x="4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0" name="Google Shape;380;p40"/>
            <p:cNvSpPr/>
            <p:nvPr/>
          </p:nvSpPr>
          <p:spPr>
            <a:xfrm rot="5400000">
              <a:off x="1" y="4342838"/>
              <a:ext cx="798899" cy="1585423"/>
            </a:xfrm>
            <a:custGeom>
              <a:rect b="b" l="l" r="r" t="t"/>
              <a:pathLst>
                <a:path extrusionOk="0" h="2181" w="1099">
                  <a:moveTo>
                    <a:pt x="1099" y="548"/>
                  </a:moveTo>
                  <a:lnTo>
                    <a:pt x="548" y="0"/>
                  </a:lnTo>
                  <a:lnTo>
                    <a:pt x="0" y="548"/>
                  </a:lnTo>
                  <a:lnTo>
                    <a:pt x="540" y="1089"/>
                  </a:lnTo>
                  <a:lnTo>
                    <a:pt x="0" y="1632"/>
                  </a:lnTo>
                  <a:lnTo>
                    <a:pt x="548" y="2181"/>
                  </a:lnTo>
                  <a:lnTo>
                    <a:pt x="1099" y="1632"/>
                  </a:lnTo>
                  <a:lnTo>
                    <a:pt x="558" y="1089"/>
                  </a:lnTo>
                  <a:lnTo>
                    <a:pt x="1099" y="54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381" name="Google Shape;381;p40"/>
            <p:cNvSpPr/>
            <p:nvPr/>
          </p:nvSpPr>
          <p:spPr>
            <a:xfrm>
              <a:off x="7302075" y="-590117"/>
              <a:ext cx="1128699" cy="1129616"/>
            </a:xfrm>
            <a:custGeom>
              <a:rect b="b" l="l" r="r" t="t"/>
              <a:pathLst>
                <a:path extrusionOk="0" h="612" w="612">
                  <a:moveTo>
                    <a:pt x="0" y="0"/>
                  </a:moveTo>
                  <a:cubicBezTo>
                    <a:pt x="0" y="612"/>
                    <a:pt x="0" y="612"/>
                    <a:pt x="0" y="612"/>
                  </a:cubicBezTo>
                  <a:cubicBezTo>
                    <a:pt x="612" y="612"/>
                    <a:pt x="612" y="612"/>
                    <a:pt x="612" y="612"/>
                  </a:cubicBezTo>
                  <a:cubicBezTo>
                    <a:pt x="612" y="0"/>
                    <a:pt x="612" y="0"/>
                    <a:pt x="612" y="0"/>
                  </a:cubicBezTo>
                  <a:lnTo>
                    <a:pt x="0" y="0"/>
                  </a:lnTo>
                  <a:close/>
                  <a:moveTo>
                    <a:pt x="523" y="306"/>
                  </a:moveTo>
                  <a:cubicBezTo>
                    <a:pt x="523" y="426"/>
                    <a:pt x="426" y="524"/>
                    <a:pt x="306" y="524"/>
                  </a:cubicBezTo>
                  <a:cubicBezTo>
                    <a:pt x="306" y="524"/>
                    <a:pt x="306" y="524"/>
                    <a:pt x="306" y="524"/>
                  </a:cubicBezTo>
                  <a:cubicBezTo>
                    <a:pt x="186" y="524"/>
                    <a:pt x="89" y="426"/>
                    <a:pt x="89" y="306"/>
                  </a:cubicBezTo>
                  <a:cubicBezTo>
                    <a:pt x="89" y="306"/>
                    <a:pt x="89" y="306"/>
                    <a:pt x="89" y="306"/>
                  </a:cubicBezTo>
                  <a:cubicBezTo>
                    <a:pt x="89" y="186"/>
                    <a:pt x="186" y="89"/>
                    <a:pt x="306" y="89"/>
                  </a:cubicBezTo>
                  <a:cubicBezTo>
                    <a:pt x="306" y="89"/>
                    <a:pt x="306" y="89"/>
                    <a:pt x="306" y="89"/>
                  </a:cubicBezTo>
                  <a:cubicBezTo>
                    <a:pt x="426" y="89"/>
                    <a:pt x="523" y="186"/>
                    <a:pt x="523" y="30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382" name="Google Shape;382;p40"/>
            <p:cNvSpPr/>
            <p:nvPr/>
          </p:nvSpPr>
          <p:spPr>
            <a:xfrm>
              <a:off x="8755626" y="-589612"/>
              <a:ext cx="1128600" cy="11286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grpSp>
          <p:nvGrpSpPr>
            <p:cNvPr id="383" name="Google Shape;383;p40"/>
            <p:cNvGrpSpPr/>
            <p:nvPr/>
          </p:nvGrpSpPr>
          <p:grpSpPr>
            <a:xfrm>
              <a:off x="6511520" y="4746925"/>
              <a:ext cx="2632480" cy="777250"/>
              <a:chOff x="6511520" y="4125350"/>
              <a:chExt cx="2632480" cy="777250"/>
            </a:xfrm>
          </p:grpSpPr>
          <p:sp>
            <p:nvSpPr>
              <p:cNvPr id="384" name="Google Shape;384;p40"/>
              <p:cNvSpPr/>
              <p:nvPr/>
            </p:nvSpPr>
            <p:spPr>
              <a:xfrm>
                <a:off x="8755613" y="4125350"/>
                <a:ext cx="388387" cy="777246"/>
              </a:xfrm>
              <a:custGeom>
                <a:rect b="b" l="l" r="r" t="t"/>
                <a:pathLst>
                  <a:path extrusionOk="0" h="832" w="416">
                    <a:moveTo>
                      <a:pt x="0" y="416"/>
                    </a:moveTo>
                    <a:cubicBezTo>
                      <a:pt x="0" y="646"/>
                      <a:pt x="186" y="832"/>
                      <a:pt x="416" y="832"/>
                    </a:cubicBezTo>
                    <a:cubicBezTo>
                      <a:pt x="416" y="0"/>
                      <a:pt x="416" y="0"/>
                      <a:pt x="416" y="0"/>
                    </a:cubicBezTo>
                    <a:cubicBezTo>
                      <a:pt x="186" y="0"/>
                      <a:pt x="0" y="186"/>
                      <a:pt x="0" y="41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pic>
            <p:nvPicPr>
              <p:cNvPr id="385" name="Google Shape;385;p40"/>
              <p:cNvPicPr preferRelativeResize="0"/>
              <p:nvPr/>
            </p:nvPicPr>
            <p:blipFill rotWithShape="1">
              <a:blip r:embed="rId3">
                <a:alphaModFix/>
              </a:blip>
              <a:srcRect b="0" l="0" r="0" t="0"/>
              <a:stretch/>
            </p:blipFill>
            <p:spPr>
              <a:xfrm>
                <a:off x="6511520" y="4125350"/>
                <a:ext cx="2154085" cy="777250"/>
              </a:xfrm>
              <a:prstGeom prst="rect">
                <a:avLst/>
              </a:prstGeom>
              <a:noFill/>
              <a:ln>
                <a:noFill/>
              </a:ln>
            </p:spPr>
          </p:pic>
        </p:grpSp>
      </p:grpSp>
      <p:sp>
        <p:nvSpPr>
          <p:cNvPr id="386" name="Google Shape;386;p40"/>
          <p:cNvSpPr txBox="1"/>
          <p:nvPr>
            <p:ph type="title"/>
          </p:nvPr>
        </p:nvSpPr>
        <p:spPr>
          <a:xfrm>
            <a:off x="2347938" y="691900"/>
            <a:ext cx="4448100" cy="1058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387" name="Google Shape;387;p40"/>
          <p:cNvSpPr txBox="1"/>
          <p:nvPr>
            <p:ph idx="1" type="subTitle"/>
          </p:nvPr>
        </p:nvSpPr>
        <p:spPr>
          <a:xfrm>
            <a:off x="2347900" y="1654450"/>
            <a:ext cx="4448100" cy="105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88" name="Google Shape;388;p40"/>
          <p:cNvSpPr txBox="1"/>
          <p:nvPr/>
        </p:nvSpPr>
        <p:spPr>
          <a:xfrm>
            <a:off x="2439775" y="3611950"/>
            <a:ext cx="4264500" cy="55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000"/>
              <a:buFont typeface="Arial"/>
              <a:buNone/>
            </a:pPr>
            <a:r>
              <a:rPr b="1" i="0" lang="en" sz="1000" u="none" cap="none" strike="noStrike">
                <a:solidFill>
                  <a:schemeClr val="dk1"/>
                </a:solidFill>
                <a:latin typeface="Outfit"/>
                <a:ea typeface="Outfit"/>
                <a:cs typeface="Outfit"/>
                <a:sym typeface="Outfit"/>
              </a:rPr>
              <a:t>CREDITS:</a:t>
            </a:r>
            <a:r>
              <a:rPr b="0" i="0" lang="en" sz="1000" u="none" cap="none" strike="noStrike">
                <a:solidFill>
                  <a:schemeClr val="dk1"/>
                </a:solidFill>
                <a:latin typeface="Outfit"/>
                <a:ea typeface="Outfit"/>
                <a:cs typeface="Outfit"/>
                <a:sym typeface="Outfit"/>
              </a:rPr>
              <a:t> This presentation template was created by </a:t>
            </a:r>
            <a:r>
              <a:rPr b="1" i="0" lang="en" sz="1000" u="sng" cap="none" strike="noStrike">
                <a:solidFill>
                  <a:schemeClr val="dk1"/>
                </a:solidFill>
                <a:latin typeface="Outfit"/>
                <a:ea typeface="Outfit"/>
                <a:cs typeface="Outfit"/>
                <a:sym typeface="Outfit"/>
                <a:hlinkClick r:id="rId4">
                  <a:extLst>
                    <a:ext uri="{A12FA001-AC4F-418D-AE19-62706E023703}">
                      <ahyp:hlinkClr val="tx"/>
                    </a:ext>
                  </a:extLst>
                </a:hlinkClick>
              </a:rPr>
              <a:t>Slidesgo</a:t>
            </a:r>
            <a:r>
              <a:rPr b="0" i="0" lang="en" sz="1000" u="none" cap="none" strike="noStrike">
                <a:solidFill>
                  <a:schemeClr val="dk1"/>
                </a:solidFill>
                <a:latin typeface="Outfit"/>
                <a:ea typeface="Outfit"/>
                <a:cs typeface="Outfit"/>
                <a:sym typeface="Outfit"/>
              </a:rPr>
              <a:t>, and includes icons by </a:t>
            </a:r>
            <a:r>
              <a:rPr b="1" i="0" lang="en" sz="1000" u="sng" cap="none" strike="noStrike">
                <a:solidFill>
                  <a:schemeClr val="dk1"/>
                </a:solidFill>
                <a:latin typeface="Outfit"/>
                <a:ea typeface="Outfit"/>
                <a:cs typeface="Outfit"/>
                <a:sym typeface="Outfit"/>
                <a:hlinkClick r:id="rId5">
                  <a:extLst>
                    <a:ext uri="{A12FA001-AC4F-418D-AE19-62706E023703}">
                      <ahyp:hlinkClr val="tx"/>
                    </a:ext>
                  </a:extLst>
                </a:hlinkClick>
              </a:rPr>
              <a:t>Flaticon</a:t>
            </a:r>
            <a:r>
              <a:rPr b="0" i="0" lang="en" sz="1000" u="none" cap="none" strike="noStrike">
                <a:solidFill>
                  <a:schemeClr val="dk1"/>
                </a:solidFill>
                <a:latin typeface="Outfit"/>
                <a:ea typeface="Outfit"/>
                <a:cs typeface="Outfit"/>
                <a:sym typeface="Outfit"/>
              </a:rPr>
              <a:t>, and infographics &amp; images by </a:t>
            </a:r>
            <a:r>
              <a:rPr b="1" i="0" lang="en" sz="1000" u="sng" cap="none" strike="noStrike">
                <a:solidFill>
                  <a:schemeClr val="dk1"/>
                </a:solidFill>
                <a:latin typeface="Outfit"/>
                <a:ea typeface="Outfit"/>
                <a:cs typeface="Outfit"/>
                <a:sym typeface="Outfit"/>
                <a:hlinkClick r:id="rId6">
                  <a:extLst>
                    <a:ext uri="{A12FA001-AC4F-418D-AE19-62706E023703}">
                      <ahyp:hlinkClr val="tx"/>
                    </a:ext>
                  </a:extLst>
                </a:hlinkClick>
              </a:rPr>
              <a:t>Freepik</a:t>
            </a:r>
            <a:r>
              <a:rPr b="0" i="0" lang="en" sz="1000" u="sng" cap="none" strike="noStrike">
                <a:solidFill>
                  <a:schemeClr val="dk1"/>
                </a:solidFill>
                <a:latin typeface="Outfit"/>
                <a:ea typeface="Outfit"/>
                <a:cs typeface="Outfit"/>
                <a:sym typeface="Outfit"/>
              </a:rPr>
              <a:t> </a:t>
            </a:r>
            <a:endParaRPr b="1" i="0" sz="1000" u="sng" cap="none" strike="noStrike">
              <a:solidFill>
                <a:schemeClr val="dk1"/>
              </a:solidFill>
              <a:latin typeface="Outfit"/>
              <a:ea typeface="Outfit"/>
              <a:cs typeface="Outfit"/>
              <a:sym typeface="Outfit"/>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89" name="Shape 389"/>
        <p:cNvGrpSpPr/>
        <p:nvPr/>
      </p:nvGrpSpPr>
      <p:grpSpPr>
        <a:xfrm>
          <a:off x="0" y="0"/>
          <a:ext cx="0" cy="0"/>
          <a:chOff x="0" y="0"/>
          <a:chExt cx="0" cy="0"/>
        </a:xfrm>
      </p:grpSpPr>
      <p:grpSp>
        <p:nvGrpSpPr>
          <p:cNvPr id="390" name="Google Shape;390;p41"/>
          <p:cNvGrpSpPr/>
          <p:nvPr/>
        </p:nvGrpSpPr>
        <p:grpSpPr>
          <a:xfrm>
            <a:off x="-718174" y="-590117"/>
            <a:ext cx="10277271" cy="6125116"/>
            <a:chOff x="-718174" y="-590117"/>
            <a:chExt cx="10277271" cy="6125116"/>
          </a:xfrm>
        </p:grpSpPr>
        <p:pic>
          <p:nvPicPr>
            <p:cNvPr id="391" name="Google Shape;391;p41"/>
            <p:cNvPicPr preferRelativeResize="0"/>
            <p:nvPr/>
          </p:nvPicPr>
          <p:blipFill rotWithShape="1">
            <a:blip r:embed="rId2">
              <a:alphaModFix/>
            </a:blip>
            <a:srcRect b="0" l="0" r="0" t="0"/>
            <a:stretch/>
          </p:blipFill>
          <p:spPr>
            <a:xfrm flipH="1" rot="10800000">
              <a:off x="6201192" y="-260962"/>
              <a:ext cx="2222800" cy="802025"/>
            </a:xfrm>
            <a:prstGeom prst="rect">
              <a:avLst/>
            </a:prstGeom>
            <a:noFill/>
            <a:ln>
              <a:noFill/>
            </a:ln>
          </p:spPr>
        </p:pic>
        <p:sp>
          <p:nvSpPr>
            <p:cNvPr id="392" name="Google Shape;392;p41"/>
            <p:cNvSpPr/>
            <p:nvPr/>
          </p:nvSpPr>
          <p:spPr>
            <a:xfrm flipH="1">
              <a:off x="8761097" y="-259399"/>
              <a:ext cx="798000" cy="7989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393" name="Google Shape;393;p41"/>
            <p:cNvSpPr/>
            <p:nvPr/>
          </p:nvSpPr>
          <p:spPr>
            <a:xfrm flipH="1" rot="-5400000">
              <a:off x="7951851" y="4342838"/>
              <a:ext cx="798899" cy="1585423"/>
            </a:xfrm>
            <a:custGeom>
              <a:rect b="b" l="l" r="r" t="t"/>
              <a:pathLst>
                <a:path extrusionOk="0" h="2181" w="1099">
                  <a:moveTo>
                    <a:pt x="1099" y="548"/>
                  </a:moveTo>
                  <a:lnTo>
                    <a:pt x="548" y="0"/>
                  </a:lnTo>
                  <a:lnTo>
                    <a:pt x="0" y="548"/>
                  </a:lnTo>
                  <a:lnTo>
                    <a:pt x="540" y="1089"/>
                  </a:lnTo>
                  <a:lnTo>
                    <a:pt x="0" y="1632"/>
                  </a:lnTo>
                  <a:lnTo>
                    <a:pt x="548" y="2181"/>
                  </a:lnTo>
                  <a:lnTo>
                    <a:pt x="1099" y="1632"/>
                  </a:lnTo>
                  <a:lnTo>
                    <a:pt x="558" y="1089"/>
                  </a:lnTo>
                  <a:lnTo>
                    <a:pt x="1099" y="54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394" name="Google Shape;394;p41"/>
            <p:cNvSpPr/>
            <p:nvPr/>
          </p:nvSpPr>
          <p:spPr>
            <a:xfrm flipH="1">
              <a:off x="-718174" y="-590117"/>
              <a:ext cx="1128699" cy="1129616"/>
            </a:xfrm>
            <a:custGeom>
              <a:rect b="b" l="l" r="r" t="t"/>
              <a:pathLst>
                <a:path extrusionOk="0" h="612" w="612">
                  <a:moveTo>
                    <a:pt x="0" y="0"/>
                  </a:moveTo>
                  <a:cubicBezTo>
                    <a:pt x="0" y="612"/>
                    <a:pt x="0" y="612"/>
                    <a:pt x="0" y="612"/>
                  </a:cubicBezTo>
                  <a:cubicBezTo>
                    <a:pt x="612" y="612"/>
                    <a:pt x="612" y="612"/>
                    <a:pt x="612" y="612"/>
                  </a:cubicBezTo>
                  <a:cubicBezTo>
                    <a:pt x="612" y="0"/>
                    <a:pt x="612" y="0"/>
                    <a:pt x="612" y="0"/>
                  </a:cubicBezTo>
                  <a:lnTo>
                    <a:pt x="0" y="0"/>
                  </a:lnTo>
                  <a:close/>
                  <a:moveTo>
                    <a:pt x="523" y="306"/>
                  </a:moveTo>
                  <a:cubicBezTo>
                    <a:pt x="523" y="426"/>
                    <a:pt x="426" y="524"/>
                    <a:pt x="306" y="524"/>
                  </a:cubicBezTo>
                  <a:cubicBezTo>
                    <a:pt x="306" y="524"/>
                    <a:pt x="306" y="524"/>
                    <a:pt x="306" y="524"/>
                  </a:cubicBezTo>
                  <a:cubicBezTo>
                    <a:pt x="186" y="524"/>
                    <a:pt x="89" y="426"/>
                    <a:pt x="89" y="306"/>
                  </a:cubicBezTo>
                  <a:cubicBezTo>
                    <a:pt x="89" y="306"/>
                    <a:pt x="89" y="306"/>
                    <a:pt x="89" y="306"/>
                  </a:cubicBezTo>
                  <a:cubicBezTo>
                    <a:pt x="89" y="186"/>
                    <a:pt x="186" y="89"/>
                    <a:pt x="306" y="89"/>
                  </a:cubicBezTo>
                  <a:cubicBezTo>
                    <a:pt x="306" y="89"/>
                    <a:pt x="306" y="89"/>
                    <a:pt x="306" y="89"/>
                  </a:cubicBezTo>
                  <a:cubicBezTo>
                    <a:pt x="426" y="89"/>
                    <a:pt x="523" y="186"/>
                    <a:pt x="523" y="30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395" name="Google Shape;395;p41"/>
            <p:cNvSpPr/>
            <p:nvPr/>
          </p:nvSpPr>
          <p:spPr>
            <a:xfrm flipH="1">
              <a:off x="-12" y="4746925"/>
              <a:ext cx="388387" cy="777246"/>
            </a:xfrm>
            <a:custGeom>
              <a:rect b="b" l="l" r="r" t="t"/>
              <a:pathLst>
                <a:path extrusionOk="0" h="832" w="416">
                  <a:moveTo>
                    <a:pt x="0" y="416"/>
                  </a:moveTo>
                  <a:cubicBezTo>
                    <a:pt x="0" y="646"/>
                    <a:pt x="186" y="832"/>
                    <a:pt x="416" y="832"/>
                  </a:cubicBezTo>
                  <a:cubicBezTo>
                    <a:pt x="416" y="0"/>
                    <a:pt x="416" y="0"/>
                    <a:pt x="416" y="0"/>
                  </a:cubicBezTo>
                  <a:cubicBezTo>
                    <a:pt x="186" y="0"/>
                    <a:pt x="0" y="186"/>
                    <a:pt x="0" y="41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pic>
          <p:nvPicPr>
            <p:cNvPr id="396" name="Google Shape;396;p41"/>
            <p:cNvPicPr preferRelativeResize="0"/>
            <p:nvPr/>
          </p:nvPicPr>
          <p:blipFill rotWithShape="1">
            <a:blip r:embed="rId3">
              <a:alphaModFix/>
            </a:blip>
            <a:srcRect b="0" l="0" r="0" t="0"/>
            <a:stretch/>
          </p:blipFill>
          <p:spPr>
            <a:xfrm flipH="1">
              <a:off x="478384" y="4746925"/>
              <a:ext cx="2154085" cy="777250"/>
            </a:xfrm>
            <a:prstGeom prst="rect">
              <a:avLst/>
            </a:prstGeom>
            <a:noFill/>
            <a:ln>
              <a:noFill/>
            </a:ln>
          </p:spPr>
        </p:pic>
      </p:grpSp>
      <p:grpSp>
        <p:nvGrpSpPr>
          <p:cNvPr id="397" name="Google Shape;397;p41"/>
          <p:cNvGrpSpPr/>
          <p:nvPr/>
        </p:nvGrpSpPr>
        <p:grpSpPr>
          <a:xfrm>
            <a:off x="-1261974" y="323650"/>
            <a:ext cx="10855550" cy="4049450"/>
            <a:chOff x="-1261974" y="323650"/>
            <a:chExt cx="10855550" cy="4049450"/>
          </a:xfrm>
        </p:grpSpPr>
        <p:sp>
          <p:nvSpPr>
            <p:cNvPr id="398" name="Google Shape;398;p41"/>
            <p:cNvSpPr/>
            <p:nvPr/>
          </p:nvSpPr>
          <p:spPr>
            <a:xfrm flipH="1" rot="5400000">
              <a:off x="8140526" y="916600"/>
              <a:ext cx="2046000" cy="8601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sp>
          <p:nvSpPr>
            <p:cNvPr id="399" name="Google Shape;399;p41"/>
            <p:cNvSpPr/>
            <p:nvPr/>
          </p:nvSpPr>
          <p:spPr>
            <a:xfrm flipH="1">
              <a:off x="-1261974" y="2700600"/>
              <a:ext cx="1672500" cy="16725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00" name="Shape 400"/>
        <p:cNvGrpSpPr/>
        <p:nvPr/>
      </p:nvGrpSpPr>
      <p:grpSpPr>
        <a:xfrm>
          <a:off x="0" y="0"/>
          <a:ext cx="0" cy="0"/>
          <a:chOff x="0" y="0"/>
          <a:chExt cx="0" cy="0"/>
        </a:xfrm>
      </p:grpSpPr>
      <p:grpSp>
        <p:nvGrpSpPr>
          <p:cNvPr id="401" name="Google Shape;401;p42"/>
          <p:cNvGrpSpPr/>
          <p:nvPr/>
        </p:nvGrpSpPr>
        <p:grpSpPr>
          <a:xfrm>
            <a:off x="713225" y="-1647698"/>
            <a:ext cx="8106172" cy="6806576"/>
            <a:chOff x="713225" y="-1647698"/>
            <a:chExt cx="8106172" cy="6806576"/>
          </a:xfrm>
        </p:grpSpPr>
        <p:sp>
          <p:nvSpPr>
            <p:cNvPr id="402" name="Google Shape;402;p42"/>
            <p:cNvSpPr/>
            <p:nvPr/>
          </p:nvSpPr>
          <p:spPr>
            <a:xfrm rot="5400000">
              <a:off x="8236581" y="4576061"/>
              <a:ext cx="388387" cy="777246"/>
            </a:xfrm>
            <a:custGeom>
              <a:rect b="b" l="l" r="r" t="t"/>
              <a:pathLst>
                <a:path extrusionOk="0" h="832" w="416">
                  <a:moveTo>
                    <a:pt x="0" y="416"/>
                  </a:moveTo>
                  <a:cubicBezTo>
                    <a:pt x="0" y="646"/>
                    <a:pt x="186" y="832"/>
                    <a:pt x="416" y="832"/>
                  </a:cubicBezTo>
                  <a:cubicBezTo>
                    <a:pt x="416" y="0"/>
                    <a:pt x="416" y="0"/>
                    <a:pt x="416" y="0"/>
                  </a:cubicBezTo>
                  <a:cubicBezTo>
                    <a:pt x="186" y="0"/>
                    <a:pt x="0" y="186"/>
                    <a:pt x="0" y="41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grpSp>
          <p:nvGrpSpPr>
            <p:cNvPr id="403" name="Google Shape;403;p42"/>
            <p:cNvGrpSpPr/>
            <p:nvPr/>
          </p:nvGrpSpPr>
          <p:grpSpPr>
            <a:xfrm>
              <a:off x="713225" y="-1647698"/>
              <a:ext cx="6410574" cy="2222800"/>
              <a:chOff x="713225" y="-1647698"/>
              <a:chExt cx="6410574" cy="2222800"/>
            </a:xfrm>
          </p:grpSpPr>
          <p:pic>
            <p:nvPicPr>
              <p:cNvPr id="404" name="Google Shape;404;p42"/>
              <p:cNvPicPr preferRelativeResize="0"/>
              <p:nvPr/>
            </p:nvPicPr>
            <p:blipFill rotWithShape="1">
              <a:blip r:embed="rId2">
                <a:alphaModFix/>
              </a:blip>
              <a:srcRect b="0" l="0" r="0" t="0"/>
              <a:stretch/>
            </p:blipFill>
            <p:spPr>
              <a:xfrm rot="5400000">
                <a:off x="5611386" y="-937311"/>
                <a:ext cx="2222800" cy="802025"/>
              </a:xfrm>
              <a:prstGeom prst="rect">
                <a:avLst/>
              </a:prstGeom>
              <a:noFill/>
              <a:ln>
                <a:noFill/>
              </a:ln>
            </p:spPr>
          </p:pic>
          <p:sp>
            <p:nvSpPr>
              <p:cNvPr id="405" name="Google Shape;405;p42"/>
              <p:cNvSpPr/>
              <p:nvPr/>
            </p:nvSpPr>
            <p:spPr>
              <a:xfrm>
                <a:off x="713225" y="-590117"/>
                <a:ext cx="1128699" cy="1129616"/>
              </a:xfrm>
              <a:custGeom>
                <a:rect b="b" l="l" r="r" t="t"/>
                <a:pathLst>
                  <a:path extrusionOk="0" h="612" w="612">
                    <a:moveTo>
                      <a:pt x="0" y="0"/>
                    </a:moveTo>
                    <a:cubicBezTo>
                      <a:pt x="0" y="612"/>
                      <a:pt x="0" y="612"/>
                      <a:pt x="0" y="612"/>
                    </a:cubicBezTo>
                    <a:cubicBezTo>
                      <a:pt x="612" y="612"/>
                      <a:pt x="612" y="612"/>
                      <a:pt x="612" y="612"/>
                    </a:cubicBezTo>
                    <a:cubicBezTo>
                      <a:pt x="612" y="0"/>
                      <a:pt x="612" y="0"/>
                      <a:pt x="612" y="0"/>
                    </a:cubicBezTo>
                    <a:lnTo>
                      <a:pt x="0" y="0"/>
                    </a:lnTo>
                    <a:close/>
                    <a:moveTo>
                      <a:pt x="523" y="306"/>
                    </a:moveTo>
                    <a:cubicBezTo>
                      <a:pt x="523" y="426"/>
                      <a:pt x="426" y="524"/>
                      <a:pt x="306" y="524"/>
                    </a:cubicBezTo>
                    <a:cubicBezTo>
                      <a:pt x="306" y="524"/>
                      <a:pt x="306" y="524"/>
                      <a:pt x="306" y="524"/>
                    </a:cubicBezTo>
                    <a:cubicBezTo>
                      <a:pt x="186" y="524"/>
                      <a:pt x="89" y="426"/>
                      <a:pt x="89" y="306"/>
                    </a:cubicBezTo>
                    <a:cubicBezTo>
                      <a:pt x="89" y="306"/>
                      <a:pt x="89" y="306"/>
                      <a:pt x="89" y="306"/>
                    </a:cubicBezTo>
                    <a:cubicBezTo>
                      <a:pt x="89" y="186"/>
                      <a:pt x="186" y="89"/>
                      <a:pt x="306" y="89"/>
                    </a:cubicBezTo>
                    <a:cubicBezTo>
                      <a:pt x="306" y="89"/>
                      <a:pt x="306" y="89"/>
                      <a:pt x="306" y="89"/>
                    </a:cubicBezTo>
                    <a:cubicBezTo>
                      <a:pt x="426" y="89"/>
                      <a:pt x="523" y="186"/>
                      <a:pt x="523" y="30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406" name="Google Shape;406;p42"/>
              <p:cNvSpPr/>
              <p:nvPr/>
            </p:nvSpPr>
            <p:spPr>
              <a:xfrm>
                <a:off x="2166776" y="-589612"/>
                <a:ext cx="1128600" cy="11286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grpSp>
      </p:grpSp>
      <p:sp>
        <p:nvSpPr>
          <p:cNvPr id="407" name="Google Shape;407;p42"/>
          <p:cNvSpPr/>
          <p:nvPr/>
        </p:nvSpPr>
        <p:spPr>
          <a:xfrm rot="5400000">
            <a:off x="-959278" y="3885028"/>
            <a:ext cx="1672500" cy="16725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17"/>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57" name="Google Shape;57;p17"/>
          <p:cNvSpPr/>
          <p:nvPr/>
        </p:nvSpPr>
        <p:spPr>
          <a:xfrm rot="5400000">
            <a:off x="-1825950" y="5329685"/>
            <a:ext cx="3634500" cy="8601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grpSp>
        <p:nvGrpSpPr>
          <p:cNvPr id="58" name="Google Shape;58;p17"/>
          <p:cNvGrpSpPr/>
          <p:nvPr/>
        </p:nvGrpSpPr>
        <p:grpSpPr>
          <a:xfrm>
            <a:off x="-146319" y="-905624"/>
            <a:ext cx="9450667" cy="6049124"/>
            <a:chOff x="-146319" y="-905624"/>
            <a:chExt cx="9450667" cy="6049124"/>
          </a:xfrm>
        </p:grpSpPr>
        <p:sp>
          <p:nvSpPr>
            <p:cNvPr id="59" name="Google Shape;59;p17"/>
            <p:cNvSpPr/>
            <p:nvPr/>
          </p:nvSpPr>
          <p:spPr>
            <a:xfrm rot="10800000">
              <a:off x="-146319" y="-10402"/>
              <a:ext cx="567667" cy="676688"/>
            </a:xfrm>
            <a:custGeom>
              <a:rect b="b" l="l" r="r" t="t"/>
              <a:pathLst>
                <a:path extrusionOk="0" h="362" w="304">
                  <a:moveTo>
                    <a:pt x="304" y="0"/>
                  </a:moveTo>
                  <a:cubicBezTo>
                    <a:pt x="304" y="362"/>
                    <a:pt x="304" y="362"/>
                    <a:pt x="304" y="362"/>
                  </a:cubicBezTo>
                  <a:cubicBezTo>
                    <a:pt x="0" y="362"/>
                    <a:pt x="0" y="362"/>
                    <a:pt x="0" y="362"/>
                  </a:cubicBezTo>
                  <a:cubicBezTo>
                    <a:pt x="0" y="305"/>
                    <a:pt x="0" y="305"/>
                    <a:pt x="0" y="305"/>
                  </a:cubicBezTo>
                  <a:cubicBezTo>
                    <a:pt x="0" y="137"/>
                    <a:pt x="136" y="0"/>
                    <a:pt x="304"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60" name="Google Shape;60;p17"/>
            <p:cNvSpPr/>
            <p:nvPr/>
          </p:nvSpPr>
          <p:spPr>
            <a:xfrm>
              <a:off x="8736673" y="4575825"/>
              <a:ext cx="567675" cy="567675"/>
            </a:xfrm>
            <a:custGeom>
              <a:rect b="b" l="l" r="r" t="t"/>
              <a:pathLst>
                <a:path extrusionOk="0" h="416" w="416">
                  <a:moveTo>
                    <a:pt x="0" y="416"/>
                  </a:moveTo>
                  <a:cubicBezTo>
                    <a:pt x="416" y="416"/>
                    <a:pt x="416" y="416"/>
                    <a:pt x="416" y="416"/>
                  </a:cubicBezTo>
                  <a:cubicBezTo>
                    <a:pt x="416" y="0"/>
                    <a:pt x="416" y="0"/>
                    <a:pt x="416" y="0"/>
                  </a:cubicBezTo>
                  <a:cubicBezTo>
                    <a:pt x="186" y="0"/>
                    <a:pt x="0" y="186"/>
                    <a:pt x="0" y="41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pic>
          <p:nvPicPr>
            <p:cNvPr id="61" name="Google Shape;61;p17"/>
            <p:cNvPicPr preferRelativeResize="0"/>
            <p:nvPr/>
          </p:nvPicPr>
          <p:blipFill rotWithShape="1">
            <a:blip r:embed="rId2">
              <a:alphaModFix/>
            </a:blip>
            <a:srcRect b="0" l="0" r="0" t="0"/>
            <a:stretch/>
          </p:blipFill>
          <p:spPr>
            <a:xfrm rot="5400000">
              <a:off x="7757188" y="59789"/>
              <a:ext cx="2487926" cy="557100"/>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62" name="Shape 62"/>
        <p:cNvGrpSpPr/>
        <p:nvPr/>
      </p:nvGrpSpPr>
      <p:grpSpPr>
        <a:xfrm>
          <a:off x="0" y="0"/>
          <a:ext cx="0" cy="0"/>
          <a:chOff x="0" y="0"/>
          <a:chExt cx="0" cy="0"/>
        </a:xfrm>
      </p:grpSpPr>
      <p:sp>
        <p:nvSpPr>
          <p:cNvPr id="63" name="Google Shape;63;p18"/>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64" name="Google Shape;64;p18"/>
          <p:cNvSpPr/>
          <p:nvPr/>
        </p:nvSpPr>
        <p:spPr>
          <a:xfrm>
            <a:off x="6046125" y="-452700"/>
            <a:ext cx="2046000" cy="8601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grpSp>
        <p:nvGrpSpPr>
          <p:cNvPr id="65" name="Google Shape;65;p18"/>
          <p:cNvGrpSpPr/>
          <p:nvPr/>
        </p:nvGrpSpPr>
        <p:grpSpPr>
          <a:xfrm>
            <a:off x="-956550" y="-132005"/>
            <a:ext cx="10100438" cy="5671081"/>
            <a:chOff x="-956550" y="-132005"/>
            <a:chExt cx="10100438" cy="5671081"/>
          </a:xfrm>
        </p:grpSpPr>
        <p:sp>
          <p:nvSpPr>
            <p:cNvPr id="66" name="Google Shape;66;p18"/>
            <p:cNvSpPr/>
            <p:nvPr/>
          </p:nvSpPr>
          <p:spPr>
            <a:xfrm>
              <a:off x="8603888" y="-132000"/>
              <a:ext cx="540000" cy="5394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67" name="Google Shape;67;p18"/>
            <p:cNvSpPr/>
            <p:nvPr/>
          </p:nvSpPr>
          <p:spPr>
            <a:xfrm>
              <a:off x="-1" y="4736101"/>
              <a:ext cx="913473" cy="461700"/>
            </a:xfrm>
            <a:custGeom>
              <a:rect b="b" l="l" r="r" t="t"/>
              <a:pathLst>
                <a:path extrusionOk="0" h="304" w="602">
                  <a:moveTo>
                    <a:pt x="602" y="304"/>
                  </a:moveTo>
                  <a:cubicBezTo>
                    <a:pt x="0" y="304"/>
                    <a:pt x="0" y="304"/>
                    <a:pt x="0" y="304"/>
                  </a:cubicBezTo>
                  <a:cubicBezTo>
                    <a:pt x="0" y="0"/>
                    <a:pt x="0" y="0"/>
                    <a:pt x="0" y="0"/>
                  </a:cubicBezTo>
                  <a:cubicBezTo>
                    <a:pt x="297" y="0"/>
                    <a:pt x="297" y="0"/>
                    <a:pt x="297" y="0"/>
                  </a:cubicBezTo>
                  <a:cubicBezTo>
                    <a:pt x="465" y="0"/>
                    <a:pt x="602" y="136"/>
                    <a:pt x="602" y="304"/>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pic>
          <p:nvPicPr>
            <p:cNvPr id="68" name="Google Shape;68;p18"/>
            <p:cNvPicPr preferRelativeResize="0"/>
            <p:nvPr/>
          </p:nvPicPr>
          <p:blipFill rotWithShape="1">
            <a:blip r:embed="rId2">
              <a:alphaModFix/>
            </a:blip>
            <a:srcRect b="0" l="0" r="0" t="0"/>
            <a:stretch/>
          </p:blipFill>
          <p:spPr>
            <a:xfrm>
              <a:off x="-956550" y="-132005"/>
              <a:ext cx="2408868" cy="539400"/>
            </a:xfrm>
            <a:prstGeom prst="rect">
              <a:avLst/>
            </a:prstGeom>
            <a:noFill/>
            <a:ln>
              <a:noFill/>
            </a:ln>
          </p:spPr>
        </p:pic>
        <p:sp>
          <p:nvSpPr>
            <p:cNvPr id="69" name="Google Shape;69;p18"/>
            <p:cNvSpPr/>
            <p:nvPr/>
          </p:nvSpPr>
          <p:spPr>
            <a:xfrm>
              <a:off x="8031779" y="4740176"/>
              <a:ext cx="798000" cy="7989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0" name="Shape 70"/>
        <p:cNvGrpSpPr/>
        <p:nvPr/>
      </p:nvGrpSpPr>
      <p:grpSpPr>
        <a:xfrm>
          <a:off x="0" y="0"/>
          <a:ext cx="0" cy="0"/>
          <a:chOff x="0" y="0"/>
          <a:chExt cx="0" cy="0"/>
        </a:xfrm>
      </p:grpSpPr>
      <p:sp>
        <p:nvSpPr>
          <p:cNvPr id="71" name="Google Shape;71;p19"/>
          <p:cNvSpPr txBox="1"/>
          <p:nvPr>
            <p:ph type="title"/>
          </p:nvPr>
        </p:nvSpPr>
        <p:spPr>
          <a:xfrm>
            <a:off x="1882800" y="3227788"/>
            <a:ext cx="5378400" cy="66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72" name="Google Shape;72;p19"/>
          <p:cNvSpPr txBox="1"/>
          <p:nvPr>
            <p:ph idx="1" type="subTitle"/>
          </p:nvPr>
        </p:nvSpPr>
        <p:spPr>
          <a:xfrm>
            <a:off x="1145850" y="1253913"/>
            <a:ext cx="6852300" cy="1691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73" name="Google Shape;73;p19"/>
          <p:cNvSpPr/>
          <p:nvPr/>
        </p:nvSpPr>
        <p:spPr>
          <a:xfrm>
            <a:off x="6046125" y="-452700"/>
            <a:ext cx="2046000" cy="8601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grpSp>
        <p:nvGrpSpPr>
          <p:cNvPr id="74" name="Google Shape;74;p19"/>
          <p:cNvGrpSpPr/>
          <p:nvPr/>
        </p:nvGrpSpPr>
        <p:grpSpPr>
          <a:xfrm>
            <a:off x="-956550" y="-132005"/>
            <a:ext cx="10100438" cy="5671081"/>
            <a:chOff x="-956550" y="-132005"/>
            <a:chExt cx="10100438" cy="5671081"/>
          </a:xfrm>
        </p:grpSpPr>
        <p:sp>
          <p:nvSpPr>
            <p:cNvPr id="75" name="Google Shape;75;p19"/>
            <p:cNvSpPr/>
            <p:nvPr/>
          </p:nvSpPr>
          <p:spPr>
            <a:xfrm>
              <a:off x="8603888" y="-132000"/>
              <a:ext cx="540000" cy="5394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76" name="Google Shape;76;p19"/>
            <p:cNvSpPr/>
            <p:nvPr/>
          </p:nvSpPr>
          <p:spPr>
            <a:xfrm>
              <a:off x="-1" y="4736101"/>
              <a:ext cx="913473" cy="461700"/>
            </a:xfrm>
            <a:custGeom>
              <a:rect b="b" l="l" r="r" t="t"/>
              <a:pathLst>
                <a:path extrusionOk="0" h="304" w="602">
                  <a:moveTo>
                    <a:pt x="602" y="304"/>
                  </a:moveTo>
                  <a:cubicBezTo>
                    <a:pt x="0" y="304"/>
                    <a:pt x="0" y="304"/>
                    <a:pt x="0" y="304"/>
                  </a:cubicBezTo>
                  <a:cubicBezTo>
                    <a:pt x="0" y="0"/>
                    <a:pt x="0" y="0"/>
                    <a:pt x="0" y="0"/>
                  </a:cubicBezTo>
                  <a:cubicBezTo>
                    <a:pt x="297" y="0"/>
                    <a:pt x="297" y="0"/>
                    <a:pt x="297" y="0"/>
                  </a:cubicBezTo>
                  <a:cubicBezTo>
                    <a:pt x="465" y="0"/>
                    <a:pt x="602" y="136"/>
                    <a:pt x="602" y="304"/>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pic>
          <p:nvPicPr>
            <p:cNvPr id="77" name="Google Shape;77;p19"/>
            <p:cNvPicPr preferRelativeResize="0"/>
            <p:nvPr/>
          </p:nvPicPr>
          <p:blipFill rotWithShape="1">
            <a:blip r:embed="rId2">
              <a:alphaModFix/>
            </a:blip>
            <a:srcRect b="0" l="0" r="0" t="0"/>
            <a:stretch/>
          </p:blipFill>
          <p:spPr>
            <a:xfrm>
              <a:off x="-956550" y="-132005"/>
              <a:ext cx="2408868" cy="539400"/>
            </a:xfrm>
            <a:prstGeom prst="rect">
              <a:avLst/>
            </a:prstGeom>
            <a:noFill/>
            <a:ln>
              <a:noFill/>
            </a:ln>
          </p:spPr>
        </p:pic>
        <p:sp>
          <p:nvSpPr>
            <p:cNvPr id="78" name="Google Shape;78;p19"/>
            <p:cNvSpPr/>
            <p:nvPr/>
          </p:nvSpPr>
          <p:spPr>
            <a:xfrm>
              <a:off x="8031779" y="4740176"/>
              <a:ext cx="798000" cy="7989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sp>
        <p:nvSpPr>
          <p:cNvPr id="80" name="Google Shape;80;p20"/>
          <p:cNvSpPr txBox="1"/>
          <p:nvPr>
            <p:ph type="title"/>
          </p:nvPr>
        </p:nvSpPr>
        <p:spPr>
          <a:xfrm>
            <a:off x="4118454" y="1171563"/>
            <a:ext cx="3964800" cy="1071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81" name="Google Shape;81;p20"/>
          <p:cNvSpPr txBox="1"/>
          <p:nvPr>
            <p:ph idx="1" type="subTitle"/>
          </p:nvPr>
        </p:nvSpPr>
        <p:spPr>
          <a:xfrm>
            <a:off x="4112200" y="2243138"/>
            <a:ext cx="3964800" cy="190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Open Sans Light"/>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p:txBody>
      </p:sp>
      <p:sp>
        <p:nvSpPr>
          <p:cNvPr id="82" name="Google Shape;82;p20"/>
          <p:cNvSpPr/>
          <p:nvPr/>
        </p:nvSpPr>
        <p:spPr>
          <a:xfrm>
            <a:off x="6046125" y="-452700"/>
            <a:ext cx="2046000" cy="8601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grpSp>
        <p:nvGrpSpPr>
          <p:cNvPr id="83" name="Google Shape;83;p20"/>
          <p:cNvGrpSpPr/>
          <p:nvPr/>
        </p:nvGrpSpPr>
        <p:grpSpPr>
          <a:xfrm>
            <a:off x="-1" y="-132000"/>
            <a:ext cx="9143889" cy="5671076"/>
            <a:chOff x="-1" y="-132000"/>
            <a:chExt cx="9143889" cy="5671076"/>
          </a:xfrm>
        </p:grpSpPr>
        <p:grpSp>
          <p:nvGrpSpPr>
            <p:cNvPr id="84" name="Google Shape;84;p20"/>
            <p:cNvGrpSpPr/>
            <p:nvPr/>
          </p:nvGrpSpPr>
          <p:grpSpPr>
            <a:xfrm>
              <a:off x="-1" y="-132000"/>
              <a:ext cx="9143889" cy="5671076"/>
              <a:chOff x="-1" y="-132000"/>
              <a:chExt cx="9143889" cy="5671076"/>
            </a:xfrm>
          </p:grpSpPr>
          <p:sp>
            <p:nvSpPr>
              <p:cNvPr id="85" name="Google Shape;85;p20"/>
              <p:cNvSpPr/>
              <p:nvPr/>
            </p:nvSpPr>
            <p:spPr>
              <a:xfrm>
                <a:off x="8603888" y="-132000"/>
                <a:ext cx="540000" cy="5394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86" name="Google Shape;86;p20"/>
              <p:cNvSpPr/>
              <p:nvPr/>
            </p:nvSpPr>
            <p:spPr>
              <a:xfrm>
                <a:off x="-1" y="4736101"/>
                <a:ext cx="913473" cy="461700"/>
              </a:xfrm>
              <a:custGeom>
                <a:rect b="b" l="l" r="r" t="t"/>
                <a:pathLst>
                  <a:path extrusionOk="0" h="304" w="602">
                    <a:moveTo>
                      <a:pt x="602" y="304"/>
                    </a:moveTo>
                    <a:cubicBezTo>
                      <a:pt x="0" y="304"/>
                      <a:pt x="0" y="304"/>
                      <a:pt x="0" y="304"/>
                    </a:cubicBezTo>
                    <a:cubicBezTo>
                      <a:pt x="0" y="0"/>
                      <a:pt x="0" y="0"/>
                      <a:pt x="0" y="0"/>
                    </a:cubicBezTo>
                    <a:cubicBezTo>
                      <a:pt x="297" y="0"/>
                      <a:pt x="297" y="0"/>
                      <a:pt x="297" y="0"/>
                    </a:cubicBezTo>
                    <a:cubicBezTo>
                      <a:pt x="465" y="0"/>
                      <a:pt x="602" y="136"/>
                      <a:pt x="602" y="304"/>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87" name="Google Shape;87;p20"/>
              <p:cNvSpPr/>
              <p:nvPr/>
            </p:nvSpPr>
            <p:spPr>
              <a:xfrm>
                <a:off x="8031779" y="4740176"/>
                <a:ext cx="798000" cy="7989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grpSp>
        <p:sp>
          <p:nvSpPr>
            <p:cNvPr id="88" name="Google Shape;88;p20"/>
            <p:cNvSpPr/>
            <p:nvPr/>
          </p:nvSpPr>
          <p:spPr>
            <a:xfrm rot="5400000">
              <a:off x="2454293" y="4576061"/>
              <a:ext cx="388387" cy="777246"/>
            </a:xfrm>
            <a:custGeom>
              <a:rect b="b" l="l" r="r" t="t"/>
              <a:pathLst>
                <a:path extrusionOk="0" h="832" w="416">
                  <a:moveTo>
                    <a:pt x="0" y="416"/>
                  </a:moveTo>
                  <a:cubicBezTo>
                    <a:pt x="0" y="646"/>
                    <a:pt x="186" y="832"/>
                    <a:pt x="416" y="832"/>
                  </a:cubicBezTo>
                  <a:cubicBezTo>
                    <a:pt x="416" y="0"/>
                    <a:pt x="416" y="0"/>
                    <a:pt x="416" y="0"/>
                  </a:cubicBezTo>
                  <a:cubicBezTo>
                    <a:pt x="186" y="0"/>
                    <a:pt x="0" y="186"/>
                    <a:pt x="0" y="41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grpSp>
      <p:sp>
        <p:nvSpPr>
          <p:cNvPr id="89" name="Google Shape;89;p20"/>
          <p:cNvSpPr/>
          <p:nvPr/>
        </p:nvSpPr>
        <p:spPr>
          <a:xfrm rot="5400000">
            <a:off x="3616972" y="4736103"/>
            <a:ext cx="1672500" cy="16725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0" name="Shape 90"/>
        <p:cNvGrpSpPr/>
        <p:nvPr/>
      </p:nvGrpSpPr>
      <p:grpSpPr>
        <a:xfrm>
          <a:off x="0" y="0"/>
          <a:ext cx="0" cy="0"/>
          <a:chOff x="0" y="0"/>
          <a:chExt cx="0" cy="0"/>
        </a:xfrm>
      </p:grpSpPr>
      <p:sp>
        <p:nvSpPr>
          <p:cNvPr id="91" name="Google Shape;91;p21"/>
          <p:cNvSpPr txBox="1"/>
          <p:nvPr>
            <p:ph type="title"/>
          </p:nvPr>
        </p:nvSpPr>
        <p:spPr>
          <a:xfrm>
            <a:off x="1768550" y="1556400"/>
            <a:ext cx="56070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6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grpSp>
        <p:nvGrpSpPr>
          <p:cNvPr id="92" name="Google Shape;92;p21"/>
          <p:cNvGrpSpPr/>
          <p:nvPr/>
        </p:nvGrpSpPr>
        <p:grpSpPr>
          <a:xfrm>
            <a:off x="-437981" y="247633"/>
            <a:ext cx="10277172" cy="5487542"/>
            <a:chOff x="-437981" y="247633"/>
            <a:chExt cx="10277172" cy="5487542"/>
          </a:xfrm>
        </p:grpSpPr>
        <p:grpSp>
          <p:nvGrpSpPr>
            <p:cNvPr id="93" name="Google Shape;93;p21"/>
            <p:cNvGrpSpPr/>
            <p:nvPr/>
          </p:nvGrpSpPr>
          <p:grpSpPr>
            <a:xfrm>
              <a:off x="-437981" y="4603995"/>
              <a:ext cx="10277172" cy="1131180"/>
              <a:chOff x="-437981" y="4603995"/>
              <a:chExt cx="10277172" cy="1131180"/>
            </a:xfrm>
          </p:grpSpPr>
          <p:pic>
            <p:nvPicPr>
              <p:cNvPr id="94" name="Google Shape;94;p21"/>
              <p:cNvPicPr preferRelativeResize="0"/>
              <p:nvPr/>
            </p:nvPicPr>
            <p:blipFill rotWithShape="1">
              <a:blip r:embed="rId2">
                <a:alphaModFix/>
              </a:blip>
              <a:srcRect b="0" l="0" r="0" t="0"/>
              <a:stretch/>
            </p:blipFill>
            <p:spPr>
              <a:xfrm flipH="1">
                <a:off x="1028349" y="4603995"/>
                <a:ext cx="2222800" cy="802025"/>
              </a:xfrm>
              <a:prstGeom prst="rect">
                <a:avLst/>
              </a:prstGeom>
              <a:noFill/>
              <a:ln>
                <a:noFill/>
              </a:ln>
            </p:spPr>
          </p:pic>
          <p:sp>
            <p:nvSpPr>
              <p:cNvPr id="95" name="Google Shape;95;p21"/>
              <p:cNvSpPr/>
              <p:nvPr/>
            </p:nvSpPr>
            <p:spPr>
              <a:xfrm flipH="1" rot="10800000">
                <a:off x="-437981" y="4605557"/>
                <a:ext cx="798000" cy="7989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96" name="Google Shape;96;p21"/>
              <p:cNvSpPr/>
              <p:nvPr/>
            </p:nvSpPr>
            <p:spPr>
              <a:xfrm flipH="1" rot="10800000">
                <a:off x="7279190" y="4605559"/>
                <a:ext cx="1128699" cy="1129616"/>
              </a:xfrm>
              <a:custGeom>
                <a:rect b="b" l="l" r="r" t="t"/>
                <a:pathLst>
                  <a:path extrusionOk="0" h="612" w="612">
                    <a:moveTo>
                      <a:pt x="0" y="0"/>
                    </a:moveTo>
                    <a:cubicBezTo>
                      <a:pt x="0" y="612"/>
                      <a:pt x="0" y="612"/>
                      <a:pt x="0" y="612"/>
                    </a:cubicBezTo>
                    <a:cubicBezTo>
                      <a:pt x="612" y="612"/>
                      <a:pt x="612" y="612"/>
                      <a:pt x="612" y="612"/>
                    </a:cubicBezTo>
                    <a:cubicBezTo>
                      <a:pt x="612" y="0"/>
                      <a:pt x="612" y="0"/>
                      <a:pt x="612" y="0"/>
                    </a:cubicBezTo>
                    <a:lnTo>
                      <a:pt x="0" y="0"/>
                    </a:lnTo>
                    <a:close/>
                    <a:moveTo>
                      <a:pt x="523" y="306"/>
                    </a:moveTo>
                    <a:cubicBezTo>
                      <a:pt x="523" y="426"/>
                      <a:pt x="426" y="524"/>
                      <a:pt x="306" y="524"/>
                    </a:cubicBezTo>
                    <a:cubicBezTo>
                      <a:pt x="306" y="524"/>
                      <a:pt x="306" y="524"/>
                      <a:pt x="306" y="524"/>
                    </a:cubicBezTo>
                    <a:cubicBezTo>
                      <a:pt x="186" y="524"/>
                      <a:pt x="89" y="426"/>
                      <a:pt x="89" y="306"/>
                    </a:cubicBezTo>
                    <a:cubicBezTo>
                      <a:pt x="89" y="306"/>
                      <a:pt x="89" y="306"/>
                      <a:pt x="89" y="306"/>
                    </a:cubicBezTo>
                    <a:cubicBezTo>
                      <a:pt x="89" y="186"/>
                      <a:pt x="186" y="89"/>
                      <a:pt x="306" y="89"/>
                    </a:cubicBezTo>
                    <a:cubicBezTo>
                      <a:pt x="306" y="89"/>
                      <a:pt x="306" y="89"/>
                      <a:pt x="306" y="89"/>
                    </a:cubicBezTo>
                    <a:cubicBezTo>
                      <a:pt x="426" y="89"/>
                      <a:pt x="523" y="186"/>
                      <a:pt x="523" y="30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97" name="Google Shape;97;p21"/>
              <p:cNvSpPr/>
              <p:nvPr/>
            </p:nvSpPr>
            <p:spPr>
              <a:xfrm flipH="1" rot="10800000">
                <a:off x="8710591" y="4606070"/>
                <a:ext cx="1128600" cy="11286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grpSp>
        <p:grpSp>
          <p:nvGrpSpPr>
            <p:cNvPr id="98" name="Google Shape;98;p21"/>
            <p:cNvGrpSpPr/>
            <p:nvPr/>
          </p:nvGrpSpPr>
          <p:grpSpPr>
            <a:xfrm>
              <a:off x="4" y="247633"/>
              <a:ext cx="9137624" cy="798899"/>
              <a:chOff x="4" y="247633"/>
              <a:chExt cx="9137624" cy="798899"/>
            </a:xfrm>
          </p:grpSpPr>
          <p:grpSp>
            <p:nvGrpSpPr>
              <p:cNvPr id="99" name="Google Shape;99;p21"/>
              <p:cNvGrpSpPr/>
              <p:nvPr/>
            </p:nvGrpSpPr>
            <p:grpSpPr>
              <a:xfrm flipH="1" rot="10800000">
                <a:off x="4137972" y="466067"/>
                <a:ext cx="868070" cy="362037"/>
                <a:chOff x="334963" y="6065838"/>
                <a:chExt cx="1906588" cy="795337"/>
              </a:xfrm>
            </p:grpSpPr>
            <p:sp>
              <p:nvSpPr>
                <p:cNvPr id="100" name="Google Shape;100;p21"/>
                <p:cNvSpPr/>
                <p:nvPr/>
              </p:nvSpPr>
              <p:spPr>
                <a:xfrm>
                  <a:off x="334963" y="6065838"/>
                  <a:ext cx="127000" cy="122238"/>
                </a:xfrm>
                <a:custGeom>
                  <a:rect b="b" l="l" r="r" t="t"/>
                  <a:pathLst>
                    <a:path extrusionOk="0" h="77" w="80">
                      <a:moveTo>
                        <a:pt x="0" y="40"/>
                      </a:moveTo>
                      <a:lnTo>
                        <a:pt x="40" y="77"/>
                      </a:lnTo>
                      <a:lnTo>
                        <a:pt x="80" y="40"/>
                      </a:lnTo>
                      <a:lnTo>
                        <a:pt x="40"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1"/>
                <p:cNvSpPr/>
                <p:nvPr/>
              </p:nvSpPr>
              <p:spPr>
                <a:xfrm>
                  <a:off x="779463" y="6065838"/>
                  <a:ext cx="127000" cy="122238"/>
                </a:xfrm>
                <a:custGeom>
                  <a:rect b="b" l="l" r="r" t="t"/>
                  <a:pathLst>
                    <a:path extrusionOk="0" h="77" w="80">
                      <a:moveTo>
                        <a:pt x="0" y="40"/>
                      </a:moveTo>
                      <a:lnTo>
                        <a:pt x="40" y="77"/>
                      </a:lnTo>
                      <a:lnTo>
                        <a:pt x="80" y="40"/>
                      </a:lnTo>
                      <a:lnTo>
                        <a:pt x="40"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1"/>
                <p:cNvSpPr/>
                <p:nvPr/>
              </p:nvSpPr>
              <p:spPr>
                <a:xfrm>
                  <a:off x="1225551" y="6065838"/>
                  <a:ext cx="125413" cy="122238"/>
                </a:xfrm>
                <a:custGeom>
                  <a:rect b="b" l="l" r="r" t="t"/>
                  <a:pathLst>
                    <a:path extrusionOk="0" h="77" w="79">
                      <a:moveTo>
                        <a:pt x="0" y="40"/>
                      </a:moveTo>
                      <a:lnTo>
                        <a:pt x="39" y="77"/>
                      </a:lnTo>
                      <a:lnTo>
                        <a:pt x="79" y="40"/>
                      </a:lnTo>
                      <a:lnTo>
                        <a:pt x="39"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1"/>
                <p:cNvSpPr/>
                <p:nvPr/>
              </p:nvSpPr>
              <p:spPr>
                <a:xfrm>
                  <a:off x="1670051" y="6065838"/>
                  <a:ext cx="125413" cy="122238"/>
                </a:xfrm>
                <a:custGeom>
                  <a:rect b="b" l="l" r="r" t="t"/>
                  <a:pathLst>
                    <a:path extrusionOk="0" h="77" w="79">
                      <a:moveTo>
                        <a:pt x="0" y="40"/>
                      </a:moveTo>
                      <a:lnTo>
                        <a:pt x="40" y="77"/>
                      </a:lnTo>
                      <a:lnTo>
                        <a:pt x="79" y="40"/>
                      </a:lnTo>
                      <a:lnTo>
                        <a:pt x="40"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1"/>
                <p:cNvSpPr/>
                <p:nvPr/>
              </p:nvSpPr>
              <p:spPr>
                <a:xfrm>
                  <a:off x="2117726" y="6065838"/>
                  <a:ext cx="123825" cy="122238"/>
                </a:xfrm>
                <a:custGeom>
                  <a:rect b="b" l="l" r="r" t="t"/>
                  <a:pathLst>
                    <a:path extrusionOk="0" h="77" w="78">
                      <a:moveTo>
                        <a:pt x="40" y="0"/>
                      </a:moveTo>
                      <a:lnTo>
                        <a:pt x="0" y="40"/>
                      </a:lnTo>
                      <a:lnTo>
                        <a:pt x="40" y="77"/>
                      </a:lnTo>
                      <a:lnTo>
                        <a:pt x="78" y="40"/>
                      </a:lnTo>
                      <a:lnTo>
                        <a:pt x="4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1"/>
                <p:cNvSpPr/>
                <p:nvPr/>
              </p:nvSpPr>
              <p:spPr>
                <a:xfrm>
                  <a:off x="334963" y="6400800"/>
                  <a:ext cx="127000" cy="125413"/>
                </a:xfrm>
                <a:custGeom>
                  <a:rect b="b" l="l" r="r" t="t"/>
                  <a:pathLst>
                    <a:path extrusionOk="0" h="79" w="80">
                      <a:moveTo>
                        <a:pt x="0" y="39"/>
                      </a:moveTo>
                      <a:lnTo>
                        <a:pt x="40" y="79"/>
                      </a:lnTo>
                      <a:lnTo>
                        <a:pt x="80" y="39"/>
                      </a:lnTo>
                      <a:lnTo>
                        <a:pt x="40" y="0"/>
                      </a:lnTo>
                      <a:lnTo>
                        <a:pt x="0" y="3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1"/>
                <p:cNvSpPr/>
                <p:nvPr/>
              </p:nvSpPr>
              <p:spPr>
                <a:xfrm>
                  <a:off x="779463" y="6400800"/>
                  <a:ext cx="127000" cy="125413"/>
                </a:xfrm>
                <a:custGeom>
                  <a:rect b="b" l="l" r="r" t="t"/>
                  <a:pathLst>
                    <a:path extrusionOk="0" h="79" w="80">
                      <a:moveTo>
                        <a:pt x="0" y="39"/>
                      </a:moveTo>
                      <a:lnTo>
                        <a:pt x="40" y="79"/>
                      </a:lnTo>
                      <a:lnTo>
                        <a:pt x="80" y="39"/>
                      </a:lnTo>
                      <a:lnTo>
                        <a:pt x="40" y="0"/>
                      </a:lnTo>
                      <a:lnTo>
                        <a:pt x="0" y="3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1"/>
                <p:cNvSpPr/>
                <p:nvPr/>
              </p:nvSpPr>
              <p:spPr>
                <a:xfrm>
                  <a:off x="1225551" y="6400800"/>
                  <a:ext cx="125413" cy="125413"/>
                </a:xfrm>
                <a:custGeom>
                  <a:rect b="b" l="l" r="r" t="t"/>
                  <a:pathLst>
                    <a:path extrusionOk="0" h="79" w="79">
                      <a:moveTo>
                        <a:pt x="0" y="39"/>
                      </a:moveTo>
                      <a:lnTo>
                        <a:pt x="39" y="79"/>
                      </a:lnTo>
                      <a:lnTo>
                        <a:pt x="79" y="39"/>
                      </a:lnTo>
                      <a:lnTo>
                        <a:pt x="39" y="0"/>
                      </a:lnTo>
                      <a:lnTo>
                        <a:pt x="0" y="3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1"/>
                <p:cNvSpPr/>
                <p:nvPr/>
              </p:nvSpPr>
              <p:spPr>
                <a:xfrm>
                  <a:off x="1670051" y="6400800"/>
                  <a:ext cx="125413" cy="125413"/>
                </a:xfrm>
                <a:custGeom>
                  <a:rect b="b" l="l" r="r" t="t"/>
                  <a:pathLst>
                    <a:path extrusionOk="0" h="79" w="79">
                      <a:moveTo>
                        <a:pt x="0" y="39"/>
                      </a:moveTo>
                      <a:lnTo>
                        <a:pt x="40" y="79"/>
                      </a:lnTo>
                      <a:lnTo>
                        <a:pt x="79" y="39"/>
                      </a:lnTo>
                      <a:lnTo>
                        <a:pt x="40" y="0"/>
                      </a:lnTo>
                      <a:lnTo>
                        <a:pt x="0" y="3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1"/>
                <p:cNvSpPr/>
                <p:nvPr/>
              </p:nvSpPr>
              <p:spPr>
                <a:xfrm>
                  <a:off x="2117726" y="6400800"/>
                  <a:ext cx="123825" cy="125413"/>
                </a:xfrm>
                <a:custGeom>
                  <a:rect b="b" l="l" r="r" t="t"/>
                  <a:pathLst>
                    <a:path extrusionOk="0" h="79" w="78">
                      <a:moveTo>
                        <a:pt x="40" y="0"/>
                      </a:moveTo>
                      <a:lnTo>
                        <a:pt x="0" y="39"/>
                      </a:lnTo>
                      <a:lnTo>
                        <a:pt x="40" y="79"/>
                      </a:lnTo>
                      <a:lnTo>
                        <a:pt x="78" y="39"/>
                      </a:lnTo>
                      <a:lnTo>
                        <a:pt x="4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1"/>
                <p:cNvSpPr/>
                <p:nvPr/>
              </p:nvSpPr>
              <p:spPr>
                <a:xfrm>
                  <a:off x="334963" y="6734175"/>
                  <a:ext cx="127000" cy="127000"/>
                </a:xfrm>
                <a:custGeom>
                  <a:rect b="b" l="l" r="r" t="t"/>
                  <a:pathLst>
                    <a:path extrusionOk="0" h="80" w="80">
                      <a:moveTo>
                        <a:pt x="0" y="40"/>
                      </a:moveTo>
                      <a:lnTo>
                        <a:pt x="40" y="80"/>
                      </a:lnTo>
                      <a:lnTo>
                        <a:pt x="80" y="40"/>
                      </a:lnTo>
                      <a:lnTo>
                        <a:pt x="40"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1"/>
                <p:cNvSpPr/>
                <p:nvPr/>
              </p:nvSpPr>
              <p:spPr>
                <a:xfrm>
                  <a:off x="779463" y="6734175"/>
                  <a:ext cx="127000" cy="127000"/>
                </a:xfrm>
                <a:custGeom>
                  <a:rect b="b" l="l" r="r" t="t"/>
                  <a:pathLst>
                    <a:path extrusionOk="0" h="80" w="80">
                      <a:moveTo>
                        <a:pt x="0" y="40"/>
                      </a:moveTo>
                      <a:lnTo>
                        <a:pt x="40" y="80"/>
                      </a:lnTo>
                      <a:lnTo>
                        <a:pt x="80" y="40"/>
                      </a:lnTo>
                      <a:lnTo>
                        <a:pt x="40"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1"/>
                <p:cNvSpPr/>
                <p:nvPr/>
              </p:nvSpPr>
              <p:spPr>
                <a:xfrm>
                  <a:off x="1225551" y="6734175"/>
                  <a:ext cx="125413" cy="127000"/>
                </a:xfrm>
                <a:custGeom>
                  <a:rect b="b" l="l" r="r" t="t"/>
                  <a:pathLst>
                    <a:path extrusionOk="0" h="80" w="79">
                      <a:moveTo>
                        <a:pt x="0" y="40"/>
                      </a:moveTo>
                      <a:lnTo>
                        <a:pt x="39" y="80"/>
                      </a:lnTo>
                      <a:lnTo>
                        <a:pt x="79" y="40"/>
                      </a:lnTo>
                      <a:lnTo>
                        <a:pt x="39"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1"/>
                <p:cNvSpPr/>
                <p:nvPr/>
              </p:nvSpPr>
              <p:spPr>
                <a:xfrm>
                  <a:off x="1670051" y="6734175"/>
                  <a:ext cx="125413" cy="127000"/>
                </a:xfrm>
                <a:custGeom>
                  <a:rect b="b" l="l" r="r" t="t"/>
                  <a:pathLst>
                    <a:path extrusionOk="0" h="80" w="79">
                      <a:moveTo>
                        <a:pt x="0" y="40"/>
                      </a:moveTo>
                      <a:lnTo>
                        <a:pt x="40" y="80"/>
                      </a:lnTo>
                      <a:lnTo>
                        <a:pt x="79" y="40"/>
                      </a:lnTo>
                      <a:lnTo>
                        <a:pt x="40"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1"/>
                <p:cNvSpPr/>
                <p:nvPr/>
              </p:nvSpPr>
              <p:spPr>
                <a:xfrm>
                  <a:off x="2117726" y="6734175"/>
                  <a:ext cx="123825" cy="127000"/>
                </a:xfrm>
                <a:custGeom>
                  <a:rect b="b" l="l" r="r" t="t"/>
                  <a:pathLst>
                    <a:path extrusionOk="0" h="80" w="78">
                      <a:moveTo>
                        <a:pt x="40" y="0"/>
                      </a:moveTo>
                      <a:lnTo>
                        <a:pt x="0" y="40"/>
                      </a:lnTo>
                      <a:lnTo>
                        <a:pt x="40" y="80"/>
                      </a:lnTo>
                      <a:lnTo>
                        <a:pt x="78" y="40"/>
                      </a:lnTo>
                      <a:lnTo>
                        <a:pt x="4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 name="Google Shape;115;p21"/>
              <p:cNvSpPr/>
              <p:nvPr/>
            </p:nvSpPr>
            <p:spPr>
              <a:xfrm flipH="1" rot="5400000">
                <a:off x="393266" y="-145629"/>
                <a:ext cx="798899" cy="1585423"/>
              </a:xfrm>
              <a:custGeom>
                <a:rect b="b" l="l" r="r" t="t"/>
                <a:pathLst>
                  <a:path extrusionOk="0" h="2181" w="1099">
                    <a:moveTo>
                      <a:pt x="1099" y="548"/>
                    </a:moveTo>
                    <a:lnTo>
                      <a:pt x="548" y="0"/>
                    </a:lnTo>
                    <a:lnTo>
                      <a:pt x="0" y="548"/>
                    </a:lnTo>
                    <a:lnTo>
                      <a:pt x="540" y="1089"/>
                    </a:lnTo>
                    <a:lnTo>
                      <a:pt x="0" y="1632"/>
                    </a:lnTo>
                    <a:lnTo>
                      <a:pt x="548" y="2181"/>
                    </a:lnTo>
                    <a:lnTo>
                      <a:pt x="1099" y="1632"/>
                    </a:lnTo>
                    <a:lnTo>
                      <a:pt x="558" y="1089"/>
                    </a:lnTo>
                    <a:lnTo>
                      <a:pt x="1099" y="54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116" name="Google Shape;116;p21"/>
              <p:cNvSpPr/>
              <p:nvPr/>
            </p:nvSpPr>
            <p:spPr>
              <a:xfrm flipH="1" rot="10800000">
                <a:off x="8749241" y="258461"/>
                <a:ext cx="388387" cy="777246"/>
              </a:xfrm>
              <a:custGeom>
                <a:rect b="b" l="l" r="r" t="t"/>
                <a:pathLst>
                  <a:path extrusionOk="0" h="832" w="416">
                    <a:moveTo>
                      <a:pt x="0" y="416"/>
                    </a:moveTo>
                    <a:cubicBezTo>
                      <a:pt x="0" y="646"/>
                      <a:pt x="186" y="832"/>
                      <a:pt x="416" y="832"/>
                    </a:cubicBezTo>
                    <a:cubicBezTo>
                      <a:pt x="416" y="0"/>
                      <a:pt x="416" y="0"/>
                      <a:pt x="416" y="0"/>
                    </a:cubicBezTo>
                    <a:cubicBezTo>
                      <a:pt x="186" y="0"/>
                      <a:pt x="0" y="186"/>
                      <a:pt x="0" y="41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pic>
            <p:nvPicPr>
              <p:cNvPr id="117" name="Google Shape;117;p21"/>
              <p:cNvPicPr preferRelativeResize="0"/>
              <p:nvPr/>
            </p:nvPicPr>
            <p:blipFill rotWithShape="1">
              <a:blip r:embed="rId3">
                <a:alphaModFix/>
              </a:blip>
              <a:srcRect b="0" l="0" r="0" t="0"/>
              <a:stretch/>
            </p:blipFill>
            <p:spPr>
              <a:xfrm flipH="1" rot="10800000">
                <a:off x="6505147" y="258458"/>
                <a:ext cx="2154085" cy="777250"/>
              </a:xfrm>
              <a:prstGeom prst="rect">
                <a:avLst/>
              </a:prstGeom>
              <a:noFill/>
              <a:ln>
                <a:noFill/>
              </a:ln>
            </p:spPr>
          </p:pic>
        </p:grpSp>
      </p:grpSp>
      <p:grpSp>
        <p:nvGrpSpPr>
          <p:cNvPr id="118" name="Google Shape;118;p21"/>
          <p:cNvGrpSpPr/>
          <p:nvPr/>
        </p:nvGrpSpPr>
        <p:grpSpPr>
          <a:xfrm>
            <a:off x="-615685" y="528183"/>
            <a:ext cx="10135800" cy="3665300"/>
            <a:chOff x="-615685" y="528183"/>
            <a:chExt cx="10135800" cy="3665300"/>
          </a:xfrm>
        </p:grpSpPr>
        <p:sp>
          <p:nvSpPr>
            <p:cNvPr id="119" name="Google Shape;119;p21"/>
            <p:cNvSpPr/>
            <p:nvPr/>
          </p:nvSpPr>
          <p:spPr>
            <a:xfrm flipH="1" rot="10800000">
              <a:off x="-615685" y="3333383"/>
              <a:ext cx="2046000" cy="8601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sp>
          <p:nvSpPr>
            <p:cNvPr id="120" name="Google Shape;120;p21"/>
            <p:cNvSpPr/>
            <p:nvPr/>
          </p:nvSpPr>
          <p:spPr>
            <a:xfrm flipH="1" rot="10800000">
              <a:off x="7847615" y="528183"/>
              <a:ext cx="1672500" cy="16725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21" name="Shape 121"/>
        <p:cNvGrpSpPr/>
        <p:nvPr/>
      </p:nvGrpSpPr>
      <p:grpSpPr>
        <a:xfrm>
          <a:off x="0" y="0"/>
          <a:ext cx="0" cy="0"/>
          <a:chOff x="0" y="0"/>
          <a:chExt cx="0" cy="0"/>
        </a:xfrm>
      </p:grpSpPr>
      <p:sp>
        <p:nvSpPr>
          <p:cNvPr id="122" name="Google Shape;122;p22"/>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23" name="Google Shape;123;p22"/>
          <p:cNvSpPr txBox="1"/>
          <p:nvPr>
            <p:ph idx="1" type="subTitle"/>
          </p:nvPr>
        </p:nvSpPr>
        <p:spPr>
          <a:xfrm>
            <a:off x="4818736" y="2536350"/>
            <a:ext cx="3043800" cy="1249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4" name="Google Shape;124;p22"/>
          <p:cNvSpPr txBox="1"/>
          <p:nvPr>
            <p:ph idx="2" type="subTitle"/>
          </p:nvPr>
        </p:nvSpPr>
        <p:spPr>
          <a:xfrm>
            <a:off x="1281438" y="2536350"/>
            <a:ext cx="3043800" cy="1249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5" name="Google Shape;125;p22"/>
          <p:cNvSpPr txBox="1"/>
          <p:nvPr>
            <p:ph idx="3" type="subTitle"/>
          </p:nvPr>
        </p:nvSpPr>
        <p:spPr>
          <a:xfrm>
            <a:off x="1281438" y="2045275"/>
            <a:ext cx="3043800" cy="49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Figtree Black"/>
              <a:buNone/>
              <a:defRPr sz="2000">
                <a:solidFill>
                  <a:schemeClr val="dk1"/>
                </a:solidFill>
                <a:latin typeface="Figtree Black"/>
                <a:ea typeface="Figtree Black"/>
                <a:cs typeface="Figtree Black"/>
                <a:sym typeface="Figtree Black"/>
              </a:defRPr>
            </a:lvl1pPr>
            <a:lvl2pPr lvl="1"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6" name="Google Shape;126;p22"/>
          <p:cNvSpPr txBox="1"/>
          <p:nvPr>
            <p:ph idx="4" type="subTitle"/>
          </p:nvPr>
        </p:nvSpPr>
        <p:spPr>
          <a:xfrm>
            <a:off x="4818763" y="2045275"/>
            <a:ext cx="3043800" cy="49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Figtree Black"/>
              <a:buNone/>
              <a:defRPr sz="2000">
                <a:solidFill>
                  <a:schemeClr val="dk1"/>
                </a:solidFill>
                <a:latin typeface="Figtree Black"/>
                <a:ea typeface="Figtree Black"/>
                <a:cs typeface="Figtree Black"/>
                <a:sym typeface="Figtree Black"/>
              </a:defRPr>
            </a:lvl1pPr>
            <a:lvl2pPr lvl="1"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00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grpSp>
        <p:nvGrpSpPr>
          <p:cNvPr id="127" name="Google Shape;127;p22"/>
          <p:cNvGrpSpPr/>
          <p:nvPr/>
        </p:nvGrpSpPr>
        <p:grpSpPr>
          <a:xfrm>
            <a:off x="-718174" y="-590117"/>
            <a:ext cx="10277271" cy="6125116"/>
            <a:chOff x="-718174" y="-590117"/>
            <a:chExt cx="10277271" cy="6125116"/>
          </a:xfrm>
        </p:grpSpPr>
        <p:pic>
          <p:nvPicPr>
            <p:cNvPr id="128" name="Google Shape;128;p22"/>
            <p:cNvPicPr preferRelativeResize="0"/>
            <p:nvPr/>
          </p:nvPicPr>
          <p:blipFill rotWithShape="1">
            <a:blip r:embed="rId2">
              <a:alphaModFix/>
            </a:blip>
            <a:srcRect b="0" l="0" r="0" t="0"/>
            <a:stretch/>
          </p:blipFill>
          <p:spPr>
            <a:xfrm flipH="1" rot="10800000">
              <a:off x="6201192" y="-260962"/>
              <a:ext cx="2222800" cy="802025"/>
            </a:xfrm>
            <a:prstGeom prst="rect">
              <a:avLst/>
            </a:prstGeom>
            <a:noFill/>
            <a:ln>
              <a:noFill/>
            </a:ln>
          </p:spPr>
        </p:pic>
        <p:sp>
          <p:nvSpPr>
            <p:cNvPr id="129" name="Google Shape;129;p22"/>
            <p:cNvSpPr/>
            <p:nvPr/>
          </p:nvSpPr>
          <p:spPr>
            <a:xfrm flipH="1">
              <a:off x="8761097" y="-259399"/>
              <a:ext cx="798000" cy="7989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130" name="Google Shape;130;p22"/>
            <p:cNvSpPr/>
            <p:nvPr/>
          </p:nvSpPr>
          <p:spPr>
            <a:xfrm flipH="1" rot="-5400000">
              <a:off x="7951851" y="4342838"/>
              <a:ext cx="798899" cy="1585423"/>
            </a:xfrm>
            <a:custGeom>
              <a:rect b="b" l="l" r="r" t="t"/>
              <a:pathLst>
                <a:path extrusionOk="0" h="2181" w="1099">
                  <a:moveTo>
                    <a:pt x="1099" y="548"/>
                  </a:moveTo>
                  <a:lnTo>
                    <a:pt x="548" y="0"/>
                  </a:lnTo>
                  <a:lnTo>
                    <a:pt x="0" y="548"/>
                  </a:lnTo>
                  <a:lnTo>
                    <a:pt x="540" y="1089"/>
                  </a:lnTo>
                  <a:lnTo>
                    <a:pt x="0" y="1632"/>
                  </a:lnTo>
                  <a:lnTo>
                    <a:pt x="548" y="2181"/>
                  </a:lnTo>
                  <a:lnTo>
                    <a:pt x="1099" y="1632"/>
                  </a:lnTo>
                  <a:lnTo>
                    <a:pt x="558" y="1089"/>
                  </a:lnTo>
                  <a:lnTo>
                    <a:pt x="1099" y="54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131" name="Google Shape;131;p22"/>
            <p:cNvSpPr/>
            <p:nvPr/>
          </p:nvSpPr>
          <p:spPr>
            <a:xfrm flipH="1">
              <a:off x="-718174" y="-590117"/>
              <a:ext cx="1128699" cy="1129616"/>
            </a:xfrm>
            <a:custGeom>
              <a:rect b="b" l="l" r="r" t="t"/>
              <a:pathLst>
                <a:path extrusionOk="0" h="612" w="612">
                  <a:moveTo>
                    <a:pt x="0" y="0"/>
                  </a:moveTo>
                  <a:cubicBezTo>
                    <a:pt x="0" y="612"/>
                    <a:pt x="0" y="612"/>
                    <a:pt x="0" y="612"/>
                  </a:cubicBezTo>
                  <a:cubicBezTo>
                    <a:pt x="612" y="612"/>
                    <a:pt x="612" y="612"/>
                    <a:pt x="612" y="612"/>
                  </a:cubicBezTo>
                  <a:cubicBezTo>
                    <a:pt x="612" y="0"/>
                    <a:pt x="612" y="0"/>
                    <a:pt x="612" y="0"/>
                  </a:cubicBezTo>
                  <a:lnTo>
                    <a:pt x="0" y="0"/>
                  </a:lnTo>
                  <a:close/>
                  <a:moveTo>
                    <a:pt x="523" y="306"/>
                  </a:moveTo>
                  <a:cubicBezTo>
                    <a:pt x="523" y="426"/>
                    <a:pt x="426" y="524"/>
                    <a:pt x="306" y="524"/>
                  </a:cubicBezTo>
                  <a:cubicBezTo>
                    <a:pt x="306" y="524"/>
                    <a:pt x="306" y="524"/>
                    <a:pt x="306" y="524"/>
                  </a:cubicBezTo>
                  <a:cubicBezTo>
                    <a:pt x="186" y="524"/>
                    <a:pt x="89" y="426"/>
                    <a:pt x="89" y="306"/>
                  </a:cubicBezTo>
                  <a:cubicBezTo>
                    <a:pt x="89" y="306"/>
                    <a:pt x="89" y="306"/>
                    <a:pt x="89" y="306"/>
                  </a:cubicBezTo>
                  <a:cubicBezTo>
                    <a:pt x="89" y="186"/>
                    <a:pt x="186" y="89"/>
                    <a:pt x="306" y="89"/>
                  </a:cubicBezTo>
                  <a:cubicBezTo>
                    <a:pt x="306" y="89"/>
                    <a:pt x="306" y="89"/>
                    <a:pt x="306" y="89"/>
                  </a:cubicBezTo>
                  <a:cubicBezTo>
                    <a:pt x="426" y="89"/>
                    <a:pt x="523" y="186"/>
                    <a:pt x="523" y="30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132" name="Google Shape;132;p22"/>
            <p:cNvSpPr/>
            <p:nvPr/>
          </p:nvSpPr>
          <p:spPr>
            <a:xfrm flipH="1">
              <a:off x="-12" y="4746925"/>
              <a:ext cx="388387" cy="777246"/>
            </a:xfrm>
            <a:custGeom>
              <a:rect b="b" l="l" r="r" t="t"/>
              <a:pathLst>
                <a:path extrusionOk="0" h="832" w="416">
                  <a:moveTo>
                    <a:pt x="0" y="416"/>
                  </a:moveTo>
                  <a:cubicBezTo>
                    <a:pt x="0" y="646"/>
                    <a:pt x="186" y="832"/>
                    <a:pt x="416" y="832"/>
                  </a:cubicBezTo>
                  <a:cubicBezTo>
                    <a:pt x="416" y="0"/>
                    <a:pt x="416" y="0"/>
                    <a:pt x="416" y="0"/>
                  </a:cubicBezTo>
                  <a:cubicBezTo>
                    <a:pt x="186" y="0"/>
                    <a:pt x="0" y="186"/>
                    <a:pt x="0" y="41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pic>
          <p:nvPicPr>
            <p:cNvPr id="133" name="Google Shape;133;p22"/>
            <p:cNvPicPr preferRelativeResize="0"/>
            <p:nvPr/>
          </p:nvPicPr>
          <p:blipFill rotWithShape="1">
            <a:blip r:embed="rId3">
              <a:alphaModFix/>
            </a:blip>
            <a:srcRect b="0" l="0" r="0" t="0"/>
            <a:stretch/>
          </p:blipFill>
          <p:spPr>
            <a:xfrm flipH="1">
              <a:off x="478384" y="4746925"/>
              <a:ext cx="2154085" cy="777250"/>
            </a:xfrm>
            <a:prstGeom prst="rect">
              <a:avLst/>
            </a:prstGeom>
            <a:noFill/>
            <a:ln>
              <a:noFill/>
            </a:ln>
          </p:spPr>
        </p:pic>
      </p:grpSp>
      <p:grpSp>
        <p:nvGrpSpPr>
          <p:cNvPr id="134" name="Google Shape;134;p22"/>
          <p:cNvGrpSpPr/>
          <p:nvPr/>
        </p:nvGrpSpPr>
        <p:grpSpPr>
          <a:xfrm>
            <a:off x="-1261974" y="323650"/>
            <a:ext cx="10855550" cy="4049450"/>
            <a:chOff x="-1261974" y="323650"/>
            <a:chExt cx="10855550" cy="4049450"/>
          </a:xfrm>
        </p:grpSpPr>
        <p:sp>
          <p:nvSpPr>
            <p:cNvPr id="135" name="Google Shape;135;p22"/>
            <p:cNvSpPr/>
            <p:nvPr/>
          </p:nvSpPr>
          <p:spPr>
            <a:xfrm flipH="1" rot="5400000">
              <a:off x="8140526" y="916600"/>
              <a:ext cx="2046000" cy="8601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sp>
          <p:nvSpPr>
            <p:cNvPr id="136" name="Google Shape;136;p22"/>
            <p:cNvSpPr/>
            <p:nvPr/>
          </p:nvSpPr>
          <p:spPr>
            <a:xfrm flipH="1">
              <a:off x="-1261974" y="2700600"/>
              <a:ext cx="1672500" cy="16725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7" name="Shape 137"/>
        <p:cNvGrpSpPr/>
        <p:nvPr/>
      </p:nvGrpSpPr>
      <p:grpSpPr>
        <a:xfrm>
          <a:off x="0" y="0"/>
          <a:ext cx="0" cy="0"/>
          <a:chOff x="0" y="0"/>
          <a:chExt cx="0" cy="0"/>
        </a:xfrm>
      </p:grpSpPr>
      <p:sp>
        <p:nvSpPr>
          <p:cNvPr id="138" name="Google Shape;138;p23"/>
          <p:cNvSpPr txBox="1"/>
          <p:nvPr>
            <p:ph type="title"/>
          </p:nvPr>
        </p:nvSpPr>
        <p:spPr>
          <a:xfrm>
            <a:off x="2135550" y="1441675"/>
            <a:ext cx="4872900" cy="118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60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39" name="Google Shape;139;p23"/>
          <p:cNvSpPr txBox="1"/>
          <p:nvPr>
            <p:ph idx="1" type="subTitle"/>
          </p:nvPr>
        </p:nvSpPr>
        <p:spPr>
          <a:xfrm>
            <a:off x="2135550" y="2784625"/>
            <a:ext cx="4872900" cy="6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140" name="Google Shape;140;p23"/>
          <p:cNvGrpSpPr/>
          <p:nvPr/>
        </p:nvGrpSpPr>
        <p:grpSpPr>
          <a:xfrm>
            <a:off x="-718075" y="-590117"/>
            <a:ext cx="10277487" cy="5503541"/>
            <a:chOff x="-718075" y="-590117"/>
            <a:chExt cx="10277487" cy="5503541"/>
          </a:xfrm>
        </p:grpSpPr>
        <p:pic>
          <p:nvPicPr>
            <p:cNvPr id="141" name="Google Shape;141;p23"/>
            <p:cNvPicPr preferRelativeResize="0"/>
            <p:nvPr/>
          </p:nvPicPr>
          <p:blipFill rotWithShape="1">
            <a:blip r:embed="rId2">
              <a:alphaModFix/>
            </a:blip>
            <a:srcRect b="0" l="0" r="0" t="0"/>
            <a:stretch/>
          </p:blipFill>
          <p:spPr>
            <a:xfrm flipH="1" rot="10800000">
              <a:off x="5869967" y="-260962"/>
              <a:ext cx="2222800" cy="802025"/>
            </a:xfrm>
            <a:prstGeom prst="rect">
              <a:avLst/>
            </a:prstGeom>
            <a:noFill/>
            <a:ln>
              <a:noFill/>
            </a:ln>
          </p:spPr>
        </p:pic>
        <p:sp>
          <p:nvSpPr>
            <p:cNvPr id="142" name="Google Shape;142;p23"/>
            <p:cNvSpPr/>
            <p:nvPr/>
          </p:nvSpPr>
          <p:spPr>
            <a:xfrm flipH="1">
              <a:off x="8761097" y="-259399"/>
              <a:ext cx="798000" cy="7989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grpSp>
          <p:nvGrpSpPr>
            <p:cNvPr id="143" name="Google Shape;143;p23"/>
            <p:cNvGrpSpPr/>
            <p:nvPr/>
          </p:nvGrpSpPr>
          <p:grpSpPr>
            <a:xfrm flipH="1">
              <a:off x="4290412" y="4332953"/>
              <a:ext cx="868070" cy="362037"/>
              <a:chOff x="334963" y="6065838"/>
              <a:chExt cx="1906588" cy="795337"/>
            </a:xfrm>
          </p:grpSpPr>
          <p:sp>
            <p:nvSpPr>
              <p:cNvPr id="144" name="Google Shape;144;p23"/>
              <p:cNvSpPr/>
              <p:nvPr/>
            </p:nvSpPr>
            <p:spPr>
              <a:xfrm>
                <a:off x="334963" y="6065838"/>
                <a:ext cx="127000" cy="122238"/>
              </a:xfrm>
              <a:custGeom>
                <a:rect b="b" l="l" r="r" t="t"/>
                <a:pathLst>
                  <a:path extrusionOk="0" h="77" w="80">
                    <a:moveTo>
                      <a:pt x="0" y="40"/>
                    </a:moveTo>
                    <a:lnTo>
                      <a:pt x="40" y="77"/>
                    </a:lnTo>
                    <a:lnTo>
                      <a:pt x="80" y="40"/>
                    </a:lnTo>
                    <a:lnTo>
                      <a:pt x="40"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3"/>
              <p:cNvSpPr/>
              <p:nvPr/>
            </p:nvSpPr>
            <p:spPr>
              <a:xfrm>
                <a:off x="779463" y="6065838"/>
                <a:ext cx="127000" cy="122238"/>
              </a:xfrm>
              <a:custGeom>
                <a:rect b="b" l="l" r="r" t="t"/>
                <a:pathLst>
                  <a:path extrusionOk="0" h="77" w="80">
                    <a:moveTo>
                      <a:pt x="0" y="40"/>
                    </a:moveTo>
                    <a:lnTo>
                      <a:pt x="40" y="77"/>
                    </a:lnTo>
                    <a:lnTo>
                      <a:pt x="80" y="40"/>
                    </a:lnTo>
                    <a:lnTo>
                      <a:pt x="40"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3"/>
              <p:cNvSpPr/>
              <p:nvPr/>
            </p:nvSpPr>
            <p:spPr>
              <a:xfrm>
                <a:off x="1225551" y="6065838"/>
                <a:ext cx="125413" cy="122238"/>
              </a:xfrm>
              <a:custGeom>
                <a:rect b="b" l="l" r="r" t="t"/>
                <a:pathLst>
                  <a:path extrusionOk="0" h="77" w="79">
                    <a:moveTo>
                      <a:pt x="0" y="40"/>
                    </a:moveTo>
                    <a:lnTo>
                      <a:pt x="39" y="77"/>
                    </a:lnTo>
                    <a:lnTo>
                      <a:pt x="79" y="40"/>
                    </a:lnTo>
                    <a:lnTo>
                      <a:pt x="39"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3"/>
              <p:cNvSpPr/>
              <p:nvPr/>
            </p:nvSpPr>
            <p:spPr>
              <a:xfrm>
                <a:off x="1670051" y="6065838"/>
                <a:ext cx="125413" cy="122238"/>
              </a:xfrm>
              <a:custGeom>
                <a:rect b="b" l="l" r="r" t="t"/>
                <a:pathLst>
                  <a:path extrusionOk="0" h="77" w="79">
                    <a:moveTo>
                      <a:pt x="0" y="40"/>
                    </a:moveTo>
                    <a:lnTo>
                      <a:pt x="40" y="77"/>
                    </a:lnTo>
                    <a:lnTo>
                      <a:pt x="79" y="40"/>
                    </a:lnTo>
                    <a:lnTo>
                      <a:pt x="40"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3"/>
              <p:cNvSpPr/>
              <p:nvPr/>
            </p:nvSpPr>
            <p:spPr>
              <a:xfrm>
                <a:off x="2117726" y="6065838"/>
                <a:ext cx="123825" cy="122238"/>
              </a:xfrm>
              <a:custGeom>
                <a:rect b="b" l="l" r="r" t="t"/>
                <a:pathLst>
                  <a:path extrusionOk="0" h="77" w="78">
                    <a:moveTo>
                      <a:pt x="40" y="0"/>
                    </a:moveTo>
                    <a:lnTo>
                      <a:pt x="0" y="40"/>
                    </a:lnTo>
                    <a:lnTo>
                      <a:pt x="40" y="77"/>
                    </a:lnTo>
                    <a:lnTo>
                      <a:pt x="78" y="40"/>
                    </a:lnTo>
                    <a:lnTo>
                      <a:pt x="4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3"/>
              <p:cNvSpPr/>
              <p:nvPr/>
            </p:nvSpPr>
            <p:spPr>
              <a:xfrm>
                <a:off x="334963" y="6400800"/>
                <a:ext cx="127000" cy="125413"/>
              </a:xfrm>
              <a:custGeom>
                <a:rect b="b" l="l" r="r" t="t"/>
                <a:pathLst>
                  <a:path extrusionOk="0" h="79" w="80">
                    <a:moveTo>
                      <a:pt x="0" y="39"/>
                    </a:moveTo>
                    <a:lnTo>
                      <a:pt x="40" y="79"/>
                    </a:lnTo>
                    <a:lnTo>
                      <a:pt x="80" y="39"/>
                    </a:lnTo>
                    <a:lnTo>
                      <a:pt x="40" y="0"/>
                    </a:lnTo>
                    <a:lnTo>
                      <a:pt x="0" y="3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3"/>
              <p:cNvSpPr/>
              <p:nvPr/>
            </p:nvSpPr>
            <p:spPr>
              <a:xfrm>
                <a:off x="779463" y="6400800"/>
                <a:ext cx="127000" cy="125413"/>
              </a:xfrm>
              <a:custGeom>
                <a:rect b="b" l="l" r="r" t="t"/>
                <a:pathLst>
                  <a:path extrusionOk="0" h="79" w="80">
                    <a:moveTo>
                      <a:pt x="0" y="39"/>
                    </a:moveTo>
                    <a:lnTo>
                      <a:pt x="40" y="79"/>
                    </a:lnTo>
                    <a:lnTo>
                      <a:pt x="80" y="39"/>
                    </a:lnTo>
                    <a:lnTo>
                      <a:pt x="40" y="0"/>
                    </a:lnTo>
                    <a:lnTo>
                      <a:pt x="0" y="3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3"/>
              <p:cNvSpPr/>
              <p:nvPr/>
            </p:nvSpPr>
            <p:spPr>
              <a:xfrm>
                <a:off x="1225551" y="6400800"/>
                <a:ext cx="125413" cy="125413"/>
              </a:xfrm>
              <a:custGeom>
                <a:rect b="b" l="l" r="r" t="t"/>
                <a:pathLst>
                  <a:path extrusionOk="0" h="79" w="79">
                    <a:moveTo>
                      <a:pt x="0" y="39"/>
                    </a:moveTo>
                    <a:lnTo>
                      <a:pt x="39" y="79"/>
                    </a:lnTo>
                    <a:lnTo>
                      <a:pt x="79" y="39"/>
                    </a:lnTo>
                    <a:lnTo>
                      <a:pt x="39" y="0"/>
                    </a:lnTo>
                    <a:lnTo>
                      <a:pt x="0" y="3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3"/>
              <p:cNvSpPr/>
              <p:nvPr/>
            </p:nvSpPr>
            <p:spPr>
              <a:xfrm>
                <a:off x="1670051" y="6400800"/>
                <a:ext cx="125413" cy="125413"/>
              </a:xfrm>
              <a:custGeom>
                <a:rect b="b" l="l" r="r" t="t"/>
                <a:pathLst>
                  <a:path extrusionOk="0" h="79" w="79">
                    <a:moveTo>
                      <a:pt x="0" y="39"/>
                    </a:moveTo>
                    <a:lnTo>
                      <a:pt x="40" y="79"/>
                    </a:lnTo>
                    <a:lnTo>
                      <a:pt x="79" y="39"/>
                    </a:lnTo>
                    <a:lnTo>
                      <a:pt x="40" y="0"/>
                    </a:lnTo>
                    <a:lnTo>
                      <a:pt x="0" y="3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3"/>
              <p:cNvSpPr/>
              <p:nvPr/>
            </p:nvSpPr>
            <p:spPr>
              <a:xfrm>
                <a:off x="2117726" y="6400800"/>
                <a:ext cx="123825" cy="125413"/>
              </a:xfrm>
              <a:custGeom>
                <a:rect b="b" l="l" r="r" t="t"/>
                <a:pathLst>
                  <a:path extrusionOk="0" h="79" w="78">
                    <a:moveTo>
                      <a:pt x="40" y="0"/>
                    </a:moveTo>
                    <a:lnTo>
                      <a:pt x="0" y="39"/>
                    </a:lnTo>
                    <a:lnTo>
                      <a:pt x="40" y="79"/>
                    </a:lnTo>
                    <a:lnTo>
                      <a:pt x="78" y="39"/>
                    </a:lnTo>
                    <a:lnTo>
                      <a:pt x="4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3"/>
              <p:cNvSpPr/>
              <p:nvPr/>
            </p:nvSpPr>
            <p:spPr>
              <a:xfrm>
                <a:off x="334963" y="6734175"/>
                <a:ext cx="127000" cy="127000"/>
              </a:xfrm>
              <a:custGeom>
                <a:rect b="b" l="l" r="r" t="t"/>
                <a:pathLst>
                  <a:path extrusionOk="0" h="80" w="80">
                    <a:moveTo>
                      <a:pt x="0" y="40"/>
                    </a:moveTo>
                    <a:lnTo>
                      <a:pt x="40" y="80"/>
                    </a:lnTo>
                    <a:lnTo>
                      <a:pt x="80" y="40"/>
                    </a:lnTo>
                    <a:lnTo>
                      <a:pt x="40"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3"/>
              <p:cNvSpPr/>
              <p:nvPr/>
            </p:nvSpPr>
            <p:spPr>
              <a:xfrm>
                <a:off x="779463" y="6734175"/>
                <a:ext cx="127000" cy="127000"/>
              </a:xfrm>
              <a:custGeom>
                <a:rect b="b" l="l" r="r" t="t"/>
                <a:pathLst>
                  <a:path extrusionOk="0" h="80" w="80">
                    <a:moveTo>
                      <a:pt x="0" y="40"/>
                    </a:moveTo>
                    <a:lnTo>
                      <a:pt x="40" y="80"/>
                    </a:lnTo>
                    <a:lnTo>
                      <a:pt x="80" y="40"/>
                    </a:lnTo>
                    <a:lnTo>
                      <a:pt x="40"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3"/>
              <p:cNvSpPr/>
              <p:nvPr/>
            </p:nvSpPr>
            <p:spPr>
              <a:xfrm>
                <a:off x="1225551" y="6734175"/>
                <a:ext cx="125413" cy="127000"/>
              </a:xfrm>
              <a:custGeom>
                <a:rect b="b" l="l" r="r" t="t"/>
                <a:pathLst>
                  <a:path extrusionOk="0" h="80" w="79">
                    <a:moveTo>
                      <a:pt x="0" y="40"/>
                    </a:moveTo>
                    <a:lnTo>
                      <a:pt x="39" y="80"/>
                    </a:lnTo>
                    <a:lnTo>
                      <a:pt x="79" y="40"/>
                    </a:lnTo>
                    <a:lnTo>
                      <a:pt x="39"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3"/>
              <p:cNvSpPr/>
              <p:nvPr/>
            </p:nvSpPr>
            <p:spPr>
              <a:xfrm>
                <a:off x="1670051" y="6734175"/>
                <a:ext cx="125413" cy="127000"/>
              </a:xfrm>
              <a:custGeom>
                <a:rect b="b" l="l" r="r" t="t"/>
                <a:pathLst>
                  <a:path extrusionOk="0" h="80" w="79">
                    <a:moveTo>
                      <a:pt x="0" y="40"/>
                    </a:moveTo>
                    <a:lnTo>
                      <a:pt x="40" y="80"/>
                    </a:lnTo>
                    <a:lnTo>
                      <a:pt x="79" y="40"/>
                    </a:lnTo>
                    <a:lnTo>
                      <a:pt x="40"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3"/>
              <p:cNvSpPr/>
              <p:nvPr/>
            </p:nvSpPr>
            <p:spPr>
              <a:xfrm>
                <a:off x="2117726" y="6734175"/>
                <a:ext cx="123825" cy="127000"/>
              </a:xfrm>
              <a:custGeom>
                <a:rect b="b" l="l" r="r" t="t"/>
                <a:pathLst>
                  <a:path extrusionOk="0" h="80" w="78">
                    <a:moveTo>
                      <a:pt x="40" y="0"/>
                    </a:moveTo>
                    <a:lnTo>
                      <a:pt x="0" y="40"/>
                    </a:lnTo>
                    <a:lnTo>
                      <a:pt x="40" y="80"/>
                    </a:lnTo>
                    <a:lnTo>
                      <a:pt x="78" y="40"/>
                    </a:lnTo>
                    <a:lnTo>
                      <a:pt x="4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 name="Google Shape;159;p23"/>
            <p:cNvSpPr/>
            <p:nvPr/>
          </p:nvSpPr>
          <p:spPr>
            <a:xfrm flipH="1" rot="-5400000">
              <a:off x="8367251" y="3721263"/>
              <a:ext cx="798899" cy="1585423"/>
            </a:xfrm>
            <a:custGeom>
              <a:rect b="b" l="l" r="r" t="t"/>
              <a:pathLst>
                <a:path extrusionOk="0" h="2181" w="1099">
                  <a:moveTo>
                    <a:pt x="1099" y="548"/>
                  </a:moveTo>
                  <a:lnTo>
                    <a:pt x="548" y="0"/>
                  </a:lnTo>
                  <a:lnTo>
                    <a:pt x="0" y="548"/>
                  </a:lnTo>
                  <a:lnTo>
                    <a:pt x="540" y="1089"/>
                  </a:lnTo>
                  <a:lnTo>
                    <a:pt x="0" y="1632"/>
                  </a:lnTo>
                  <a:lnTo>
                    <a:pt x="548" y="2181"/>
                  </a:lnTo>
                  <a:lnTo>
                    <a:pt x="1099" y="1632"/>
                  </a:lnTo>
                  <a:lnTo>
                    <a:pt x="558" y="1089"/>
                  </a:lnTo>
                  <a:lnTo>
                    <a:pt x="1099" y="54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160" name="Google Shape;160;p23"/>
            <p:cNvSpPr/>
            <p:nvPr/>
          </p:nvSpPr>
          <p:spPr>
            <a:xfrm flipH="1">
              <a:off x="713226" y="-590117"/>
              <a:ext cx="1128699" cy="1129616"/>
            </a:xfrm>
            <a:custGeom>
              <a:rect b="b" l="l" r="r" t="t"/>
              <a:pathLst>
                <a:path extrusionOk="0" h="612" w="612">
                  <a:moveTo>
                    <a:pt x="0" y="0"/>
                  </a:moveTo>
                  <a:cubicBezTo>
                    <a:pt x="0" y="612"/>
                    <a:pt x="0" y="612"/>
                    <a:pt x="0" y="612"/>
                  </a:cubicBezTo>
                  <a:cubicBezTo>
                    <a:pt x="612" y="612"/>
                    <a:pt x="612" y="612"/>
                    <a:pt x="612" y="612"/>
                  </a:cubicBezTo>
                  <a:cubicBezTo>
                    <a:pt x="612" y="0"/>
                    <a:pt x="612" y="0"/>
                    <a:pt x="612" y="0"/>
                  </a:cubicBezTo>
                  <a:lnTo>
                    <a:pt x="0" y="0"/>
                  </a:lnTo>
                  <a:close/>
                  <a:moveTo>
                    <a:pt x="523" y="306"/>
                  </a:moveTo>
                  <a:cubicBezTo>
                    <a:pt x="523" y="426"/>
                    <a:pt x="426" y="524"/>
                    <a:pt x="306" y="524"/>
                  </a:cubicBezTo>
                  <a:cubicBezTo>
                    <a:pt x="306" y="524"/>
                    <a:pt x="306" y="524"/>
                    <a:pt x="306" y="524"/>
                  </a:cubicBezTo>
                  <a:cubicBezTo>
                    <a:pt x="186" y="524"/>
                    <a:pt x="89" y="426"/>
                    <a:pt x="89" y="306"/>
                  </a:cubicBezTo>
                  <a:cubicBezTo>
                    <a:pt x="89" y="306"/>
                    <a:pt x="89" y="306"/>
                    <a:pt x="89" y="306"/>
                  </a:cubicBezTo>
                  <a:cubicBezTo>
                    <a:pt x="89" y="186"/>
                    <a:pt x="186" y="89"/>
                    <a:pt x="306" y="89"/>
                  </a:cubicBezTo>
                  <a:cubicBezTo>
                    <a:pt x="306" y="89"/>
                    <a:pt x="306" y="89"/>
                    <a:pt x="306" y="89"/>
                  </a:cubicBezTo>
                  <a:cubicBezTo>
                    <a:pt x="426" y="89"/>
                    <a:pt x="523" y="186"/>
                    <a:pt x="523" y="30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161" name="Google Shape;161;p23"/>
            <p:cNvSpPr/>
            <p:nvPr/>
          </p:nvSpPr>
          <p:spPr>
            <a:xfrm flipH="1">
              <a:off x="-718075" y="-589612"/>
              <a:ext cx="1128600" cy="11286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162" name="Google Shape;162;p23"/>
            <p:cNvSpPr/>
            <p:nvPr/>
          </p:nvSpPr>
          <p:spPr>
            <a:xfrm flipH="1">
              <a:off x="-16512" y="4125350"/>
              <a:ext cx="388387" cy="777246"/>
            </a:xfrm>
            <a:custGeom>
              <a:rect b="b" l="l" r="r" t="t"/>
              <a:pathLst>
                <a:path extrusionOk="0" h="832" w="416">
                  <a:moveTo>
                    <a:pt x="0" y="416"/>
                  </a:moveTo>
                  <a:cubicBezTo>
                    <a:pt x="0" y="646"/>
                    <a:pt x="186" y="832"/>
                    <a:pt x="416" y="832"/>
                  </a:cubicBezTo>
                  <a:cubicBezTo>
                    <a:pt x="416" y="0"/>
                    <a:pt x="416" y="0"/>
                    <a:pt x="416" y="0"/>
                  </a:cubicBezTo>
                  <a:cubicBezTo>
                    <a:pt x="186" y="0"/>
                    <a:pt x="0" y="186"/>
                    <a:pt x="0" y="41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pic>
          <p:nvPicPr>
            <p:cNvPr id="163" name="Google Shape;163;p23"/>
            <p:cNvPicPr preferRelativeResize="0"/>
            <p:nvPr/>
          </p:nvPicPr>
          <p:blipFill rotWithShape="1">
            <a:blip r:embed="rId3">
              <a:alphaModFix/>
            </a:blip>
            <a:srcRect b="0" l="0" r="0" t="0"/>
            <a:stretch/>
          </p:blipFill>
          <p:spPr>
            <a:xfrm flipH="1">
              <a:off x="461884" y="4125350"/>
              <a:ext cx="2154085" cy="777250"/>
            </a:xfrm>
            <a:prstGeom prst="rect">
              <a:avLst/>
            </a:prstGeom>
            <a:noFill/>
            <a:ln>
              <a:noFill/>
            </a:ln>
          </p:spPr>
        </p:pic>
      </p:grpSp>
      <p:grpSp>
        <p:nvGrpSpPr>
          <p:cNvPr id="164" name="Google Shape;164;p23"/>
          <p:cNvGrpSpPr/>
          <p:nvPr/>
        </p:nvGrpSpPr>
        <p:grpSpPr>
          <a:xfrm>
            <a:off x="-398999" y="303525"/>
            <a:ext cx="10643375" cy="4329350"/>
            <a:chOff x="-398999" y="303525"/>
            <a:chExt cx="10643375" cy="4329350"/>
          </a:xfrm>
        </p:grpSpPr>
        <p:sp>
          <p:nvSpPr>
            <p:cNvPr id="165" name="Google Shape;165;p23"/>
            <p:cNvSpPr/>
            <p:nvPr/>
          </p:nvSpPr>
          <p:spPr>
            <a:xfrm flipH="1">
              <a:off x="8198376" y="303525"/>
              <a:ext cx="2046000" cy="8601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sp>
          <p:nvSpPr>
            <p:cNvPr id="166" name="Google Shape;166;p23"/>
            <p:cNvSpPr/>
            <p:nvPr/>
          </p:nvSpPr>
          <p:spPr>
            <a:xfrm flipH="1">
              <a:off x="-398999" y="2960375"/>
              <a:ext cx="1672500" cy="16725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713225" y="521225"/>
            <a:ext cx="77175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2800"/>
              <a:buFont typeface="Figtree Black"/>
              <a:buNone/>
              <a:defRPr b="0" i="0" sz="2800" u="none" cap="none" strike="noStrike">
                <a:solidFill>
                  <a:schemeClr val="dk1"/>
                </a:solidFill>
                <a:latin typeface="Figtree Black"/>
                <a:ea typeface="Figtree Black"/>
                <a:cs typeface="Figtree Black"/>
                <a:sym typeface="Figtree Black"/>
              </a:defRPr>
            </a:lvl1pPr>
            <a:lvl2pPr lvl="1" marR="0" rtl="0" algn="ctr">
              <a:lnSpc>
                <a:spcPct val="100000"/>
              </a:lnSpc>
              <a:spcBef>
                <a:spcPts val="0"/>
              </a:spcBef>
              <a:spcAft>
                <a:spcPts val="0"/>
              </a:spcAft>
              <a:buClr>
                <a:schemeClr val="dk1"/>
              </a:buClr>
              <a:buSzPts val="2800"/>
              <a:buFont typeface="Figtree Black"/>
              <a:buNone/>
              <a:defRPr b="0" i="0" sz="2800" u="none" cap="none" strike="noStrike">
                <a:solidFill>
                  <a:schemeClr val="dk1"/>
                </a:solidFill>
                <a:latin typeface="Figtree Black"/>
                <a:ea typeface="Figtree Black"/>
                <a:cs typeface="Figtree Black"/>
                <a:sym typeface="Figtree Black"/>
              </a:defRPr>
            </a:lvl2pPr>
            <a:lvl3pPr lvl="2" marR="0" rtl="0" algn="ctr">
              <a:lnSpc>
                <a:spcPct val="100000"/>
              </a:lnSpc>
              <a:spcBef>
                <a:spcPts val="0"/>
              </a:spcBef>
              <a:spcAft>
                <a:spcPts val="0"/>
              </a:spcAft>
              <a:buClr>
                <a:schemeClr val="dk1"/>
              </a:buClr>
              <a:buSzPts val="2800"/>
              <a:buFont typeface="Figtree Black"/>
              <a:buNone/>
              <a:defRPr b="0" i="0" sz="2800" u="none" cap="none" strike="noStrike">
                <a:solidFill>
                  <a:schemeClr val="dk1"/>
                </a:solidFill>
                <a:latin typeface="Figtree Black"/>
                <a:ea typeface="Figtree Black"/>
                <a:cs typeface="Figtree Black"/>
                <a:sym typeface="Figtree Black"/>
              </a:defRPr>
            </a:lvl3pPr>
            <a:lvl4pPr lvl="3" marR="0" rtl="0" algn="ctr">
              <a:lnSpc>
                <a:spcPct val="100000"/>
              </a:lnSpc>
              <a:spcBef>
                <a:spcPts val="0"/>
              </a:spcBef>
              <a:spcAft>
                <a:spcPts val="0"/>
              </a:spcAft>
              <a:buClr>
                <a:schemeClr val="dk1"/>
              </a:buClr>
              <a:buSzPts val="2800"/>
              <a:buFont typeface="Figtree Black"/>
              <a:buNone/>
              <a:defRPr b="0" i="0" sz="2800" u="none" cap="none" strike="noStrike">
                <a:solidFill>
                  <a:schemeClr val="dk1"/>
                </a:solidFill>
                <a:latin typeface="Figtree Black"/>
                <a:ea typeface="Figtree Black"/>
                <a:cs typeface="Figtree Black"/>
                <a:sym typeface="Figtree Black"/>
              </a:defRPr>
            </a:lvl4pPr>
            <a:lvl5pPr lvl="4" marR="0" rtl="0" algn="ctr">
              <a:lnSpc>
                <a:spcPct val="100000"/>
              </a:lnSpc>
              <a:spcBef>
                <a:spcPts val="0"/>
              </a:spcBef>
              <a:spcAft>
                <a:spcPts val="0"/>
              </a:spcAft>
              <a:buClr>
                <a:schemeClr val="dk1"/>
              </a:buClr>
              <a:buSzPts val="2800"/>
              <a:buFont typeface="Figtree Black"/>
              <a:buNone/>
              <a:defRPr b="0" i="0" sz="2800" u="none" cap="none" strike="noStrike">
                <a:solidFill>
                  <a:schemeClr val="dk1"/>
                </a:solidFill>
                <a:latin typeface="Figtree Black"/>
                <a:ea typeface="Figtree Black"/>
                <a:cs typeface="Figtree Black"/>
                <a:sym typeface="Figtree Black"/>
              </a:defRPr>
            </a:lvl5pPr>
            <a:lvl6pPr lvl="5" marR="0" rtl="0" algn="ctr">
              <a:lnSpc>
                <a:spcPct val="100000"/>
              </a:lnSpc>
              <a:spcBef>
                <a:spcPts val="0"/>
              </a:spcBef>
              <a:spcAft>
                <a:spcPts val="0"/>
              </a:spcAft>
              <a:buClr>
                <a:schemeClr val="dk1"/>
              </a:buClr>
              <a:buSzPts val="2800"/>
              <a:buFont typeface="Figtree Black"/>
              <a:buNone/>
              <a:defRPr b="0" i="0" sz="2800" u="none" cap="none" strike="noStrike">
                <a:solidFill>
                  <a:schemeClr val="dk1"/>
                </a:solidFill>
                <a:latin typeface="Figtree Black"/>
                <a:ea typeface="Figtree Black"/>
                <a:cs typeface="Figtree Black"/>
                <a:sym typeface="Figtree Black"/>
              </a:defRPr>
            </a:lvl6pPr>
            <a:lvl7pPr lvl="6" marR="0" rtl="0" algn="ctr">
              <a:lnSpc>
                <a:spcPct val="100000"/>
              </a:lnSpc>
              <a:spcBef>
                <a:spcPts val="0"/>
              </a:spcBef>
              <a:spcAft>
                <a:spcPts val="0"/>
              </a:spcAft>
              <a:buClr>
                <a:schemeClr val="dk1"/>
              </a:buClr>
              <a:buSzPts val="2800"/>
              <a:buFont typeface="Figtree Black"/>
              <a:buNone/>
              <a:defRPr b="0" i="0" sz="2800" u="none" cap="none" strike="noStrike">
                <a:solidFill>
                  <a:schemeClr val="dk1"/>
                </a:solidFill>
                <a:latin typeface="Figtree Black"/>
                <a:ea typeface="Figtree Black"/>
                <a:cs typeface="Figtree Black"/>
                <a:sym typeface="Figtree Black"/>
              </a:defRPr>
            </a:lvl7pPr>
            <a:lvl8pPr lvl="7" marR="0" rtl="0" algn="ctr">
              <a:lnSpc>
                <a:spcPct val="100000"/>
              </a:lnSpc>
              <a:spcBef>
                <a:spcPts val="0"/>
              </a:spcBef>
              <a:spcAft>
                <a:spcPts val="0"/>
              </a:spcAft>
              <a:buClr>
                <a:schemeClr val="dk1"/>
              </a:buClr>
              <a:buSzPts val="2800"/>
              <a:buFont typeface="Figtree Black"/>
              <a:buNone/>
              <a:defRPr b="0" i="0" sz="2800" u="none" cap="none" strike="noStrike">
                <a:solidFill>
                  <a:schemeClr val="dk1"/>
                </a:solidFill>
                <a:latin typeface="Figtree Black"/>
                <a:ea typeface="Figtree Black"/>
                <a:cs typeface="Figtree Black"/>
                <a:sym typeface="Figtree Black"/>
              </a:defRPr>
            </a:lvl8pPr>
            <a:lvl9pPr lvl="8" marR="0" rtl="0" algn="ctr">
              <a:lnSpc>
                <a:spcPct val="100000"/>
              </a:lnSpc>
              <a:spcBef>
                <a:spcPts val="0"/>
              </a:spcBef>
              <a:spcAft>
                <a:spcPts val="0"/>
              </a:spcAft>
              <a:buClr>
                <a:schemeClr val="dk1"/>
              </a:buClr>
              <a:buSzPts val="2800"/>
              <a:buFont typeface="Figtree Black"/>
              <a:buNone/>
              <a:defRPr b="0" i="0" sz="2800" u="none" cap="none" strike="noStrike">
                <a:solidFill>
                  <a:schemeClr val="dk1"/>
                </a:solidFill>
                <a:latin typeface="Figtree Black"/>
                <a:ea typeface="Figtree Black"/>
                <a:cs typeface="Figtree Black"/>
                <a:sym typeface="Figtree Black"/>
              </a:defRPr>
            </a:lvl9pPr>
          </a:lstStyle>
          <a:p/>
        </p:txBody>
      </p:sp>
      <p:sp>
        <p:nvSpPr>
          <p:cNvPr id="7" name="Google Shape;7;p14"/>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Outfit"/>
              <a:buChar char="●"/>
              <a:defRPr b="0" i="0" sz="1200" u="none" cap="none" strike="noStrike">
                <a:solidFill>
                  <a:schemeClr val="dk1"/>
                </a:solidFill>
                <a:latin typeface="Outfit"/>
                <a:ea typeface="Outfit"/>
                <a:cs typeface="Outfit"/>
                <a:sym typeface="Outfit"/>
              </a:defRPr>
            </a:lvl1pPr>
            <a:lvl2pPr indent="-304800" lvl="1" marL="914400" marR="0" rtl="0" algn="l">
              <a:lnSpc>
                <a:spcPct val="100000"/>
              </a:lnSpc>
              <a:spcBef>
                <a:spcPts val="0"/>
              </a:spcBef>
              <a:spcAft>
                <a:spcPts val="0"/>
              </a:spcAft>
              <a:buClr>
                <a:schemeClr val="dk1"/>
              </a:buClr>
              <a:buSzPts val="1200"/>
              <a:buFont typeface="Outfit"/>
              <a:buChar char="○"/>
              <a:defRPr b="0" i="0" sz="1200" u="none" cap="none" strike="noStrike">
                <a:solidFill>
                  <a:schemeClr val="dk1"/>
                </a:solidFill>
                <a:latin typeface="Outfit"/>
                <a:ea typeface="Outfit"/>
                <a:cs typeface="Outfit"/>
                <a:sym typeface="Outfit"/>
              </a:defRPr>
            </a:lvl2pPr>
            <a:lvl3pPr indent="-304800" lvl="2" marL="1371600" marR="0" rtl="0" algn="l">
              <a:lnSpc>
                <a:spcPct val="100000"/>
              </a:lnSpc>
              <a:spcBef>
                <a:spcPts val="0"/>
              </a:spcBef>
              <a:spcAft>
                <a:spcPts val="0"/>
              </a:spcAft>
              <a:buClr>
                <a:schemeClr val="dk1"/>
              </a:buClr>
              <a:buSzPts val="1200"/>
              <a:buFont typeface="Outfit"/>
              <a:buChar char="■"/>
              <a:defRPr b="0" i="0" sz="1200" u="none" cap="none" strike="noStrike">
                <a:solidFill>
                  <a:schemeClr val="dk1"/>
                </a:solidFill>
                <a:latin typeface="Outfit"/>
                <a:ea typeface="Outfit"/>
                <a:cs typeface="Outfit"/>
                <a:sym typeface="Outfit"/>
              </a:defRPr>
            </a:lvl3pPr>
            <a:lvl4pPr indent="-304800" lvl="3" marL="1828800" marR="0" rtl="0" algn="l">
              <a:lnSpc>
                <a:spcPct val="100000"/>
              </a:lnSpc>
              <a:spcBef>
                <a:spcPts val="0"/>
              </a:spcBef>
              <a:spcAft>
                <a:spcPts val="0"/>
              </a:spcAft>
              <a:buClr>
                <a:schemeClr val="dk1"/>
              </a:buClr>
              <a:buSzPts val="1200"/>
              <a:buFont typeface="Outfit"/>
              <a:buChar char="●"/>
              <a:defRPr b="0" i="0" sz="1200" u="none" cap="none" strike="noStrike">
                <a:solidFill>
                  <a:schemeClr val="dk1"/>
                </a:solidFill>
                <a:latin typeface="Outfit"/>
                <a:ea typeface="Outfit"/>
                <a:cs typeface="Outfit"/>
                <a:sym typeface="Outfit"/>
              </a:defRPr>
            </a:lvl4pPr>
            <a:lvl5pPr indent="-304800" lvl="4" marL="2286000" marR="0" rtl="0" algn="l">
              <a:lnSpc>
                <a:spcPct val="100000"/>
              </a:lnSpc>
              <a:spcBef>
                <a:spcPts val="0"/>
              </a:spcBef>
              <a:spcAft>
                <a:spcPts val="0"/>
              </a:spcAft>
              <a:buClr>
                <a:schemeClr val="dk1"/>
              </a:buClr>
              <a:buSzPts val="1200"/>
              <a:buFont typeface="Outfit"/>
              <a:buChar char="○"/>
              <a:defRPr b="0" i="0" sz="1200" u="none" cap="none" strike="noStrike">
                <a:solidFill>
                  <a:schemeClr val="dk1"/>
                </a:solidFill>
                <a:latin typeface="Outfit"/>
                <a:ea typeface="Outfit"/>
                <a:cs typeface="Outfit"/>
                <a:sym typeface="Outfit"/>
              </a:defRPr>
            </a:lvl5pPr>
            <a:lvl6pPr indent="-304800" lvl="5" marL="2743200" marR="0" rtl="0" algn="l">
              <a:lnSpc>
                <a:spcPct val="100000"/>
              </a:lnSpc>
              <a:spcBef>
                <a:spcPts val="0"/>
              </a:spcBef>
              <a:spcAft>
                <a:spcPts val="0"/>
              </a:spcAft>
              <a:buClr>
                <a:schemeClr val="dk1"/>
              </a:buClr>
              <a:buSzPts val="1200"/>
              <a:buFont typeface="Outfit"/>
              <a:buChar char="■"/>
              <a:defRPr b="0" i="0" sz="1200" u="none" cap="none" strike="noStrike">
                <a:solidFill>
                  <a:schemeClr val="dk1"/>
                </a:solidFill>
                <a:latin typeface="Outfit"/>
                <a:ea typeface="Outfit"/>
                <a:cs typeface="Outfit"/>
                <a:sym typeface="Outfit"/>
              </a:defRPr>
            </a:lvl6pPr>
            <a:lvl7pPr indent="-304800" lvl="6" marL="3200400" marR="0" rtl="0" algn="l">
              <a:lnSpc>
                <a:spcPct val="100000"/>
              </a:lnSpc>
              <a:spcBef>
                <a:spcPts val="0"/>
              </a:spcBef>
              <a:spcAft>
                <a:spcPts val="0"/>
              </a:spcAft>
              <a:buClr>
                <a:schemeClr val="dk1"/>
              </a:buClr>
              <a:buSzPts val="1200"/>
              <a:buFont typeface="Outfit"/>
              <a:buChar char="●"/>
              <a:defRPr b="0" i="0" sz="1200" u="none" cap="none" strike="noStrike">
                <a:solidFill>
                  <a:schemeClr val="dk1"/>
                </a:solidFill>
                <a:latin typeface="Outfit"/>
                <a:ea typeface="Outfit"/>
                <a:cs typeface="Outfit"/>
                <a:sym typeface="Outfit"/>
              </a:defRPr>
            </a:lvl7pPr>
            <a:lvl8pPr indent="-304800" lvl="7" marL="3657600" marR="0" rtl="0" algn="l">
              <a:lnSpc>
                <a:spcPct val="100000"/>
              </a:lnSpc>
              <a:spcBef>
                <a:spcPts val="0"/>
              </a:spcBef>
              <a:spcAft>
                <a:spcPts val="0"/>
              </a:spcAft>
              <a:buClr>
                <a:schemeClr val="dk1"/>
              </a:buClr>
              <a:buSzPts val="1200"/>
              <a:buFont typeface="Outfit"/>
              <a:buChar char="○"/>
              <a:defRPr b="0" i="0" sz="1200" u="none" cap="none" strike="noStrike">
                <a:solidFill>
                  <a:schemeClr val="dk1"/>
                </a:solidFill>
                <a:latin typeface="Outfit"/>
                <a:ea typeface="Outfit"/>
                <a:cs typeface="Outfit"/>
                <a:sym typeface="Outfit"/>
              </a:defRPr>
            </a:lvl8pPr>
            <a:lvl9pPr indent="-304800" lvl="8" marL="4114800" marR="0" rtl="0" algn="l">
              <a:lnSpc>
                <a:spcPct val="100000"/>
              </a:lnSpc>
              <a:spcBef>
                <a:spcPts val="0"/>
              </a:spcBef>
              <a:spcAft>
                <a:spcPts val="0"/>
              </a:spcAft>
              <a:buClr>
                <a:schemeClr val="dk1"/>
              </a:buClr>
              <a:buSzPts val="1200"/>
              <a:buFont typeface="Outfit"/>
              <a:buChar char="■"/>
              <a:defRPr b="0" i="0" sz="1200" u="none" cap="none" strike="noStrike">
                <a:solidFill>
                  <a:schemeClr val="dk1"/>
                </a:solidFill>
                <a:latin typeface="Outfit"/>
                <a:ea typeface="Outfit"/>
                <a:cs typeface="Outfit"/>
                <a:sym typeface="Outfi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1"/>
          <p:cNvSpPr txBox="1"/>
          <p:nvPr>
            <p:ph type="ctrTitle"/>
          </p:nvPr>
        </p:nvSpPr>
        <p:spPr>
          <a:xfrm>
            <a:off x="1161300" y="1190838"/>
            <a:ext cx="6821400" cy="1672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Hotel Bookings</a:t>
            </a:r>
            <a:endParaRPr/>
          </a:p>
        </p:txBody>
      </p:sp>
      <p:cxnSp>
        <p:nvCxnSpPr>
          <p:cNvPr id="413" name="Google Shape;413;p1"/>
          <p:cNvCxnSpPr/>
          <p:nvPr/>
        </p:nvCxnSpPr>
        <p:spPr>
          <a:xfrm>
            <a:off x="4150650" y="2771475"/>
            <a:ext cx="8427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10"/>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Insights</a:t>
            </a:r>
            <a:endParaRPr/>
          </a:p>
        </p:txBody>
      </p:sp>
      <p:sp>
        <p:nvSpPr>
          <p:cNvPr id="601" name="Google Shape;601;p10"/>
          <p:cNvSpPr/>
          <p:nvPr/>
        </p:nvSpPr>
        <p:spPr>
          <a:xfrm>
            <a:off x="3013213" y="3021950"/>
            <a:ext cx="1463100" cy="1463100"/>
          </a:xfrm>
          <a:prstGeom prst="teardrop">
            <a:avLst>
              <a:gd fmla="val 100000"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sp>
        <p:nvSpPr>
          <p:cNvPr id="602" name="Google Shape;602;p10"/>
          <p:cNvSpPr/>
          <p:nvPr/>
        </p:nvSpPr>
        <p:spPr>
          <a:xfrm flipH="1" rot="10800000">
            <a:off x="3013213" y="1388863"/>
            <a:ext cx="1463100" cy="1463100"/>
          </a:xfrm>
          <a:prstGeom prst="teardrop">
            <a:avLst>
              <a:gd fmla="val 10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sp>
        <p:nvSpPr>
          <p:cNvPr id="603" name="Google Shape;603;p10"/>
          <p:cNvSpPr/>
          <p:nvPr/>
        </p:nvSpPr>
        <p:spPr>
          <a:xfrm flipH="1">
            <a:off x="4667688" y="3021950"/>
            <a:ext cx="1463100" cy="1463100"/>
          </a:xfrm>
          <a:prstGeom prst="teardrop">
            <a:avLst>
              <a:gd fmla="val 100000"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sp>
        <p:nvSpPr>
          <p:cNvPr id="604" name="Google Shape;604;p10"/>
          <p:cNvSpPr/>
          <p:nvPr/>
        </p:nvSpPr>
        <p:spPr>
          <a:xfrm rot="10800000">
            <a:off x="4667688" y="1388863"/>
            <a:ext cx="1463100" cy="1463100"/>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sp>
        <p:nvSpPr>
          <p:cNvPr id="605" name="Google Shape;605;p10"/>
          <p:cNvSpPr/>
          <p:nvPr/>
        </p:nvSpPr>
        <p:spPr>
          <a:xfrm>
            <a:off x="3377775" y="1753423"/>
            <a:ext cx="734100" cy="734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Black"/>
              <a:ea typeface="Figtree Black"/>
              <a:cs typeface="Figtree Black"/>
              <a:sym typeface="Figtree Black"/>
            </a:endParaRPr>
          </a:p>
        </p:txBody>
      </p:sp>
      <p:sp>
        <p:nvSpPr>
          <p:cNvPr id="606" name="Google Shape;606;p10"/>
          <p:cNvSpPr/>
          <p:nvPr/>
        </p:nvSpPr>
        <p:spPr>
          <a:xfrm>
            <a:off x="5032200" y="1753423"/>
            <a:ext cx="734100" cy="734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Black"/>
              <a:ea typeface="Figtree Black"/>
              <a:cs typeface="Figtree Black"/>
              <a:sym typeface="Figtree Black"/>
            </a:endParaRPr>
          </a:p>
        </p:txBody>
      </p:sp>
      <p:sp>
        <p:nvSpPr>
          <p:cNvPr id="607" name="Google Shape;607;p10"/>
          <p:cNvSpPr/>
          <p:nvPr/>
        </p:nvSpPr>
        <p:spPr>
          <a:xfrm>
            <a:off x="3377775" y="3386448"/>
            <a:ext cx="734100" cy="734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Black"/>
              <a:ea typeface="Figtree Black"/>
              <a:cs typeface="Figtree Black"/>
              <a:sym typeface="Figtree Black"/>
            </a:endParaRPr>
          </a:p>
        </p:txBody>
      </p:sp>
      <p:sp>
        <p:nvSpPr>
          <p:cNvPr id="608" name="Google Shape;608;p10"/>
          <p:cNvSpPr/>
          <p:nvPr/>
        </p:nvSpPr>
        <p:spPr>
          <a:xfrm>
            <a:off x="5032200" y="3386448"/>
            <a:ext cx="734100" cy="734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Black"/>
              <a:ea typeface="Figtree Black"/>
              <a:cs typeface="Figtree Black"/>
              <a:sym typeface="Figtree Black"/>
            </a:endParaRPr>
          </a:p>
        </p:txBody>
      </p:sp>
      <p:grpSp>
        <p:nvGrpSpPr>
          <p:cNvPr id="609" name="Google Shape;609;p10"/>
          <p:cNvGrpSpPr/>
          <p:nvPr/>
        </p:nvGrpSpPr>
        <p:grpSpPr>
          <a:xfrm>
            <a:off x="3595646" y="1943209"/>
            <a:ext cx="298377" cy="354519"/>
            <a:chOff x="-48233050" y="3569725"/>
            <a:chExt cx="252050" cy="299475"/>
          </a:xfrm>
        </p:grpSpPr>
        <p:sp>
          <p:nvSpPr>
            <p:cNvPr id="610" name="Google Shape;610;p10"/>
            <p:cNvSpPr/>
            <p:nvPr/>
          </p:nvSpPr>
          <p:spPr>
            <a:xfrm>
              <a:off x="-48233050" y="3569725"/>
              <a:ext cx="252050" cy="299475"/>
            </a:xfrm>
            <a:custGeom>
              <a:rect b="b" l="l" r="r" t="t"/>
              <a:pathLst>
                <a:path extrusionOk="0" h="11979" w="10082">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0"/>
            <p:cNvSpPr/>
            <p:nvPr/>
          </p:nvSpPr>
          <p:spPr>
            <a:xfrm>
              <a:off x="-48170050" y="3622650"/>
              <a:ext cx="100050" cy="103225"/>
            </a:xfrm>
            <a:custGeom>
              <a:rect b="b" l="l" r="r" t="t"/>
              <a:pathLst>
                <a:path extrusionOk="0" h="4129" w="4002">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0"/>
            <p:cNvSpPr/>
            <p:nvPr/>
          </p:nvSpPr>
          <p:spPr>
            <a:xfrm>
              <a:off x="-48129100" y="3665200"/>
              <a:ext cx="18150" cy="18125"/>
            </a:xfrm>
            <a:custGeom>
              <a:rect b="b" l="l" r="r" t="t"/>
              <a:pathLst>
                <a:path extrusionOk="0" h="725" w="726">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3" name="Google Shape;613;p10"/>
          <p:cNvGrpSpPr/>
          <p:nvPr/>
        </p:nvGrpSpPr>
        <p:grpSpPr>
          <a:xfrm>
            <a:off x="5222091" y="1943423"/>
            <a:ext cx="354311" cy="354104"/>
            <a:chOff x="-49764975" y="3183375"/>
            <a:chExt cx="299300" cy="299125"/>
          </a:xfrm>
        </p:grpSpPr>
        <p:sp>
          <p:nvSpPr>
            <p:cNvPr id="614" name="Google Shape;614;p10"/>
            <p:cNvSpPr/>
            <p:nvPr/>
          </p:nvSpPr>
          <p:spPr>
            <a:xfrm>
              <a:off x="-49606675" y="3233575"/>
              <a:ext cx="70125" cy="103200"/>
            </a:xfrm>
            <a:custGeom>
              <a:rect b="b" l="l" r="r" t="t"/>
              <a:pathLst>
                <a:path extrusionOk="0" h="4128" w="2805">
                  <a:moveTo>
                    <a:pt x="2805" y="1"/>
                  </a:moveTo>
                  <a:lnTo>
                    <a:pt x="1" y="1355"/>
                  </a:lnTo>
                  <a:lnTo>
                    <a:pt x="1" y="4128"/>
                  </a:lnTo>
                  <a:lnTo>
                    <a:pt x="2805" y="2710"/>
                  </a:lnTo>
                  <a:lnTo>
                    <a:pt x="280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0"/>
            <p:cNvSpPr/>
            <p:nvPr/>
          </p:nvSpPr>
          <p:spPr>
            <a:xfrm>
              <a:off x="-49676775" y="3364325"/>
              <a:ext cx="52000" cy="118175"/>
            </a:xfrm>
            <a:custGeom>
              <a:rect b="b" l="l" r="r" t="t"/>
              <a:pathLst>
                <a:path extrusionOk="0" h="4727" w="2080">
                  <a:moveTo>
                    <a:pt x="2080" y="0"/>
                  </a:moveTo>
                  <a:lnTo>
                    <a:pt x="1" y="1072"/>
                  </a:lnTo>
                  <a:lnTo>
                    <a:pt x="1" y="4726"/>
                  </a:lnTo>
                  <a:lnTo>
                    <a:pt x="2080" y="3529"/>
                  </a:lnTo>
                  <a:lnTo>
                    <a:pt x="20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0"/>
            <p:cNvSpPr/>
            <p:nvPr/>
          </p:nvSpPr>
          <p:spPr>
            <a:xfrm>
              <a:off x="-49694100" y="3233575"/>
              <a:ext cx="69325" cy="103200"/>
            </a:xfrm>
            <a:custGeom>
              <a:rect b="b" l="l" r="r" t="t"/>
              <a:pathLst>
                <a:path extrusionOk="0" h="4128" w="2773">
                  <a:moveTo>
                    <a:pt x="1" y="1"/>
                  </a:moveTo>
                  <a:lnTo>
                    <a:pt x="1" y="2710"/>
                  </a:lnTo>
                  <a:lnTo>
                    <a:pt x="2773" y="4128"/>
                  </a:lnTo>
                  <a:lnTo>
                    <a:pt x="2773" y="1355"/>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0"/>
            <p:cNvSpPr/>
            <p:nvPr/>
          </p:nvSpPr>
          <p:spPr>
            <a:xfrm>
              <a:off x="-49756325" y="3314700"/>
              <a:ext cx="121325" cy="61450"/>
            </a:xfrm>
            <a:custGeom>
              <a:rect b="b" l="l" r="r" t="t"/>
              <a:pathLst>
                <a:path extrusionOk="0" h="2458" w="4853">
                  <a:moveTo>
                    <a:pt x="2048" y="1"/>
                  </a:moveTo>
                  <a:lnTo>
                    <a:pt x="1" y="1040"/>
                  </a:lnTo>
                  <a:lnTo>
                    <a:pt x="2836" y="2458"/>
                  </a:lnTo>
                  <a:lnTo>
                    <a:pt x="4852" y="1418"/>
                  </a:lnTo>
                  <a:lnTo>
                    <a:pt x="204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0"/>
            <p:cNvSpPr/>
            <p:nvPr/>
          </p:nvSpPr>
          <p:spPr>
            <a:xfrm>
              <a:off x="-49606675" y="3364325"/>
              <a:ext cx="52000" cy="118175"/>
            </a:xfrm>
            <a:custGeom>
              <a:rect b="b" l="l" r="r" t="t"/>
              <a:pathLst>
                <a:path extrusionOk="0" h="4727" w="2080">
                  <a:moveTo>
                    <a:pt x="1" y="0"/>
                  </a:moveTo>
                  <a:lnTo>
                    <a:pt x="1" y="3529"/>
                  </a:lnTo>
                  <a:lnTo>
                    <a:pt x="2080" y="4726"/>
                  </a:lnTo>
                  <a:lnTo>
                    <a:pt x="2080" y="1072"/>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0"/>
            <p:cNvSpPr/>
            <p:nvPr/>
          </p:nvSpPr>
          <p:spPr>
            <a:xfrm>
              <a:off x="-49595650" y="3314700"/>
              <a:ext cx="121325" cy="61450"/>
            </a:xfrm>
            <a:custGeom>
              <a:rect b="b" l="l" r="r" t="t"/>
              <a:pathLst>
                <a:path extrusionOk="0" h="2458" w="4853">
                  <a:moveTo>
                    <a:pt x="2773" y="1"/>
                  </a:moveTo>
                  <a:lnTo>
                    <a:pt x="1" y="1418"/>
                  </a:lnTo>
                  <a:lnTo>
                    <a:pt x="1985" y="2458"/>
                  </a:lnTo>
                  <a:lnTo>
                    <a:pt x="4852" y="1040"/>
                  </a:lnTo>
                  <a:lnTo>
                    <a:pt x="277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0"/>
            <p:cNvSpPr/>
            <p:nvPr/>
          </p:nvSpPr>
          <p:spPr>
            <a:xfrm>
              <a:off x="-49764975" y="3355650"/>
              <a:ext cx="70100" cy="126850"/>
            </a:xfrm>
            <a:custGeom>
              <a:rect b="b" l="l" r="r" t="t"/>
              <a:pathLst>
                <a:path extrusionOk="0" h="5074" w="2804">
                  <a:moveTo>
                    <a:pt x="0" y="1"/>
                  </a:moveTo>
                  <a:lnTo>
                    <a:pt x="0" y="3309"/>
                  </a:lnTo>
                  <a:cubicBezTo>
                    <a:pt x="0" y="3403"/>
                    <a:pt x="63" y="3529"/>
                    <a:pt x="189" y="3624"/>
                  </a:cubicBezTo>
                  <a:lnTo>
                    <a:pt x="2804" y="5073"/>
                  </a:lnTo>
                  <a:lnTo>
                    <a:pt x="2804" y="1419"/>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0"/>
            <p:cNvSpPr/>
            <p:nvPr/>
          </p:nvSpPr>
          <p:spPr>
            <a:xfrm>
              <a:off x="-49535775" y="3355650"/>
              <a:ext cx="70100" cy="126850"/>
            </a:xfrm>
            <a:custGeom>
              <a:rect b="b" l="l" r="r" t="t"/>
              <a:pathLst>
                <a:path extrusionOk="0" h="5074" w="2804">
                  <a:moveTo>
                    <a:pt x="2804" y="1"/>
                  </a:moveTo>
                  <a:lnTo>
                    <a:pt x="0" y="1419"/>
                  </a:lnTo>
                  <a:lnTo>
                    <a:pt x="0" y="5073"/>
                  </a:lnTo>
                  <a:lnTo>
                    <a:pt x="2583" y="3624"/>
                  </a:lnTo>
                  <a:cubicBezTo>
                    <a:pt x="2709" y="3529"/>
                    <a:pt x="2804" y="3403"/>
                    <a:pt x="2804" y="3309"/>
                  </a:cubicBezTo>
                  <a:lnTo>
                    <a:pt x="28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0"/>
            <p:cNvSpPr/>
            <p:nvPr/>
          </p:nvSpPr>
          <p:spPr>
            <a:xfrm>
              <a:off x="-49685425" y="3183375"/>
              <a:ext cx="140200" cy="69925"/>
            </a:xfrm>
            <a:custGeom>
              <a:rect b="b" l="l" r="r" t="t"/>
              <a:pathLst>
                <a:path extrusionOk="0" h="2797" w="5608">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3" name="Google Shape;623;p10"/>
          <p:cNvGrpSpPr/>
          <p:nvPr/>
        </p:nvGrpSpPr>
        <p:grpSpPr>
          <a:xfrm>
            <a:off x="5222091" y="3575547"/>
            <a:ext cx="354311" cy="355909"/>
            <a:chOff x="-49764975" y="3551225"/>
            <a:chExt cx="299300" cy="300650"/>
          </a:xfrm>
        </p:grpSpPr>
        <p:sp>
          <p:nvSpPr>
            <p:cNvPr id="624" name="Google Shape;624;p10"/>
            <p:cNvSpPr/>
            <p:nvPr/>
          </p:nvSpPr>
          <p:spPr>
            <a:xfrm>
              <a:off x="-49764975" y="3657325"/>
              <a:ext cx="35450" cy="18125"/>
            </a:xfrm>
            <a:custGeom>
              <a:rect b="b" l="l" r="r" t="t"/>
              <a:pathLst>
                <a:path extrusionOk="0" h="725" w="1418">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0"/>
            <p:cNvSpPr/>
            <p:nvPr/>
          </p:nvSpPr>
          <p:spPr>
            <a:xfrm>
              <a:off x="-49763400" y="3598250"/>
              <a:ext cx="31525" cy="29950"/>
            </a:xfrm>
            <a:custGeom>
              <a:rect b="b" l="l" r="r" t="t"/>
              <a:pathLst>
                <a:path extrusionOk="0" h="1198" w="1261">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0"/>
            <p:cNvSpPr/>
            <p:nvPr/>
          </p:nvSpPr>
          <p:spPr>
            <a:xfrm>
              <a:off x="-49763400" y="3703975"/>
              <a:ext cx="31525" cy="30550"/>
            </a:xfrm>
            <a:custGeom>
              <a:rect b="b" l="l" r="r" t="t"/>
              <a:pathLst>
                <a:path extrusionOk="0" h="1222" w="1261">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0"/>
            <p:cNvSpPr/>
            <p:nvPr/>
          </p:nvSpPr>
          <p:spPr>
            <a:xfrm>
              <a:off x="-49501125" y="3657325"/>
              <a:ext cx="35450" cy="18125"/>
            </a:xfrm>
            <a:custGeom>
              <a:rect b="b" l="l" r="r" t="t"/>
              <a:pathLst>
                <a:path extrusionOk="0" h="725" w="1418">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0"/>
            <p:cNvSpPr/>
            <p:nvPr/>
          </p:nvSpPr>
          <p:spPr>
            <a:xfrm>
              <a:off x="-49499550" y="3598250"/>
              <a:ext cx="31525" cy="30550"/>
            </a:xfrm>
            <a:custGeom>
              <a:rect b="b" l="l" r="r" t="t"/>
              <a:pathLst>
                <a:path extrusionOk="0" h="1222" w="1261">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0"/>
            <p:cNvSpPr/>
            <p:nvPr/>
          </p:nvSpPr>
          <p:spPr>
            <a:xfrm>
              <a:off x="-49499550" y="3704575"/>
              <a:ext cx="31525" cy="29950"/>
            </a:xfrm>
            <a:custGeom>
              <a:rect b="b" l="l" r="r" t="t"/>
              <a:pathLst>
                <a:path extrusionOk="0" h="1198" w="1261">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0"/>
            <p:cNvSpPr/>
            <p:nvPr/>
          </p:nvSpPr>
          <p:spPr>
            <a:xfrm>
              <a:off x="-49725600" y="3551225"/>
              <a:ext cx="215050" cy="210875"/>
            </a:xfrm>
            <a:custGeom>
              <a:rect b="b" l="l" r="r" t="t"/>
              <a:pathLst>
                <a:path extrusionOk="0" h="8435" w="8602">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0"/>
            <p:cNvSpPr/>
            <p:nvPr/>
          </p:nvSpPr>
          <p:spPr>
            <a:xfrm>
              <a:off x="-49633450" y="3697475"/>
              <a:ext cx="35475" cy="65400"/>
            </a:xfrm>
            <a:custGeom>
              <a:rect b="b" l="l" r="r" t="t"/>
              <a:pathLst>
                <a:path extrusionOk="0" h="2616" w="1419">
                  <a:moveTo>
                    <a:pt x="0" y="1"/>
                  </a:moveTo>
                  <a:lnTo>
                    <a:pt x="0" y="2616"/>
                  </a:lnTo>
                  <a:lnTo>
                    <a:pt x="1418" y="2616"/>
                  </a:lnTo>
                  <a:lnTo>
                    <a:pt x="1418" y="1"/>
                  </a:lnTo>
                  <a:cubicBezTo>
                    <a:pt x="1198" y="95"/>
                    <a:pt x="946" y="127"/>
                    <a:pt x="725" y="127"/>
                  </a:cubicBezTo>
                  <a:cubicBezTo>
                    <a:pt x="473" y="127"/>
                    <a:pt x="252" y="95"/>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0"/>
            <p:cNvSpPr/>
            <p:nvPr/>
          </p:nvSpPr>
          <p:spPr>
            <a:xfrm>
              <a:off x="-49676775" y="3780975"/>
              <a:ext cx="123675" cy="34675"/>
            </a:xfrm>
            <a:custGeom>
              <a:rect b="b" l="l" r="r" t="t"/>
              <a:pathLst>
                <a:path extrusionOk="0" h="1387" w="4947">
                  <a:moveTo>
                    <a:pt x="1" y="0"/>
                  </a:moveTo>
                  <a:lnTo>
                    <a:pt x="1" y="347"/>
                  </a:lnTo>
                  <a:cubicBezTo>
                    <a:pt x="1" y="946"/>
                    <a:pt x="473" y="1387"/>
                    <a:pt x="1072" y="1387"/>
                  </a:cubicBezTo>
                  <a:lnTo>
                    <a:pt x="3876" y="1387"/>
                  </a:lnTo>
                  <a:cubicBezTo>
                    <a:pt x="4474" y="1387"/>
                    <a:pt x="4947" y="946"/>
                    <a:pt x="4947" y="347"/>
                  </a:cubicBezTo>
                  <a:lnTo>
                    <a:pt x="49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0"/>
            <p:cNvSpPr/>
            <p:nvPr/>
          </p:nvSpPr>
          <p:spPr>
            <a:xfrm>
              <a:off x="-49630300" y="3651800"/>
              <a:ext cx="29150" cy="31325"/>
            </a:xfrm>
            <a:custGeom>
              <a:rect b="b" l="l" r="r" t="t"/>
              <a:pathLst>
                <a:path extrusionOk="0" h="1253" w="1166">
                  <a:moveTo>
                    <a:pt x="599" y="1"/>
                  </a:moveTo>
                  <a:lnTo>
                    <a:pt x="0" y="1135"/>
                  </a:lnTo>
                  <a:cubicBezTo>
                    <a:pt x="189" y="1214"/>
                    <a:pt x="386" y="1253"/>
                    <a:pt x="583" y="1253"/>
                  </a:cubicBezTo>
                  <a:cubicBezTo>
                    <a:pt x="780" y="1253"/>
                    <a:pt x="977" y="1214"/>
                    <a:pt x="1166" y="1135"/>
                  </a:cubicBezTo>
                  <a:lnTo>
                    <a:pt x="59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0"/>
            <p:cNvSpPr/>
            <p:nvPr/>
          </p:nvSpPr>
          <p:spPr>
            <a:xfrm>
              <a:off x="-49657875" y="3833750"/>
              <a:ext cx="85100" cy="18125"/>
            </a:xfrm>
            <a:custGeom>
              <a:rect b="b" l="l" r="r" t="t"/>
              <a:pathLst>
                <a:path extrusionOk="0" h="725" w="3404">
                  <a:moveTo>
                    <a:pt x="1" y="0"/>
                  </a:moveTo>
                  <a:cubicBezTo>
                    <a:pt x="158" y="410"/>
                    <a:pt x="536" y="725"/>
                    <a:pt x="977" y="725"/>
                  </a:cubicBezTo>
                  <a:lnTo>
                    <a:pt x="2395" y="725"/>
                  </a:lnTo>
                  <a:cubicBezTo>
                    <a:pt x="2868" y="725"/>
                    <a:pt x="3246" y="410"/>
                    <a:pt x="340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5" name="Google Shape;635;p10"/>
          <p:cNvGrpSpPr/>
          <p:nvPr/>
        </p:nvGrpSpPr>
        <p:grpSpPr>
          <a:xfrm>
            <a:off x="3588641" y="3574700"/>
            <a:ext cx="312375" cy="357596"/>
            <a:chOff x="-44895900" y="3929450"/>
            <a:chExt cx="263875" cy="302075"/>
          </a:xfrm>
        </p:grpSpPr>
        <p:sp>
          <p:nvSpPr>
            <p:cNvPr id="636" name="Google Shape;636;p10"/>
            <p:cNvSpPr/>
            <p:nvPr/>
          </p:nvSpPr>
          <p:spPr>
            <a:xfrm>
              <a:off x="-44813975" y="4100750"/>
              <a:ext cx="101625" cy="50425"/>
            </a:xfrm>
            <a:custGeom>
              <a:rect b="b" l="l" r="r" t="t"/>
              <a:pathLst>
                <a:path extrusionOk="0" h="2017" w="4065">
                  <a:moveTo>
                    <a:pt x="2017" y="0"/>
                  </a:moveTo>
                  <a:lnTo>
                    <a:pt x="0" y="977"/>
                  </a:lnTo>
                  <a:lnTo>
                    <a:pt x="2017" y="2017"/>
                  </a:lnTo>
                  <a:lnTo>
                    <a:pt x="4064" y="977"/>
                  </a:lnTo>
                  <a:lnTo>
                    <a:pt x="201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0"/>
            <p:cNvSpPr/>
            <p:nvPr/>
          </p:nvSpPr>
          <p:spPr>
            <a:xfrm>
              <a:off x="-44885650" y="3929450"/>
              <a:ext cx="244175" cy="87825"/>
            </a:xfrm>
            <a:custGeom>
              <a:rect b="b" l="l" r="r" t="t"/>
              <a:pathLst>
                <a:path extrusionOk="0" h="3513" w="9767">
                  <a:moveTo>
                    <a:pt x="4832" y="0"/>
                  </a:moveTo>
                  <a:cubicBezTo>
                    <a:pt x="4781" y="0"/>
                    <a:pt x="4726" y="16"/>
                    <a:pt x="4663" y="47"/>
                  </a:cubicBezTo>
                  <a:lnTo>
                    <a:pt x="0" y="2410"/>
                  </a:lnTo>
                  <a:lnTo>
                    <a:pt x="2080" y="3513"/>
                  </a:lnTo>
                  <a:lnTo>
                    <a:pt x="4726" y="2158"/>
                  </a:lnTo>
                  <a:cubicBezTo>
                    <a:pt x="4758" y="2142"/>
                    <a:pt x="4805" y="2134"/>
                    <a:pt x="4852" y="2134"/>
                  </a:cubicBezTo>
                  <a:cubicBezTo>
                    <a:pt x="4899" y="2134"/>
                    <a:pt x="4947" y="2142"/>
                    <a:pt x="4978" y="2158"/>
                  </a:cubicBezTo>
                  <a:lnTo>
                    <a:pt x="7625" y="3513"/>
                  </a:lnTo>
                  <a:lnTo>
                    <a:pt x="9767" y="2442"/>
                  </a:lnTo>
                  <a:lnTo>
                    <a:pt x="4978" y="47"/>
                  </a:lnTo>
                  <a:cubicBezTo>
                    <a:pt x="4931" y="16"/>
                    <a:pt x="4884" y="0"/>
                    <a:pt x="48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0"/>
            <p:cNvSpPr/>
            <p:nvPr/>
          </p:nvSpPr>
          <p:spPr>
            <a:xfrm>
              <a:off x="-44825000" y="4006225"/>
              <a:ext cx="52000" cy="105575"/>
            </a:xfrm>
            <a:custGeom>
              <a:rect b="b" l="l" r="r" t="t"/>
              <a:pathLst>
                <a:path extrusionOk="0" h="4223" w="2080">
                  <a:moveTo>
                    <a:pt x="2080" y="1"/>
                  </a:moveTo>
                  <a:lnTo>
                    <a:pt x="0" y="1009"/>
                  </a:lnTo>
                  <a:lnTo>
                    <a:pt x="0" y="4222"/>
                  </a:lnTo>
                  <a:lnTo>
                    <a:pt x="2080" y="3151"/>
                  </a:lnTo>
                  <a:lnTo>
                    <a:pt x="20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0"/>
            <p:cNvSpPr/>
            <p:nvPr/>
          </p:nvSpPr>
          <p:spPr>
            <a:xfrm>
              <a:off x="-44754900" y="4005450"/>
              <a:ext cx="122875" cy="222925"/>
            </a:xfrm>
            <a:custGeom>
              <a:rect b="b" l="l" r="r" t="t"/>
              <a:pathLst>
                <a:path extrusionOk="0" h="8917" w="4915">
                  <a:moveTo>
                    <a:pt x="4915" y="0"/>
                  </a:moveTo>
                  <a:lnTo>
                    <a:pt x="2804" y="1040"/>
                  </a:lnTo>
                  <a:lnTo>
                    <a:pt x="2804" y="4789"/>
                  </a:lnTo>
                  <a:cubicBezTo>
                    <a:pt x="2804" y="4915"/>
                    <a:pt x="2710" y="5041"/>
                    <a:pt x="2615" y="5104"/>
                  </a:cubicBezTo>
                  <a:lnTo>
                    <a:pt x="0" y="6396"/>
                  </a:lnTo>
                  <a:lnTo>
                    <a:pt x="0" y="8916"/>
                  </a:lnTo>
                  <a:lnTo>
                    <a:pt x="4726" y="6396"/>
                  </a:lnTo>
                  <a:cubicBezTo>
                    <a:pt x="4852" y="6333"/>
                    <a:pt x="4915" y="6207"/>
                    <a:pt x="4915" y="6081"/>
                  </a:cubicBezTo>
                  <a:lnTo>
                    <a:pt x="49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0"/>
            <p:cNvSpPr/>
            <p:nvPr/>
          </p:nvSpPr>
          <p:spPr>
            <a:xfrm>
              <a:off x="-44754900" y="4006225"/>
              <a:ext cx="52775" cy="105575"/>
            </a:xfrm>
            <a:custGeom>
              <a:rect b="b" l="l" r="r" t="t"/>
              <a:pathLst>
                <a:path extrusionOk="0" h="4223" w="2111">
                  <a:moveTo>
                    <a:pt x="0" y="1"/>
                  </a:moveTo>
                  <a:lnTo>
                    <a:pt x="0" y="3151"/>
                  </a:lnTo>
                  <a:lnTo>
                    <a:pt x="2111" y="4222"/>
                  </a:lnTo>
                  <a:lnTo>
                    <a:pt x="2111" y="1009"/>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0"/>
            <p:cNvSpPr/>
            <p:nvPr/>
          </p:nvSpPr>
          <p:spPr>
            <a:xfrm>
              <a:off x="-44895900" y="4006225"/>
              <a:ext cx="122900" cy="225300"/>
            </a:xfrm>
            <a:custGeom>
              <a:rect b="b" l="l" r="r" t="t"/>
              <a:pathLst>
                <a:path extrusionOk="0" h="9012" w="4916">
                  <a:moveTo>
                    <a:pt x="1" y="1"/>
                  </a:moveTo>
                  <a:lnTo>
                    <a:pt x="1" y="6176"/>
                  </a:lnTo>
                  <a:cubicBezTo>
                    <a:pt x="1" y="6302"/>
                    <a:pt x="95" y="6428"/>
                    <a:pt x="190" y="6491"/>
                  </a:cubicBezTo>
                  <a:lnTo>
                    <a:pt x="4916" y="9011"/>
                  </a:lnTo>
                  <a:lnTo>
                    <a:pt x="4916" y="6428"/>
                  </a:lnTo>
                  <a:lnTo>
                    <a:pt x="2332" y="5105"/>
                  </a:lnTo>
                  <a:lnTo>
                    <a:pt x="2301" y="5105"/>
                  </a:lnTo>
                  <a:cubicBezTo>
                    <a:pt x="2206" y="5073"/>
                    <a:pt x="2143" y="4947"/>
                    <a:pt x="2143" y="4853"/>
                  </a:cubicBezTo>
                  <a:lnTo>
                    <a:pt x="2143" y="1103"/>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1"/>
          <p:cNvSpPr txBox="1"/>
          <p:nvPr>
            <p:ph type="title"/>
          </p:nvPr>
        </p:nvSpPr>
        <p:spPr>
          <a:xfrm>
            <a:off x="720000" y="1402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Insights</a:t>
            </a:r>
            <a:endParaRPr/>
          </a:p>
        </p:txBody>
      </p:sp>
      <p:sp>
        <p:nvSpPr>
          <p:cNvPr id="647" name="Google Shape;647;p11"/>
          <p:cNvSpPr txBox="1"/>
          <p:nvPr/>
        </p:nvSpPr>
        <p:spPr>
          <a:xfrm>
            <a:off x="517250" y="1615700"/>
            <a:ext cx="5450100" cy="215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1.</a:t>
            </a:r>
            <a:r>
              <a:rPr b="1" i="0" lang="en" sz="1400" u="none" cap="none" strike="noStrike">
                <a:solidFill>
                  <a:srgbClr val="000000"/>
                </a:solidFill>
                <a:latin typeface="Calibri"/>
                <a:ea typeface="Calibri"/>
                <a:cs typeface="Calibri"/>
                <a:sym typeface="Calibri"/>
              </a:rPr>
              <a:t>Peak Season for City Hotel</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 2. </a:t>
            </a:r>
            <a:r>
              <a:rPr b="1" i="0" lang="en" sz="1400" u="none" cap="none" strike="noStrike">
                <a:solidFill>
                  <a:srgbClr val="000000"/>
                </a:solidFill>
                <a:latin typeface="Calibri"/>
                <a:ea typeface="Calibri"/>
                <a:cs typeface="Calibri"/>
                <a:sym typeface="Calibri"/>
              </a:rPr>
              <a:t>Peak Season for Resort Hotel</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 3. </a:t>
            </a:r>
            <a:r>
              <a:rPr b="1" i="0" lang="en" sz="1400" u="none" cap="none" strike="noStrike">
                <a:solidFill>
                  <a:srgbClr val="000000"/>
                </a:solidFill>
                <a:latin typeface="Calibri"/>
                <a:ea typeface="Calibri"/>
                <a:cs typeface="Calibri"/>
                <a:sym typeface="Calibri"/>
              </a:rPr>
              <a:t>Off-Peak Periods</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15000"/>
              </a:lnSpc>
              <a:spcBef>
                <a:spcPts val="1200"/>
              </a:spcBef>
              <a:spcAft>
                <a:spcPts val="0"/>
              </a:spcAft>
              <a:buClr>
                <a:srgbClr val="000000"/>
              </a:buClr>
              <a:buSzPts val="1400"/>
              <a:buFont typeface="Arial"/>
              <a:buNone/>
            </a:pPr>
            <a:r>
              <a:t/>
            </a:r>
            <a:endParaRPr b="1" i="0" sz="1200" u="none" cap="none" strike="noStrike">
              <a:solidFill>
                <a:srgbClr val="000000"/>
              </a:solidFill>
              <a:latin typeface="Arial"/>
              <a:ea typeface="Arial"/>
              <a:cs typeface="Arial"/>
              <a:sym typeface="Arial"/>
            </a:endParaRPr>
          </a:p>
          <a:p>
            <a:pPr indent="0" lvl="0" marL="0" marR="0" rtl="0" algn="ctr">
              <a:lnSpc>
                <a:spcPct val="115000"/>
              </a:lnSpc>
              <a:spcBef>
                <a:spcPts val="1200"/>
              </a:spcBef>
              <a:spcAft>
                <a:spcPts val="0"/>
              </a:spcAft>
              <a:buClr>
                <a:srgbClr val="000000"/>
              </a:buClr>
              <a:buSzPts val="1300"/>
              <a:buFont typeface="Arial"/>
              <a:buNone/>
            </a:pPr>
            <a:r>
              <a:t/>
            </a:r>
            <a:endParaRPr b="0" i="0" sz="1200" u="none" cap="none" strike="noStrike">
              <a:solidFill>
                <a:schemeClr val="dk1"/>
              </a:solidFill>
              <a:latin typeface="Outfit"/>
              <a:ea typeface="Outfit"/>
              <a:cs typeface="Outfit"/>
              <a:sym typeface="Outfit"/>
            </a:endParaRPr>
          </a:p>
          <a:p>
            <a:pPr indent="0" lvl="0" marL="0" marR="0" rtl="0" algn="ctr">
              <a:lnSpc>
                <a:spcPct val="115000"/>
              </a:lnSpc>
              <a:spcBef>
                <a:spcPts val="1200"/>
              </a:spcBef>
              <a:spcAft>
                <a:spcPts val="1200"/>
              </a:spcAft>
              <a:buClr>
                <a:srgbClr val="000000"/>
              </a:buClr>
              <a:buSzPts val="1400"/>
              <a:buFont typeface="Arial"/>
              <a:buNone/>
            </a:pPr>
            <a:r>
              <a:t/>
            </a:r>
            <a:endParaRPr b="1" i="0" sz="1200" u="none" cap="none" strike="noStrike">
              <a:solidFill>
                <a:srgbClr val="000000"/>
              </a:solidFill>
              <a:latin typeface="Arial"/>
              <a:ea typeface="Arial"/>
              <a:cs typeface="Arial"/>
              <a:sym typeface="Arial"/>
            </a:endParaRPr>
          </a:p>
        </p:txBody>
      </p:sp>
      <p:pic>
        <p:nvPicPr>
          <p:cNvPr id="648" name="Google Shape;648;p11"/>
          <p:cNvPicPr preferRelativeResize="0"/>
          <p:nvPr/>
        </p:nvPicPr>
        <p:blipFill rotWithShape="1">
          <a:blip r:embed="rId3">
            <a:alphaModFix/>
          </a:blip>
          <a:srcRect b="0" l="0" r="0" t="0"/>
          <a:stretch/>
        </p:blipFill>
        <p:spPr>
          <a:xfrm>
            <a:off x="3210275" y="1143000"/>
            <a:ext cx="5177699" cy="2857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g31097ebd30d_3_13"/>
          <p:cNvSpPr txBox="1"/>
          <p:nvPr>
            <p:ph type="title"/>
          </p:nvPr>
        </p:nvSpPr>
        <p:spPr>
          <a:xfrm>
            <a:off x="720000" y="1402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Insights</a:t>
            </a:r>
            <a:endParaRPr/>
          </a:p>
        </p:txBody>
      </p:sp>
      <p:sp>
        <p:nvSpPr>
          <p:cNvPr id="654" name="Google Shape;654;g31097ebd30d_3_13"/>
          <p:cNvSpPr txBox="1"/>
          <p:nvPr/>
        </p:nvSpPr>
        <p:spPr>
          <a:xfrm>
            <a:off x="517250" y="853700"/>
            <a:ext cx="5450100" cy="356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latin typeface="Calibri"/>
                <a:ea typeface="Calibri"/>
                <a:cs typeface="Calibri"/>
                <a:sym typeface="Calibri"/>
              </a:rPr>
              <a:t>1</a:t>
            </a:r>
            <a:r>
              <a:rPr b="1" lang="en" sz="1500">
                <a:latin typeface="Calibri"/>
                <a:ea typeface="Calibri"/>
                <a:cs typeface="Calibri"/>
                <a:sym typeface="Calibri"/>
              </a:rPr>
              <a:t>.Cancellation Rate by Customer Type</a:t>
            </a:r>
            <a:endParaRPr b="1" sz="1500">
              <a:latin typeface="Calibri"/>
              <a:ea typeface="Calibri"/>
              <a:cs typeface="Calibri"/>
              <a:sym typeface="Calibri"/>
            </a:endParaRPr>
          </a:p>
          <a:p>
            <a:pPr indent="0" lvl="0" marL="469900" rtl="0" algn="l">
              <a:lnSpc>
                <a:spcPct val="115000"/>
              </a:lnSpc>
              <a:spcBef>
                <a:spcPts val="1200"/>
              </a:spcBef>
              <a:spcAft>
                <a:spcPts val="0"/>
              </a:spcAft>
              <a:buNone/>
            </a:pPr>
            <a:r>
              <a:rPr lang="en"/>
              <a:t>•</a:t>
            </a:r>
            <a:r>
              <a:rPr lang="en">
                <a:latin typeface="Calibri"/>
                <a:ea typeface="Calibri"/>
                <a:cs typeface="Calibri"/>
                <a:sym typeface="Calibri"/>
              </a:rPr>
              <a:t>Transient bookings</a:t>
            </a:r>
            <a:endParaRPr>
              <a:latin typeface="Calibri"/>
              <a:ea typeface="Calibri"/>
              <a:cs typeface="Calibri"/>
              <a:sym typeface="Calibri"/>
            </a:endParaRPr>
          </a:p>
          <a:p>
            <a:pPr indent="0" lvl="0" marL="469900" rtl="0" algn="l">
              <a:lnSpc>
                <a:spcPct val="115000"/>
              </a:lnSpc>
              <a:spcBef>
                <a:spcPts val="1200"/>
              </a:spcBef>
              <a:spcAft>
                <a:spcPts val="0"/>
              </a:spcAft>
              <a:buNone/>
            </a:pPr>
            <a:r>
              <a:rPr lang="en"/>
              <a:t>•</a:t>
            </a:r>
            <a:r>
              <a:rPr lang="en">
                <a:latin typeface="Calibri"/>
                <a:ea typeface="Calibri"/>
                <a:cs typeface="Calibri"/>
                <a:sym typeface="Calibri"/>
              </a:rPr>
              <a:t>Transient-Party bookings</a:t>
            </a:r>
            <a:endParaRPr>
              <a:latin typeface="Calibri"/>
              <a:ea typeface="Calibri"/>
              <a:cs typeface="Calibri"/>
              <a:sym typeface="Calibri"/>
            </a:endParaRPr>
          </a:p>
          <a:p>
            <a:pPr indent="0" lvl="0" marL="469900" rtl="0" algn="l">
              <a:lnSpc>
                <a:spcPct val="115000"/>
              </a:lnSpc>
              <a:spcBef>
                <a:spcPts val="1200"/>
              </a:spcBef>
              <a:spcAft>
                <a:spcPts val="0"/>
              </a:spcAft>
              <a:buNone/>
            </a:pPr>
            <a:r>
              <a:rPr lang="en"/>
              <a:t>•</a:t>
            </a:r>
            <a:r>
              <a:rPr lang="en">
                <a:latin typeface="Calibri"/>
                <a:ea typeface="Calibri"/>
                <a:cs typeface="Calibri"/>
                <a:sym typeface="Calibri"/>
              </a:rPr>
              <a:t>Group and Contract bookings</a:t>
            </a:r>
            <a:endParaRPr>
              <a:latin typeface="Calibri"/>
              <a:ea typeface="Calibri"/>
              <a:cs typeface="Calibri"/>
              <a:sym typeface="Calibri"/>
            </a:endParaRPr>
          </a:p>
          <a:p>
            <a:pPr indent="0" lvl="0" marL="0" rtl="0" algn="l">
              <a:lnSpc>
                <a:spcPct val="115000"/>
              </a:lnSpc>
              <a:spcBef>
                <a:spcPts val="1200"/>
              </a:spcBef>
              <a:spcAft>
                <a:spcPts val="0"/>
              </a:spcAft>
              <a:buNone/>
            </a:pPr>
            <a:r>
              <a:rPr b="1" lang="en">
                <a:latin typeface="Calibri"/>
                <a:ea typeface="Calibri"/>
                <a:cs typeface="Calibri"/>
                <a:sym typeface="Calibri"/>
              </a:rPr>
              <a:t> 2. </a:t>
            </a:r>
            <a:r>
              <a:rPr b="1" lang="en" sz="1500">
                <a:latin typeface="Calibri"/>
                <a:ea typeface="Calibri"/>
                <a:cs typeface="Calibri"/>
                <a:sym typeface="Calibri"/>
              </a:rPr>
              <a:t>Impact of Distribution Channels</a:t>
            </a:r>
            <a:endParaRPr b="1" sz="1500">
              <a:latin typeface="Calibri"/>
              <a:ea typeface="Calibri"/>
              <a:cs typeface="Calibri"/>
              <a:sym typeface="Calibri"/>
            </a:endParaRPr>
          </a:p>
          <a:p>
            <a:pPr indent="0" lvl="0" marL="457200" rtl="0" algn="l">
              <a:lnSpc>
                <a:spcPct val="115000"/>
              </a:lnSpc>
              <a:spcBef>
                <a:spcPts val="1200"/>
              </a:spcBef>
              <a:spcAft>
                <a:spcPts val="0"/>
              </a:spcAft>
              <a:buNone/>
            </a:pPr>
            <a:r>
              <a:rPr lang="en"/>
              <a:t>•</a:t>
            </a:r>
            <a:r>
              <a:rPr lang="en">
                <a:latin typeface="Calibri"/>
                <a:ea typeface="Calibri"/>
                <a:cs typeface="Calibri"/>
                <a:sym typeface="Calibri"/>
              </a:rPr>
              <a:t>      Online Travel Agents (OTA)</a:t>
            </a:r>
            <a:endParaRPr>
              <a:latin typeface="Calibri"/>
              <a:ea typeface="Calibri"/>
              <a:cs typeface="Calibri"/>
              <a:sym typeface="Calibri"/>
            </a:endParaRPr>
          </a:p>
          <a:p>
            <a:pPr indent="0" lvl="0" marL="457200" rtl="0" algn="l">
              <a:lnSpc>
                <a:spcPct val="115000"/>
              </a:lnSpc>
              <a:spcBef>
                <a:spcPts val="1200"/>
              </a:spcBef>
              <a:spcAft>
                <a:spcPts val="0"/>
              </a:spcAft>
              <a:buNone/>
            </a:pPr>
            <a:r>
              <a:rPr lang="en"/>
              <a:t>•</a:t>
            </a:r>
            <a:r>
              <a:rPr lang="en">
                <a:latin typeface="Calibri"/>
                <a:ea typeface="Calibri"/>
                <a:cs typeface="Calibri"/>
                <a:sym typeface="Calibri"/>
              </a:rPr>
              <a:t>     Offline Travel Agents and Tour Operators</a:t>
            </a:r>
            <a:endParaRPr>
              <a:latin typeface="Calibri"/>
              <a:ea typeface="Calibri"/>
              <a:cs typeface="Calibri"/>
              <a:sym typeface="Calibri"/>
            </a:endParaRPr>
          </a:p>
          <a:p>
            <a:pPr indent="0" lvl="0" marL="0" rtl="0" algn="l">
              <a:lnSpc>
                <a:spcPct val="115000"/>
              </a:lnSpc>
              <a:spcBef>
                <a:spcPts val="1200"/>
              </a:spcBef>
              <a:spcAft>
                <a:spcPts val="0"/>
              </a:spcAft>
              <a:buNone/>
            </a:pPr>
            <a:r>
              <a:rPr b="1" lang="en">
                <a:latin typeface="Calibri"/>
                <a:ea typeface="Calibri"/>
                <a:cs typeface="Calibri"/>
                <a:sym typeface="Calibri"/>
              </a:rPr>
              <a:t> 3. </a:t>
            </a:r>
            <a:r>
              <a:rPr b="1" lang="en" sz="1500">
                <a:latin typeface="Calibri"/>
                <a:ea typeface="Calibri"/>
                <a:cs typeface="Calibri"/>
                <a:sym typeface="Calibri"/>
              </a:rPr>
              <a:t>Market Segment Influence</a:t>
            </a:r>
            <a:endParaRPr b="1" sz="1500">
              <a:latin typeface="Calibri"/>
              <a:ea typeface="Calibri"/>
              <a:cs typeface="Calibri"/>
              <a:sym typeface="Calibri"/>
            </a:endParaRPr>
          </a:p>
          <a:p>
            <a:pPr indent="0" lvl="0" marL="457200" rtl="0" algn="l">
              <a:lnSpc>
                <a:spcPct val="115000"/>
              </a:lnSpc>
              <a:spcBef>
                <a:spcPts val="1200"/>
              </a:spcBef>
              <a:spcAft>
                <a:spcPts val="0"/>
              </a:spcAft>
              <a:buNone/>
            </a:pPr>
            <a:r>
              <a:rPr lang="en"/>
              <a:t>•</a:t>
            </a:r>
            <a:r>
              <a:rPr lang="en">
                <a:latin typeface="Calibri"/>
                <a:ea typeface="Calibri"/>
                <a:cs typeface="Calibri"/>
                <a:sym typeface="Calibri"/>
              </a:rPr>
              <a:t>Corporate and Direct bookings</a:t>
            </a:r>
            <a:endParaRPr>
              <a:latin typeface="Calibri"/>
              <a:ea typeface="Calibri"/>
              <a:cs typeface="Calibri"/>
              <a:sym typeface="Calibri"/>
            </a:endParaRPr>
          </a:p>
          <a:p>
            <a:pPr indent="0" lvl="0" marL="0" marR="0" rtl="0" algn="ctr">
              <a:lnSpc>
                <a:spcPct val="115000"/>
              </a:lnSpc>
              <a:spcBef>
                <a:spcPts val="1200"/>
              </a:spcBef>
              <a:spcAft>
                <a:spcPts val="1200"/>
              </a:spcAft>
              <a:buClr>
                <a:srgbClr val="000000"/>
              </a:buClr>
              <a:buSzPts val="1400"/>
              <a:buFont typeface="Arial"/>
              <a:buNone/>
            </a:pPr>
            <a:r>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g31097ebd30d_3_0"/>
          <p:cNvSpPr txBox="1"/>
          <p:nvPr>
            <p:ph type="title"/>
          </p:nvPr>
        </p:nvSpPr>
        <p:spPr>
          <a:xfrm>
            <a:off x="720000" y="1402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Recommendations</a:t>
            </a:r>
            <a:endParaRPr/>
          </a:p>
        </p:txBody>
      </p:sp>
      <p:sp>
        <p:nvSpPr>
          <p:cNvPr id="660" name="Google Shape;660;g31097ebd30d_3_0"/>
          <p:cNvSpPr txBox="1"/>
          <p:nvPr/>
        </p:nvSpPr>
        <p:spPr>
          <a:xfrm>
            <a:off x="1067975" y="1159421"/>
            <a:ext cx="5177700" cy="378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400"/>
              <a:buFont typeface="Arial"/>
              <a:buNone/>
            </a:pPr>
            <a:r>
              <a:rPr b="1" i="0" lang="en" sz="1500" u="none" cap="none" strike="noStrike">
                <a:solidFill>
                  <a:srgbClr val="000000"/>
                </a:solidFill>
                <a:latin typeface="Arial"/>
                <a:ea typeface="Arial"/>
                <a:cs typeface="Arial"/>
                <a:sym typeface="Arial"/>
              </a:rPr>
              <a:t>1. </a:t>
            </a:r>
            <a:r>
              <a:rPr b="1" i="0" lang="en" sz="1500" u="none" cap="none" strike="noStrike">
                <a:solidFill>
                  <a:srgbClr val="000000"/>
                </a:solidFill>
                <a:latin typeface="Calibri"/>
                <a:ea typeface="Calibri"/>
                <a:cs typeface="Calibri"/>
                <a:sym typeface="Calibri"/>
              </a:rPr>
              <a:t>Dynamic Pricing Strategy</a:t>
            </a:r>
            <a:endParaRPr b="1" i="0" sz="1500" u="none" cap="none" strike="noStrike">
              <a:solidFill>
                <a:srgbClr val="000000"/>
              </a:solidFill>
              <a:latin typeface="Arial"/>
              <a:ea typeface="Arial"/>
              <a:cs typeface="Arial"/>
              <a:sym typeface="Arial"/>
            </a:endParaRPr>
          </a:p>
          <a:p>
            <a:pPr indent="0" lvl="0" marL="12700" rtl="0" algn="l">
              <a:lnSpc>
                <a:spcPct val="115000"/>
              </a:lnSpc>
              <a:spcBef>
                <a:spcPts val="1200"/>
              </a:spcBef>
              <a:spcAft>
                <a:spcPts val="0"/>
              </a:spcAft>
              <a:buNone/>
            </a:pPr>
            <a:r>
              <a:t/>
            </a:r>
            <a:endParaRPr b="1" sz="1500"/>
          </a:p>
          <a:p>
            <a:pPr indent="0" lvl="0" marL="0" marR="0" rtl="0" algn="l">
              <a:lnSpc>
                <a:spcPct val="115000"/>
              </a:lnSpc>
              <a:spcBef>
                <a:spcPts val="1200"/>
              </a:spcBef>
              <a:spcAft>
                <a:spcPts val="0"/>
              </a:spcAft>
              <a:buClr>
                <a:srgbClr val="000000"/>
              </a:buClr>
              <a:buSzPts val="1400"/>
              <a:buFont typeface="Arial"/>
              <a:buNone/>
            </a:pPr>
            <a:r>
              <a:rPr b="1" i="0" lang="en" sz="1500" u="none" cap="none" strike="noStrike">
                <a:solidFill>
                  <a:srgbClr val="000000"/>
                </a:solidFill>
                <a:latin typeface="Arial"/>
                <a:ea typeface="Arial"/>
                <a:cs typeface="Arial"/>
                <a:sym typeface="Arial"/>
              </a:rPr>
              <a:t> 2. </a:t>
            </a:r>
            <a:r>
              <a:rPr b="1" i="0" lang="en" sz="1500" u="none" cap="none" strike="noStrike">
                <a:solidFill>
                  <a:srgbClr val="000000"/>
                </a:solidFill>
                <a:latin typeface="Calibri"/>
                <a:ea typeface="Calibri"/>
                <a:cs typeface="Calibri"/>
                <a:sym typeface="Calibri"/>
              </a:rPr>
              <a:t>Staffing Adjustments</a:t>
            </a:r>
            <a:endParaRPr b="1" i="0" sz="1500" u="none" cap="none" strike="noStrike">
              <a:solidFill>
                <a:srgbClr val="000000"/>
              </a:solidFill>
              <a:latin typeface="Calibri"/>
              <a:ea typeface="Calibri"/>
              <a:cs typeface="Calibri"/>
              <a:sym typeface="Calibri"/>
            </a:endParaRPr>
          </a:p>
          <a:p>
            <a:pPr indent="0" lvl="0" marL="0" rtl="0" algn="l">
              <a:lnSpc>
                <a:spcPct val="115000"/>
              </a:lnSpc>
              <a:spcBef>
                <a:spcPts val="1200"/>
              </a:spcBef>
              <a:spcAft>
                <a:spcPts val="0"/>
              </a:spcAft>
              <a:buNone/>
            </a:pPr>
            <a:r>
              <a:rPr lang="en"/>
              <a:t>•</a:t>
            </a:r>
            <a:r>
              <a:rPr lang="en">
                <a:latin typeface="Calibri"/>
                <a:ea typeface="Calibri"/>
                <a:cs typeface="Calibri"/>
                <a:sym typeface="Calibri"/>
              </a:rPr>
              <a:t>      </a:t>
            </a:r>
            <a:endParaRPr b="1" i="0" sz="15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rPr b="1" i="0" lang="en" sz="1500" u="none" cap="none" strike="noStrike">
                <a:solidFill>
                  <a:srgbClr val="000000"/>
                </a:solidFill>
                <a:latin typeface="Arial"/>
                <a:ea typeface="Arial"/>
                <a:cs typeface="Arial"/>
                <a:sym typeface="Arial"/>
              </a:rPr>
              <a:t> 3. </a:t>
            </a:r>
            <a:r>
              <a:rPr b="1" i="0" lang="en" sz="1500" u="none" cap="none" strike="noStrike">
                <a:solidFill>
                  <a:srgbClr val="000000"/>
                </a:solidFill>
                <a:latin typeface="Calibri"/>
                <a:ea typeface="Calibri"/>
                <a:cs typeface="Calibri"/>
                <a:sym typeface="Calibri"/>
              </a:rPr>
              <a:t>Promotional Offers for Off-Peak Periods</a:t>
            </a:r>
            <a:endParaRPr b="1" i="0" sz="15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1" i="0" sz="1500" u="none" cap="none" strike="noStrike">
              <a:solidFill>
                <a:srgbClr val="000000"/>
              </a:solidFill>
              <a:latin typeface="Arial"/>
              <a:ea typeface="Arial"/>
              <a:cs typeface="Arial"/>
              <a:sym typeface="Arial"/>
            </a:endParaRPr>
          </a:p>
          <a:p>
            <a:pPr indent="0" lvl="0" marL="0" marR="0" rtl="0" algn="ctr">
              <a:lnSpc>
                <a:spcPct val="115000"/>
              </a:lnSpc>
              <a:spcBef>
                <a:spcPts val="1200"/>
              </a:spcBef>
              <a:spcAft>
                <a:spcPts val="0"/>
              </a:spcAft>
              <a:buClr>
                <a:srgbClr val="000000"/>
              </a:buClr>
              <a:buSzPts val="1400"/>
              <a:buFont typeface="Arial"/>
              <a:buNone/>
            </a:pPr>
            <a:r>
              <a:t/>
            </a:r>
            <a:endParaRPr b="1" i="0" sz="1500" u="none" cap="none" strike="noStrike">
              <a:solidFill>
                <a:srgbClr val="000000"/>
              </a:solidFill>
              <a:latin typeface="Arial"/>
              <a:ea typeface="Arial"/>
              <a:cs typeface="Arial"/>
              <a:sym typeface="Arial"/>
            </a:endParaRPr>
          </a:p>
          <a:p>
            <a:pPr indent="0" lvl="0" marL="0" marR="0" rtl="0" algn="ctr">
              <a:lnSpc>
                <a:spcPct val="115000"/>
              </a:lnSpc>
              <a:spcBef>
                <a:spcPts val="1200"/>
              </a:spcBef>
              <a:spcAft>
                <a:spcPts val="0"/>
              </a:spcAft>
              <a:buClr>
                <a:srgbClr val="000000"/>
              </a:buClr>
              <a:buSzPts val="1300"/>
              <a:buFont typeface="Arial"/>
              <a:buNone/>
            </a:pPr>
            <a:r>
              <a:t/>
            </a:r>
            <a:endParaRPr b="0" i="0" sz="1400" u="none" cap="none" strike="noStrike">
              <a:solidFill>
                <a:schemeClr val="dk1"/>
              </a:solidFill>
              <a:latin typeface="Outfit"/>
              <a:ea typeface="Outfit"/>
              <a:cs typeface="Outfit"/>
              <a:sym typeface="Outfit"/>
            </a:endParaRPr>
          </a:p>
          <a:p>
            <a:pPr indent="0" lvl="0" marL="0" marR="0" rtl="0" algn="ctr">
              <a:lnSpc>
                <a:spcPct val="115000"/>
              </a:lnSpc>
              <a:spcBef>
                <a:spcPts val="1200"/>
              </a:spcBef>
              <a:spcAft>
                <a:spcPts val="1200"/>
              </a:spcAft>
              <a:buClr>
                <a:srgbClr val="000000"/>
              </a:buClr>
              <a:buSzPts val="1400"/>
              <a:buFont typeface="Arial"/>
              <a:buNone/>
            </a:pPr>
            <a:r>
              <a:t/>
            </a:r>
            <a:endParaRPr b="1" i="0" sz="15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12"/>
          <p:cNvSpPr txBox="1"/>
          <p:nvPr>
            <p:ph type="title"/>
          </p:nvPr>
        </p:nvSpPr>
        <p:spPr>
          <a:xfrm>
            <a:off x="720000" y="2164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Recommendations</a:t>
            </a:r>
            <a:endParaRPr/>
          </a:p>
        </p:txBody>
      </p:sp>
      <p:sp>
        <p:nvSpPr>
          <p:cNvPr id="666" name="Google Shape;666;p12"/>
          <p:cNvSpPr txBox="1"/>
          <p:nvPr/>
        </p:nvSpPr>
        <p:spPr>
          <a:xfrm>
            <a:off x="1102875" y="1456725"/>
            <a:ext cx="4905000" cy="27456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0"/>
              </a:spcAft>
              <a:buClr>
                <a:srgbClr val="000000"/>
              </a:buClr>
              <a:buSzPts val="1400"/>
              <a:buFont typeface="Arial"/>
              <a:buNone/>
            </a:pPr>
            <a:r>
              <a:rPr b="1" i="0" lang="en" sz="1500" u="none" cap="none" strike="noStrike">
                <a:solidFill>
                  <a:srgbClr val="000000"/>
                </a:solidFill>
                <a:latin typeface="Calibri"/>
                <a:ea typeface="Calibri"/>
                <a:cs typeface="Calibri"/>
                <a:sym typeface="Calibri"/>
              </a:rPr>
              <a:t>4. Adjust Cancellation Policies for High-Risk Channels and Customer Types</a:t>
            </a:r>
            <a:endParaRPr b="1" i="0" sz="1500" u="none" cap="none" strike="noStrike">
              <a:solidFill>
                <a:srgbClr val="000000"/>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400"/>
              <a:buFont typeface="Arial"/>
              <a:buNone/>
            </a:pPr>
            <a:r>
              <a:rPr b="1" i="0" lang="en" sz="1500" u="none" cap="none" strike="noStrike">
                <a:solidFill>
                  <a:srgbClr val="000000"/>
                </a:solidFill>
                <a:latin typeface="Calibri"/>
                <a:ea typeface="Calibri"/>
                <a:cs typeface="Calibri"/>
                <a:sym typeface="Calibri"/>
              </a:rPr>
              <a:t>5. Encourage Direct Bookings</a:t>
            </a:r>
            <a:endParaRPr b="1" i="0" sz="1500" u="none" cap="none" strike="noStrike">
              <a:solidFill>
                <a:srgbClr val="000000"/>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400"/>
              <a:buFont typeface="Arial"/>
              <a:buNone/>
            </a:pPr>
            <a:r>
              <a:rPr b="1" i="0" lang="en" sz="1500" u="none" cap="none" strike="noStrike">
                <a:solidFill>
                  <a:srgbClr val="000000"/>
                </a:solidFill>
                <a:latin typeface="Calibri"/>
                <a:ea typeface="Calibri"/>
                <a:cs typeface="Calibri"/>
                <a:sym typeface="Calibri"/>
              </a:rPr>
              <a:t>6. Targeted Marketing to High-Retention Segments</a:t>
            </a:r>
            <a:endParaRPr b="1" i="0" sz="1500" u="none" cap="none" strike="noStrike">
              <a:solidFill>
                <a:srgbClr val="000000"/>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400"/>
              <a:buFont typeface="Arial"/>
              <a:buNone/>
            </a:pPr>
            <a:r>
              <a:rPr b="1" i="0" lang="en" sz="1500" u="none" cap="none" strike="noStrike">
                <a:solidFill>
                  <a:srgbClr val="000000"/>
                </a:solidFill>
                <a:latin typeface="Calibri"/>
                <a:ea typeface="Calibri"/>
                <a:cs typeface="Calibri"/>
                <a:sym typeface="Calibri"/>
              </a:rPr>
              <a:t>7. Improve Customer Communication and Support</a:t>
            </a:r>
            <a:endParaRPr b="1" i="0" sz="1500" u="none" cap="none" strike="noStrike">
              <a:solidFill>
                <a:srgbClr val="000000"/>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400"/>
              <a:buFont typeface="Arial"/>
              <a:buNone/>
            </a:pPr>
            <a:r>
              <a:rPr b="1" i="0" lang="en" sz="1500" u="none" cap="none" strike="noStrike">
                <a:solidFill>
                  <a:srgbClr val="000000"/>
                </a:solidFill>
                <a:latin typeface="Calibri"/>
                <a:ea typeface="Calibri"/>
                <a:cs typeface="Calibri"/>
                <a:sym typeface="Calibri"/>
              </a:rPr>
              <a:t>8. Enhance Customer Loyalty Programs</a:t>
            </a:r>
            <a:endParaRPr b="1" i="0" sz="1500" u="none" cap="none" strike="noStrike">
              <a:solidFill>
                <a:srgbClr val="000000"/>
              </a:solidFill>
              <a:latin typeface="Calibri"/>
              <a:ea typeface="Calibri"/>
              <a:cs typeface="Calibri"/>
              <a:sym typeface="Calibri"/>
            </a:endParaRPr>
          </a:p>
          <a:p>
            <a:pPr indent="0" lvl="0" marL="0" marR="0" rtl="0" algn="l">
              <a:lnSpc>
                <a:spcPct val="107916"/>
              </a:lnSpc>
              <a:spcBef>
                <a:spcPts val="1200"/>
              </a:spcBef>
              <a:spcAft>
                <a:spcPts val="800"/>
              </a:spcAft>
              <a:buClr>
                <a:srgbClr val="000000"/>
              </a:buClr>
              <a:buSzPts val="1400"/>
              <a:buFont typeface="Arial"/>
              <a:buNone/>
            </a:pPr>
            <a:r>
              <a:t/>
            </a:r>
            <a:endParaRPr b="1" i="0" sz="1500" u="none" cap="none" strike="noStrik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cxnSp>
        <p:nvCxnSpPr>
          <p:cNvPr id="671" name="Google Shape;671;p13"/>
          <p:cNvCxnSpPr/>
          <p:nvPr/>
        </p:nvCxnSpPr>
        <p:spPr>
          <a:xfrm>
            <a:off x="4150650" y="2699400"/>
            <a:ext cx="842700" cy="0"/>
          </a:xfrm>
          <a:prstGeom prst="straightConnector1">
            <a:avLst/>
          </a:prstGeom>
          <a:noFill/>
          <a:ln cap="flat" cmpd="sng" w="19050">
            <a:solidFill>
              <a:schemeClr val="dk1"/>
            </a:solidFill>
            <a:prstDash val="solid"/>
            <a:round/>
            <a:headEnd len="sm" w="sm" type="none"/>
            <a:tailEnd len="sm" w="sm" type="none"/>
          </a:ln>
        </p:spPr>
      </p:cxnSp>
      <p:sp>
        <p:nvSpPr>
          <p:cNvPr id="672" name="Google Shape;672;p13"/>
          <p:cNvSpPr txBox="1"/>
          <p:nvPr>
            <p:ph type="title"/>
          </p:nvPr>
        </p:nvSpPr>
        <p:spPr>
          <a:xfrm>
            <a:off x="2487388" y="1389325"/>
            <a:ext cx="4448100" cy="1058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a:t>THANKS!</a:t>
            </a:r>
            <a:endParaRPr/>
          </a:p>
        </p:txBody>
      </p:sp>
      <p:sp>
        <p:nvSpPr>
          <p:cNvPr id="673" name="Google Shape;673;p13"/>
          <p:cNvSpPr txBox="1"/>
          <p:nvPr>
            <p:ph idx="1" type="subTitle"/>
          </p:nvPr>
        </p:nvSpPr>
        <p:spPr>
          <a:xfrm>
            <a:off x="2347950" y="2775600"/>
            <a:ext cx="4448100" cy="105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b="1" lang="en"/>
              <a:t>Do you have any questions?</a:t>
            </a:r>
            <a:endParaRPr b="1"/>
          </a:p>
          <a:p>
            <a:pPr indent="0" lvl="0" marL="0" rtl="0" algn="ctr">
              <a:lnSpc>
                <a:spcPct val="100000"/>
              </a:lnSpc>
              <a:spcBef>
                <a:spcPts val="0"/>
              </a:spcBef>
              <a:spcAft>
                <a:spcPts val="0"/>
              </a:spcAft>
              <a:buSzPts val="1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
          <p:cNvSpPr txBox="1"/>
          <p:nvPr>
            <p:ph idx="3" type="subTitle"/>
          </p:nvPr>
        </p:nvSpPr>
        <p:spPr>
          <a:xfrm>
            <a:off x="1685465" y="4367200"/>
            <a:ext cx="2426100" cy="319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Yossi Akerman</a:t>
            </a:r>
            <a:endParaRPr/>
          </a:p>
        </p:txBody>
      </p:sp>
      <p:sp>
        <p:nvSpPr>
          <p:cNvPr id="419" name="Google Shape;419;p2"/>
          <p:cNvSpPr txBox="1"/>
          <p:nvPr>
            <p:ph idx="4" type="subTitle"/>
          </p:nvPr>
        </p:nvSpPr>
        <p:spPr>
          <a:xfrm>
            <a:off x="4701900" y="4372025"/>
            <a:ext cx="2426100" cy="319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Riham Khalaily</a:t>
            </a:r>
            <a:endParaRPr/>
          </a:p>
        </p:txBody>
      </p:sp>
      <p:pic>
        <p:nvPicPr>
          <p:cNvPr id="420" name="Google Shape;420;p2"/>
          <p:cNvPicPr preferRelativeResize="0"/>
          <p:nvPr/>
        </p:nvPicPr>
        <p:blipFill rotWithShape="1">
          <a:blip r:embed="rId3">
            <a:alphaModFix/>
          </a:blip>
          <a:srcRect b="4312" l="0" r="0" t="4304"/>
          <a:stretch/>
        </p:blipFill>
        <p:spPr>
          <a:xfrm>
            <a:off x="5152800" y="2827800"/>
            <a:ext cx="1524300" cy="1374300"/>
          </a:xfrm>
          <a:prstGeom prst="rect">
            <a:avLst/>
          </a:prstGeom>
          <a:noFill/>
          <a:ln>
            <a:noFill/>
          </a:ln>
        </p:spPr>
      </p:pic>
      <p:sp>
        <p:nvSpPr>
          <p:cNvPr id="421" name="Google Shape;421;p2"/>
          <p:cNvSpPr txBox="1"/>
          <p:nvPr>
            <p:ph type="title"/>
          </p:nvPr>
        </p:nvSpPr>
        <p:spPr>
          <a:xfrm>
            <a:off x="1763025" y="257925"/>
            <a:ext cx="4614300" cy="1714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OUR TEAM</a:t>
            </a:r>
            <a:endParaRPr/>
          </a:p>
        </p:txBody>
      </p:sp>
      <p:pic>
        <p:nvPicPr>
          <p:cNvPr id="422" name="Google Shape;422;p2"/>
          <p:cNvPicPr preferRelativeResize="0"/>
          <p:nvPr/>
        </p:nvPicPr>
        <p:blipFill rotWithShape="1">
          <a:blip r:embed="rId4">
            <a:alphaModFix/>
          </a:blip>
          <a:srcRect b="19028" l="1569" r="1567" t="-19030"/>
          <a:stretch/>
        </p:blipFill>
        <p:spPr>
          <a:xfrm>
            <a:off x="2205375" y="2569175"/>
            <a:ext cx="1386300" cy="1556725"/>
          </a:xfrm>
          <a:prstGeom prst="rect">
            <a:avLst/>
          </a:prstGeom>
          <a:noFill/>
          <a:ln>
            <a:noFill/>
          </a:ln>
        </p:spPr>
      </p:pic>
      <p:pic>
        <p:nvPicPr>
          <p:cNvPr id="423" name="Google Shape;423;p2"/>
          <p:cNvPicPr preferRelativeResize="0"/>
          <p:nvPr/>
        </p:nvPicPr>
        <p:blipFill rotWithShape="1">
          <a:blip r:embed="rId5">
            <a:alphaModFix/>
          </a:blip>
          <a:srcRect b="3701" l="0" r="0" t="3703"/>
          <a:stretch/>
        </p:blipFill>
        <p:spPr>
          <a:xfrm>
            <a:off x="6304800" y="732675"/>
            <a:ext cx="1524300" cy="1374300"/>
          </a:xfrm>
          <a:prstGeom prst="rect">
            <a:avLst/>
          </a:prstGeom>
          <a:noFill/>
          <a:ln>
            <a:noFill/>
          </a:ln>
        </p:spPr>
      </p:pic>
      <p:sp>
        <p:nvSpPr>
          <p:cNvPr id="424" name="Google Shape;424;p2"/>
          <p:cNvSpPr txBox="1"/>
          <p:nvPr>
            <p:ph idx="3" type="subTitle"/>
          </p:nvPr>
        </p:nvSpPr>
        <p:spPr>
          <a:xfrm>
            <a:off x="5853890" y="2446850"/>
            <a:ext cx="2426100" cy="319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Tali Fulman</a:t>
            </a:r>
            <a:endParaRPr/>
          </a:p>
          <a:p>
            <a:pPr indent="0" lvl="0" marL="0" rtl="0" algn="ctr">
              <a:lnSpc>
                <a:spcPct val="100000"/>
              </a:lnSpc>
              <a:spcBef>
                <a:spcPts val="0"/>
              </a:spcBef>
              <a:spcAft>
                <a:spcPts val="0"/>
              </a:spcAft>
              <a:buSzPts val="2400"/>
              <a:buNone/>
            </a:pPr>
            <a:r>
              <a:rPr lang="en" sz="1800"/>
              <a:t>Mentor</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grpSp>
        <p:nvGrpSpPr>
          <p:cNvPr id="429" name="Google Shape;429;p3"/>
          <p:cNvGrpSpPr/>
          <p:nvPr/>
        </p:nvGrpSpPr>
        <p:grpSpPr>
          <a:xfrm>
            <a:off x="805500" y="1487852"/>
            <a:ext cx="7533000" cy="1506650"/>
            <a:chOff x="805500" y="1487852"/>
            <a:chExt cx="7533000" cy="1506650"/>
          </a:xfrm>
        </p:grpSpPr>
        <p:sp>
          <p:nvSpPr>
            <p:cNvPr id="430" name="Google Shape;430;p3"/>
            <p:cNvSpPr/>
            <p:nvPr/>
          </p:nvSpPr>
          <p:spPr>
            <a:xfrm rot="5400000">
              <a:off x="805500" y="1487902"/>
              <a:ext cx="1506600" cy="1506600"/>
            </a:xfrm>
            <a:prstGeom prst="arc">
              <a:avLst>
                <a:gd fmla="val 16193078" name="adj1"/>
                <a:gd fmla="val 5377363"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sp>
          <p:nvSpPr>
            <p:cNvPr id="431" name="Google Shape;431;p3"/>
            <p:cNvSpPr/>
            <p:nvPr/>
          </p:nvSpPr>
          <p:spPr>
            <a:xfrm flipH="1" rot="5400000">
              <a:off x="2312109" y="1487852"/>
              <a:ext cx="1506600" cy="1506600"/>
            </a:xfrm>
            <a:prstGeom prst="arc">
              <a:avLst>
                <a:gd fmla="val 16200000" name="adj1"/>
                <a:gd fmla="val 5401205"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sp>
          <p:nvSpPr>
            <p:cNvPr id="432" name="Google Shape;432;p3"/>
            <p:cNvSpPr/>
            <p:nvPr/>
          </p:nvSpPr>
          <p:spPr>
            <a:xfrm flipH="1" rot="-5400000">
              <a:off x="3818700" y="1487902"/>
              <a:ext cx="1506600" cy="1506600"/>
            </a:xfrm>
            <a:prstGeom prst="arc">
              <a:avLst>
                <a:gd fmla="val 16193078" name="adj1"/>
                <a:gd fmla="val 5407742"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sp>
          <p:nvSpPr>
            <p:cNvPr id="433" name="Google Shape;433;p3"/>
            <p:cNvSpPr/>
            <p:nvPr/>
          </p:nvSpPr>
          <p:spPr>
            <a:xfrm flipH="1" rot="-5400000">
              <a:off x="6831900" y="1487902"/>
              <a:ext cx="1506600" cy="1506600"/>
            </a:xfrm>
            <a:prstGeom prst="arc">
              <a:avLst>
                <a:gd fmla="val 16193078" name="adj1"/>
                <a:gd fmla="val 5377363"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sp>
          <p:nvSpPr>
            <p:cNvPr id="434" name="Google Shape;434;p3"/>
            <p:cNvSpPr/>
            <p:nvPr/>
          </p:nvSpPr>
          <p:spPr>
            <a:xfrm flipH="1" rot="5400000">
              <a:off x="5325300" y="1487852"/>
              <a:ext cx="1506600" cy="1506600"/>
            </a:xfrm>
            <a:prstGeom prst="arc">
              <a:avLst>
                <a:gd fmla="val 16200000" name="adj1"/>
                <a:gd fmla="val 5401205"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grpSp>
      <p:sp>
        <p:nvSpPr>
          <p:cNvPr id="435" name="Google Shape;435;p3"/>
          <p:cNvSpPr/>
          <p:nvPr/>
        </p:nvSpPr>
        <p:spPr>
          <a:xfrm>
            <a:off x="4057650" y="1708525"/>
            <a:ext cx="1028700" cy="1028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sp>
        <p:nvSpPr>
          <p:cNvPr id="436" name="Google Shape;436;p3"/>
          <p:cNvSpPr/>
          <p:nvPr/>
        </p:nvSpPr>
        <p:spPr>
          <a:xfrm>
            <a:off x="5564250" y="1708525"/>
            <a:ext cx="1028700" cy="10287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sp>
        <p:nvSpPr>
          <p:cNvPr id="437" name="Google Shape;437;p3"/>
          <p:cNvSpPr/>
          <p:nvPr/>
        </p:nvSpPr>
        <p:spPr>
          <a:xfrm>
            <a:off x="7070850" y="1708525"/>
            <a:ext cx="1028700" cy="1028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sp>
        <p:nvSpPr>
          <p:cNvPr id="438" name="Google Shape;438;p3"/>
          <p:cNvSpPr/>
          <p:nvPr/>
        </p:nvSpPr>
        <p:spPr>
          <a:xfrm>
            <a:off x="2551050" y="1708525"/>
            <a:ext cx="1028700" cy="10287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sp>
        <p:nvSpPr>
          <p:cNvPr id="439" name="Google Shape;439;p3"/>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Research Process</a:t>
            </a:r>
            <a:endParaRPr/>
          </a:p>
        </p:txBody>
      </p:sp>
      <p:sp>
        <p:nvSpPr>
          <p:cNvPr id="440" name="Google Shape;440;p3"/>
          <p:cNvSpPr txBox="1"/>
          <p:nvPr>
            <p:ph idx="4294967295" type="subTitle"/>
          </p:nvPr>
        </p:nvSpPr>
        <p:spPr>
          <a:xfrm>
            <a:off x="2369111" y="3613310"/>
            <a:ext cx="13926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200"/>
              <a:buFont typeface="Outfit"/>
              <a:buNone/>
            </a:pPr>
            <a:r>
              <a:rPr b="0" i="0" lang="en" sz="1200" u="none" cap="none" strike="noStrike">
                <a:solidFill>
                  <a:schemeClr val="dk1"/>
                </a:solidFill>
                <a:latin typeface="Outfit"/>
                <a:ea typeface="Outfit"/>
                <a:cs typeface="Outfit"/>
                <a:sym typeface="Outfit"/>
              </a:rPr>
              <a:t>The selection of stakeholders</a:t>
            </a:r>
            <a:endParaRPr b="0" i="0" sz="1200" u="none" cap="none" strike="noStrike">
              <a:solidFill>
                <a:schemeClr val="dk1"/>
              </a:solidFill>
              <a:latin typeface="Outfit"/>
              <a:ea typeface="Outfit"/>
              <a:cs typeface="Outfit"/>
              <a:sym typeface="Outfit"/>
            </a:endParaRPr>
          </a:p>
        </p:txBody>
      </p:sp>
      <p:sp>
        <p:nvSpPr>
          <p:cNvPr id="441" name="Google Shape;441;p3"/>
          <p:cNvSpPr txBox="1"/>
          <p:nvPr>
            <p:ph idx="4294967295" type="subTitle"/>
          </p:nvPr>
        </p:nvSpPr>
        <p:spPr>
          <a:xfrm>
            <a:off x="3875703" y="3689510"/>
            <a:ext cx="13926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200"/>
              <a:buFont typeface="Outfit"/>
              <a:buNone/>
            </a:pPr>
            <a:r>
              <a:rPr b="0" i="0" lang="en" sz="1200" u="none" cap="none" strike="noStrike">
                <a:solidFill>
                  <a:schemeClr val="dk1"/>
                </a:solidFill>
                <a:latin typeface="Outfit"/>
                <a:ea typeface="Outfit"/>
                <a:cs typeface="Outfit"/>
                <a:sym typeface="Outfit"/>
              </a:rPr>
              <a:t>Selection of research questions</a:t>
            </a:r>
            <a:endParaRPr b="0" i="0" sz="1200" u="none" cap="none" strike="noStrike">
              <a:solidFill>
                <a:schemeClr val="dk1"/>
              </a:solidFill>
              <a:latin typeface="Outfit"/>
              <a:ea typeface="Outfit"/>
              <a:cs typeface="Outfit"/>
              <a:sym typeface="Outfit"/>
            </a:endParaRPr>
          </a:p>
        </p:txBody>
      </p:sp>
      <p:sp>
        <p:nvSpPr>
          <p:cNvPr id="442" name="Google Shape;442;p3"/>
          <p:cNvSpPr txBox="1"/>
          <p:nvPr>
            <p:ph idx="4294967295" type="subTitle"/>
          </p:nvPr>
        </p:nvSpPr>
        <p:spPr>
          <a:xfrm>
            <a:off x="862495" y="3613310"/>
            <a:ext cx="13926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200"/>
              <a:buFont typeface="Outfit"/>
              <a:buNone/>
            </a:pPr>
            <a:r>
              <a:rPr b="0" i="0" lang="en" sz="1200" u="none" cap="none" strike="noStrike">
                <a:solidFill>
                  <a:schemeClr val="dk1"/>
                </a:solidFill>
                <a:latin typeface="Outfit"/>
                <a:ea typeface="Outfit"/>
                <a:cs typeface="Outfit"/>
                <a:sym typeface="Outfit"/>
              </a:rPr>
              <a:t>Data cleaning-Python</a:t>
            </a:r>
            <a:endParaRPr b="0" i="0" sz="1200" u="none" cap="none" strike="noStrike">
              <a:solidFill>
                <a:schemeClr val="dk1"/>
              </a:solidFill>
              <a:latin typeface="Outfit"/>
              <a:ea typeface="Outfit"/>
              <a:cs typeface="Outfit"/>
              <a:sym typeface="Outfit"/>
            </a:endParaRPr>
          </a:p>
        </p:txBody>
      </p:sp>
      <p:sp>
        <p:nvSpPr>
          <p:cNvPr id="443" name="Google Shape;443;p3"/>
          <p:cNvSpPr txBox="1"/>
          <p:nvPr>
            <p:ph idx="4294967295" type="subTitle"/>
          </p:nvPr>
        </p:nvSpPr>
        <p:spPr>
          <a:xfrm>
            <a:off x="6830094" y="3545800"/>
            <a:ext cx="13926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200"/>
              <a:buFont typeface="Outfit"/>
              <a:buNone/>
            </a:pPr>
            <a:r>
              <a:rPr b="0" i="0" lang="en" sz="1200" u="none" cap="none" strike="noStrike">
                <a:solidFill>
                  <a:schemeClr val="dk1"/>
                </a:solidFill>
                <a:latin typeface="Outfit"/>
                <a:ea typeface="Outfit"/>
                <a:cs typeface="Outfit"/>
                <a:sym typeface="Outfit"/>
              </a:rPr>
              <a:t>Defining the KPIs</a:t>
            </a:r>
            <a:endParaRPr b="0" i="0" sz="1200" u="none" cap="none" strike="noStrike">
              <a:solidFill>
                <a:schemeClr val="dk1"/>
              </a:solidFill>
              <a:latin typeface="Outfit"/>
              <a:ea typeface="Outfit"/>
              <a:cs typeface="Outfit"/>
              <a:sym typeface="Outfit"/>
            </a:endParaRPr>
          </a:p>
        </p:txBody>
      </p:sp>
      <p:sp>
        <p:nvSpPr>
          <p:cNvPr id="444" name="Google Shape;444;p3"/>
          <p:cNvSpPr txBox="1"/>
          <p:nvPr>
            <p:ph idx="4294967295" type="subTitle"/>
          </p:nvPr>
        </p:nvSpPr>
        <p:spPr>
          <a:xfrm>
            <a:off x="5253760" y="3588400"/>
            <a:ext cx="13926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200"/>
              <a:buFont typeface="Outfit"/>
              <a:buNone/>
            </a:pPr>
            <a:r>
              <a:rPr b="0" i="0" lang="en" sz="1200" u="none" cap="none" strike="noStrike">
                <a:solidFill>
                  <a:schemeClr val="dk1"/>
                </a:solidFill>
                <a:latin typeface="Outfit"/>
                <a:ea typeface="Outfit"/>
                <a:cs typeface="Outfit"/>
                <a:sym typeface="Outfit"/>
              </a:rPr>
              <a:t>Correlation test between variables</a:t>
            </a:r>
            <a:endParaRPr b="0" i="0" sz="1200" u="none" cap="none" strike="noStrike">
              <a:solidFill>
                <a:schemeClr val="dk1"/>
              </a:solidFill>
              <a:latin typeface="Outfit"/>
              <a:ea typeface="Outfit"/>
              <a:cs typeface="Outfit"/>
              <a:sym typeface="Outfit"/>
            </a:endParaRPr>
          </a:p>
        </p:txBody>
      </p:sp>
      <p:sp>
        <p:nvSpPr>
          <p:cNvPr id="445" name="Google Shape;445;p3"/>
          <p:cNvSpPr txBox="1"/>
          <p:nvPr>
            <p:ph idx="4294967295" type="subTitle"/>
          </p:nvPr>
        </p:nvSpPr>
        <p:spPr>
          <a:xfrm>
            <a:off x="861438" y="3199425"/>
            <a:ext cx="1395300" cy="37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200"/>
              <a:buFont typeface="Outfit"/>
              <a:buNone/>
            </a:pPr>
            <a:r>
              <a:rPr b="0" i="0" lang="en" sz="2000" u="none" cap="none" strike="noStrike">
                <a:solidFill>
                  <a:schemeClr val="dk1"/>
                </a:solidFill>
                <a:latin typeface="Figtree Black"/>
                <a:ea typeface="Figtree Black"/>
                <a:cs typeface="Figtree Black"/>
                <a:sym typeface="Figtree Black"/>
              </a:rPr>
              <a:t>EDA</a:t>
            </a:r>
            <a:endParaRPr b="0" i="0" sz="2000" u="none" cap="none" strike="noStrike">
              <a:solidFill>
                <a:schemeClr val="dk1"/>
              </a:solidFill>
              <a:latin typeface="Figtree Black"/>
              <a:ea typeface="Figtree Black"/>
              <a:cs typeface="Figtree Black"/>
              <a:sym typeface="Figtree Black"/>
            </a:endParaRPr>
          </a:p>
        </p:txBody>
      </p:sp>
      <p:sp>
        <p:nvSpPr>
          <p:cNvPr id="446" name="Google Shape;446;p3"/>
          <p:cNvSpPr txBox="1"/>
          <p:nvPr>
            <p:ph idx="4294967295" type="subTitle"/>
          </p:nvPr>
        </p:nvSpPr>
        <p:spPr>
          <a:xfrm>
            <a:off x="2073150" y="3199425"/>
            <a:ext cx="1802700" cy="37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200"/>
              <a:buFont typeface="Outfit"/>
              <a:buNone/>
            </a:pPr>
            <a:r>
              <a:rPr b="0" i="0" lang="en" sz="2000" u="none" cap="none" strike="noStrike">
                <a:solidFill>
                  <a:schemeClr val="dk1"/>
                </a:solidFill>
                <a:latin typeface="Figtree Black"/>
                <a:ea typeface="Figtree Black"/>
                <a:cs typeface="Figtree Black"/>
                <a:sym typeface="Figtree Black"/>
              </a:rPr>
              <a:t>Stakeholders</a:t>
            </a:r>
            <a:endParaRPr b="0" i="0" sz="2000" u="none" cap="none" strike="noStrike">
              <a:solidFill>
                <a:schemeClr val="dk1"/>
              </a:solidFill>
              <a:latin typeface="Figtree Black"/>
              <a:ea typeface="Figtree Black"/>
              <a:cs typeface="Figtree Black"/>
              <a:sym typeface="Figtree Black"/>
            </a:endParaRPr>
          </a:p>
        </p:txBody>
      </p:sp>
      <p:sp>
        <p:nvSpPr>
          <p:cNvPr id="447" name="Google Shape;447;p3"/>
          <p:cNvSpPr txBox="1"/>
          <p:nvPr>
            <p:ph idx="4294967295" type="subTitle"/>
          </p:nvPr>
        </p:nvSpPr>
        <p:spPr>
          <a:xfrm>
            <a:off x="3874650" y="3123225"/>
            <a:ext cx="1507800" cy="37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200"/>
              <a:buFont typeface="Outfit"/>
              <a:buNone/>
            </a:pPr>
            <a:r>
              <a:rPr b="0" i="0" lang="en" sz="1900" u="none" cap="none" strike="noStrike">
                <a:solidFill>
                  <a:schemeClr val="dk1"/>
                </a:solidFill>
                <a:latin typeface="Figtree Black"/>
                <a:ea typeface="Figtree Black"/>
                <a:cs typeface="Figtree Black"/>
                <a:sym typeface="Figtree Black"/>
              </a:rPr>
              <a:t>Research Questions</a:t>
            </a:r>
            <a:endParaRPr b="0" i="0" sz="1900" u="none" cap="none" strike="noStrike">
              <a:solidFill>
                <a:schemeClr val="dk1"/>
              </a:solidFill>
              <a:latin typeface="Figtree Black"/>
              <a:ea typeface="Figtree Black"/>
              <a:cs typeface="Figtree Black"/>
              <a:sym typeface="Figtree Black"/>
            </a:endParaRPr>
          </a:p>
        </p:txBody>
      </p:sp>
      <p:sp>
        <p:nvSpPr>
          <p:cNvPr id="448" name="Google Shape;448;p3"/>
          <p:cNvSpPr txBox="1"/>
          <p:nvPr>
            <p:ph idx="4294967295" type="subTitle"/>
          </p:nvPr>
        </p:nvSpPr>
        <p:spPr>
          <a:xfrm>
            <a:off x="6829036" y="3130778"/>
            <a:ext cx="1395300" cy="37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200"/>
              <a:buFont typeface="Outfit"/>
              <a:buNone/>
            </a:pPr>
            <a:r>
              <a:rPr b="0" i="0" lang="en" sz="2000" u="none" cap="none" strike="noStrike">
                <a:solidFill>
                  <a:schemeClr val="dk1"/>
                </a:solidFill>
                <a:latin typeface="Figtree Black"/>
                <a:ea typeface="Figtree Black"/>
                <a:cs typeface="Figtree Black"/>
                <a:sym typeface="Figtree Black"/>
              </a:rPr>
              <a:t>KPIs</a:t>
            </a:r>
            <a:endParaRPr b="0" i="0" sz="2000" u="none" cap="none" strike="noStrike">
              <a:solidFill>
                <a:schemeClr val="dk1"/>
              </a:solidFill>
              <a:latin typeface="Figtree Black"/>
              <a:ea typeface="Figtree Black"/>
              <a:cs typeface="Figtree Black"/>
              <a:sym typeface="Figtree Black"/>
            </a:endParaRPr>
          </a:p>
          <a:p>
            <a:pPr indent="0" lvl="0" marL="0" marR="0" rtl="0" algn="ctr">
              <a:lnSpc>
                <a:spcPct val="100000"/>
              </a:lnSpc>
              <a:spcBef>
                <a:spcPts val="0"/>
              </a:spcBef>
              <a:spcAft>
                <a:spcPts val="0"/>
              </a:spcAft>
              <a:buClr>
                <a:schemeClr val="dk1"/>
              </a:buClr>
              <a:buSzPts val="1200"/>
              <a:buFont typeface="Outfit"/>
              <a:buNone/>
            </a:pPr>
            <a:r>
              <a:t/>
            </a:r>
            <a:endParaRPr b="0" i="0" sz="2000" u="none" cap="none" strike="noStrike">
              <a:solidFill>
                <a:schemeClr val="dk1"/>
              </a:solidFill>
              <a:latin typeface="Figtree Black"/>
              <a:ea typeface="Figtree Black"/>
              <a:cs typeface="Figtree Black"/>
              <a:sym typeface="Figtree Black"/>
            </a:endParaRPr>
          </a:p>
        </p:txBody>
      </p:sp>
      <p:sp>
        <p:nvSpPr>
          <p:cNvPr id="449" name="Google Shape;449;p3"/>
          <p:cNvSpPr txBox="1"/>
          <p:nvPr>
            <p:ph idx="4294967295" type="subTitle"/>
          </p:nvPr>
        </p:nvSpPr>
        <p:spPr>
          <a:xfrm>
            <a:off x="5253750" y="3165825"/>
            <a:ext cx="1649700" cy="37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200"/>
              <a:buFont typeface="Outfit"/>
              <a:buNone/>
            </a:pPr>
            <a:r>
              <a:rPr b="0" i="0" lang="en" sz="2000" u="none" cap="none" strike="noStrike">
                <a:solidFill>
                  <a:schemeClr val="dk1"/>
                </a:solidFill>
                <a:latin typeface="Figtree Black"/>
                <a:ea typeface="Figtree Black"/>
                <a:cs typeface="Figtree Black"/>
                <a:sym typeface="Figtree Black"/>
              </a:rPr>
              <a:t>Correlation</a:t>
            </a:r>
            <a:endParaRPr b="0" i="0" sz="2000" u="none" cap="none" strike="noStrike">
              <a:solidFill>
                <a:schemeClr val="dk1"/>
              </a:solidFill>
              <a:latin typeface="Figtree Black"/>
              <a:ea typeface="Figtree Black"/>
              <a:cs typeface="Figtree Black"/>
              <a:sym typeface="Figtree Black"/>
            </a:endParaRPr>
          </a:p>
          <a:p>
            <a:pPr indent="0" lvl="0" marL="0" marR="0" rtl="0" algn="ctr">
              <a:lnSpc>
                <a:spcPct val="100000"/>
              </a:lnSpc>
              <a:spcBef>
                <a:spcPts val="0"/>
              </a:spcBef>
              <a:spcAft>
                <a:spcPts val="0"/>
              </a:spcAft>
              <a:buClr>
                <a:schemeClr val="dk1"/>
              </a:buClr>
              <a:buSzPts val="1200"/>
              <a:buFont typeface="Outfit"/>
              <a:buNone/>
            </a:pPr>
            <a:r>
              <a:t/>
            </a:r>
            <a:endParaRPr b="0" i="0" sz="2000" u="none" cap="none" strike="noStrike">
              <a:solidFill>
                <a:schemeClr val="dk1"/>
              </a:solidFill>
              <a:latin typeface="Figtree Black"/>
              <a:ea typeface="Figtree Black"/>
              <a:cs typeface="Figtree Black"/>
              <a:sym typeface="Figtree Black"/>
            </a:endParaRPr>
          </a:p>
        </p:txBody>
      </p:sp>
      <p:sp>
        <p:nvSpPr>
          <p:cNvPr id="450" name="Google Shape;450;p3"/>
          <p:cNvSpPr/>
          <p:nvPr/>
        </p:nvSpPr>
        <p:spPr>
          <a:xfrm>
            <a:off x="1044450" y="1708525"/>
            <a:ext cx="1028700" cy="1028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grpSp>
        <p:nvGrpSpPr>
          <p:cNvPr id="451" name="Google Shape;451;p3"/>
          <p:cNvGrpSpPr/>
          <p:nvPr/>
        </p:nvGrpSpPr>
        <p:grpSpPr>
          <a:xfrm>
            <a:off x="2864711" y="2072270"/>
            <a:ext cx="354586" cy="353645"/>
            <a:chOff x="-30345325" y="3184750"/>
            <a:chExt cx="292225" cy="291450"/>
          </a:xfrm>
        </p:grpSpPr>
        <p:sp>
          <p:nvSpPr>
            <p:cNvPr id="452" name="Google Shape;452;p3"/>
            <p:cNvSpPr/>
            <p:nvPr/>
          </p:nvSpPr>
          <p:spPr>
            <a:xfrm>
              <a:off x="-30328000" y="3184750"/>
              <a:ext cx="258375" cy="120950"/>
            </a:xfrm>
            <a:custGeom>
              <a:rect b="b" l="l" r="r" t="t"/>
              <a:pathLst>
                <a:path extrusionOk="0" h="4838" w="10335">
                  <a:moveTo>
                    <a:pt x="1040" y="0"/>
                  </a:moveTo>
                  <a:cubicBezTo>
                    <a:pt x="473" y="0"/>
                    <a:pt x="1" y="473"/>
                    <a:pt x="1" y="1071"/>
                  </a:cubicBezTo>
                  <a:lnTo>
                    <a:pt x="1" y="2458"/>
                  </a:lnTo>
                  <a:cubicBezTo>
                    <a:pt x="1" y="2993"/>
                    <a:pt x="473" y="3466"/>
                    <a:pt x="1040" y="3466"/>
                  </a:cubicBezTo>
                  <a:lnTo>
                    <a:pt x="2048" y="3466"/>
                  </a:lnTo>
                  <a:lnTo>
                    <a:pt x="2048" y="4505"/>
                  </a:lnTo>
                  <a:cubicBezTo>
                    <a:pt x="2048" y="4663"/>
                    <a:pt x="2143" y="4757"/>
                    <a:pt x="2269" y="4820"/>
                  </a:cubicBezTo>
                  <a:cubicBezTo>
                    <a:pt x="2300" y="4831"/>
                    <a:pt x="2339" y="4838"/>
                    <a:pt x="2380" y="4838"/>
                  </a:cubicBezTo>
                  <a:cubicBezTo>
                    <a:pt x="2461" y="4838"/>
                    <a:pt x="2552" y="4810"/>
                    <a:pt x="2615" y="4726"/>
                  </a:cubicBezTo>
                  <a:lnTo>
                    <a:pt x="3876" y="3466"/>
                  </a:lnTo>
                  <a:lnTo>
                    <a:pt x="6365" y="3466"/>
                  </a:lnTo>
                  <a:lnTo>
                    <a:pt x="7625" y="4726"/>
                  </a:lnTo>
                  <a:cubicBezTo>
                    <a:pt x="7688" y="4810"/>
                    <a:pt x="7765" y="4838"/>
                    <a:pt x="7846" y="4838"/>
                  </a:cubicBezTo>
                  <a:cubicBezTo>
                    <a:pt x="7887" y="4838"/>
                    <a:pt x="7929" y="4831"/>
                    <a:pt x="7971" y="4820"/>
                  </a:cubicBezTo>
                  <a:cubicBezTo>
                    <a:pt x="8097" y="4789"/>
                    <a:pt x="8160" y="4631"/>
                    <a:pt x="8160" y="4505"/>
                  </a:cubicBezTo>
                  <a:lnTo>
                    <a:pt x="8160" y="3466"/>
                  </a:lnTo>
                  <a:lnTo>
                    <a:pt x="9231" y="3466"/>
                  </a:lnTo>
                  <a:cubicBezTo>
                    <a:pt x="9862" y="3466"/>
                    <a:pt x="10334" y="2993"/>
                    <a:pt x="10334" y="2458"/>
                  </a:cubicBezTo>
                  <a:lnTo>
                    <a:pt x="10334" y="1071"/>
                  </a:lnTo>
                  <a:cubicBezTo>
                    <a:pt x="10334" y="536"/>
                    <a:pt x="9862" y="0"/>
                    <a:pt x="92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
            <p:cNvSpPr/>
            <p:nvPr/>
          </p:nvSpPr>
          <p:spPr>
            <a:xfrm>
              <a:off x="-30310675" y="3322575"/>
              <a:ext cx="68550" cy="69350"/>
            </a:xfrm>
            <a:custGeom>
              <a:rect b="b" l="l" r="r" t="t"/>
              <a:pathLst>
                <a:path extrusionOk="0" h="2774" w="2742">
                  <a:moveTo>
                    <a:pt x="1387" y="1"/>
                  </a:moveTo>
                  <a:cubicBezTo>
                    <a:pt x="599" y="1"/>
                    <a:pt x="1" y="631"/>
                    <a:pt x="1" y="1387"/>
                  </a:cubicBezTo>
                  <a:cubicBezTo>
                    <a:pt x="1" y="2143"/>
                    <a:pt x="599" y="2773"/>
                    <a:pt x="1387" y="2773"/>
                  </a:cubicBezTo>
                  <a:cubicBezTo>
                    <a:pt x="2143" y="2773"/>
                    <a:pt x="2742" y="2143"/>
                    <a:pt x="2742" y="1387"/>
                  </a:cubicBezTo>
                  <a:cubicBezTo>
                    <a:pt x="2742" y="631"/>
                    <a:pt x="2143" y="1"/>
                    <a:pt x="13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
            <p:cNvSpPr/>
            <p:nvPr/>
          </p:nvSpPr>
          <p:spPr>
            <a:xfrm>
              <a:off x="-30345325" y="3408425"/>
              <a:ext cx="137075" cy="67775"/>
            </a:xfrm>
            <a:custGeom>
              <a:rect b="b" l="l" r="r" t="t"/>
              <a:pathLst>
                <a:path extrusionOk="0" h="2711" w="5483">
                  <a:moveTo>
                    <a:pt x="2741" y="1"/>
                  </a:moveTo>
                  <a:cubicBezTo>
                    <a:pt x="1387" y="1"/>
                    <a:pt x="221" y="1040"/>
                    <a:pt x="32" y="2332"/>
                  </a:cubicBezTo>
                  <a:cubicBezTo>
                    <a:pt x="0" y="2521"/>
                    <a:pt x="158" y="2710"/>
                    <a:pt x="378" y="2710"/>
                  </a:cubicBezTo>
                  <a:lnTo>
                    <a:pt x="5104" y="2710"/>
                  </a:lnTo>
                  <a:cubicBezTo>
                    <a:pt x="5325" y="2710"/>
                    <a:pt x="5482" y="2521"/>
                    <a:pt x="5482" y="2332"/>
                  </a:cubicBezTo>
                  <a:cubicBezTo>
                    <a:pt x="5262" y="977"/>
                    <a:pt x="4128" y="1"/>
                    <a:pt x="27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
            <p:cNvSpPr/>
            <p:nvPr/>
          </p:nvSpPr>
          <p:spPr>
            <a:xfrm>
              <a:off x="-30156300" y="3322575"/>
              <a:ext cx="68550" cy="69350"/>
            </a:xfrm>
            <a:custGeom>
              <a:rect b="b" l="l" r="r" t="t"/>
              <a:pathLst>
                <a:path extrusionOk="0" h="2774" w="2742">
                  <a:moveTo>
                    <a:pt x="1387" y="1"/>
                  </a:moveTo>
                  <a:cubicBezTo>
                    <a:pt x="631" y="1"/>
                    <a:pt x="1" y="631"/>
                    <a:pt x="1" y="1387"/>
                  </a:cubicBezTo>
                  <a:cubicBezTo>
                    <a:pt x="1" y="2143"/>
                    <a:pt x="631" y="2773"/>
                    <a:pt x="1387" y="2773"/>
                  </a:cubicBezTo>
                  <a:cubicBezTo>
                    <a:pt x="2111" y="2773"/>
                    <a:pt x="2742" y="2143"/>
                    <a:pt x="2742" y="1387"/>
                  </a:cubicBezTo>
                  <a:cubicBezTo>
                    <a:pt x="2742" y="631"/>
                    <a:pt x="2111" y="1"/>
                    <a:pt x="13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3"/>
            <p:cNvSpPr/>
            <p:nvPr/>
          </p:nvSpPr>
          <p:spPr>
            <a:xfrm>
              <a:off x="-30190950" y="3408425"/>
              <a:ext cx="137850" cy="67775"/>
            </a:xfrm>
            <a:custGeom>
              <a:rect b="b" l="l" r="r" t="t"/>
              <a:pathLst>
                <a:path extrusionOk="0" h="2711" w="5514">
                  <a:moveTo>
                    <a:pt x="2773" y="1"/>
                  </a:moveTo>
                  <a:cubicBezTo>
                    <a:pt x="1387" y="1"/>
                    <a:pt x="252" y="1040"/>
                    <a:pt x="32" y="2332"/>
                  </a:cubicBezTo>
                  <a:cubicBezTo>
                    <a:pt x="0" y="2521"/>
                    <a:pt x="158" y="2710"/>
                    <a:pt x="410" y="2710"/>
                  </a:cubicBezTo>
                  <a:lnTo>
                    <a:pt x="5167" y="2710"/>
                  </a:lnTo>
                  <a:cubicBezTo>
                    <a:pt x="5356" y="2710"/>
                    <a:pt x="5514" y="2521"/>
                    <a:pt x="5514" y="2332"/>
                  </a:cubicBezTo>
                  <a:cubicBezTo>
                    <a:pt x="5293" y="977"/>
                    <a:pt x="4128"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7" name="Google Shape;457;p3"/>
          <p:cNvGrpSpPr/>
          <p:nvPr/>
        </p:nvGrpSpPr>
        <p:grpSpPr>
          <a:xfrm>
            <a:off x="5901296" y="2049356"/>
            <a:ext cx="354616" cy="354586"/>
            <a:chOff x="-30354000" y="3569100"/>
            <a:chExt cx="292250" cy="292225"/>
          </a:xfrm>
        </p:grpSpPr>
        <p:sp>
          <p:nvSpPr>
            <p:cNvPr id="458" name="Google Shape;458;p3"/>
            <p:cNvSpPr/>
            <p:nvPr/>
          </p:nvSpPr>
          <p:spPr>
            <a:xfrm>
              <a:off x="-30354000" y="3604550"/>
              <a:ext cx="137875" cy="256000"/>
            </a:xfrm>
            <a:custGeom>
              <a:rect b="b" l="l" r="r" t="t"/>
              <a:pathLst>
                <a:path extrusionOk="0" h="10240" w="5515">
                  <a:moveTo>
                    <a:pt x="662" y="0"/>
                  </a:moveTo>
                  <a:cubicBezTo>
                    <a:pt x="284" y="0"/>
                    <a:pt x="1" y="315"/>
                    <a:pt x="1" y="662"/>
                  </a:cubicBezTo>
                  <a:lnTo>
                    <a:pt x="1" y="4411"/>
                  </a:lnTo>
                  <a:cubicBezTo>
                    <a:pt x="1" y="4632"/>
                    <a:pt x="64" y="4884"/>
                    <a:pt x="190" y="5073"/>
                  </a:cubicBezTo>
                  <a:lnTo>
                    <a:pt x="1639" y="7467"/>
                  </a:lnTo>
                  <a:cubicBezTo>
                    <a:pt x="1891" y="7877"/>
                    <a:pt x="2049" y="8097"/>
                    <a:pt x="2049" y="8538"/>
                  </a:cubicBezTo>
                  <a:lnTo>
                    <a:pt x="2049" y="9861"/>
                  </a:lnTo>
                  <a:cubicBezTo>
                    <a:pt x="2049" y="10082"/>
                    <a:pt x="2206" y="10239"/>
                    <a:pt x="2395" y="10239"/>
                  </a:cubicBezTo>
                  <a:lnTo>
                    <a:pt x="5514" y="10239"/>
                  </a:lnTo>
                  <a:lnTo>
                    <a:pt x="5514" y="6364"/>
                  </a:lnTo>
                  <a:cubicBezTo>
                    <a:pt x="5514" y="5986"/>
                    <a:pt x="5357" y="5671"/>
                    <a:pt x="5168" y="5419"/>
                  </a:cubicBezTo>
                  <a:cubicBezTo>
                    <a:pt x="5167" y="5420"/>
                    <a:pt x="5165" y="5421"/>
                    <a:pt x="5163" y="5421"/>
                  </a:cubicBezTo>
                  <a:cubicBezTo>
                    <a:pt x="5042" y="5421"/>
                    <a:pt x="3214" y="3623"/>
                    <a:pt x="3183" y="3592"/>
                  </a:cubicBezTo>
                  <a:cubicBezTo>
                    <a:pt x="3041" y="3432"/>
                    <a:pt x="2828" y="3332"/>
                    <a:pt x="2613" y="3332"/>
                  </a:cubicBezTo>
                  <a:cubicBezTo>
                    <a:pt x="2448" y="3332"/>
                    <a:pt x="2280" y="3392"/>
                    <a:pt x="2143" y="3529"/>
                  </a:cubicBezTo>
                  <a:cubicBezTo>
                    <a:pt x="1891" y="3812"/>
                    <a:pt x="1923" y="4285"/>
                    <a:pt x="2112" y="4442"/>
                  </a:cubicBezTo>
                  <a:lnTo>
                    <a:pt x="3970" y="6301"/>
                  </a:lnTo>
                  <a:cubicBezTo>
                    <a:pt x="4097" y="6427"/>
                    <a:pt x="4097" y="6648"/>
                    <a:pt x="3970" y="6774"/>
                  </a:cubicBezTo>
                  <a:cubicBezTo>
                    <a:pt x="3907" y="6821"/>
                    <a:pt x="3821" y="6845"/>
                    <a:pt x="3734" y="6845"/>
                  </a:cubicBezTo>
                  <a:cubicBezTo>
                    <a:pt x="3648" y="6845"/>
                    <a:pt x="3561" y="6821"/>
                    <a:pt x="3498" y="6774"/>
                  </a:cubicBezTo>
                  <a:lnTo>
                    <a:pt x="1639" y="4915"/>
                  </a:lnTo>
                  <a:cubicBezTo>
                    <a:pt x="1450" y="4726"/>
                    <a:pt x="1324" y="4442"/>
                    <a:pt x="1324" y="4190"/>
                  </a:cubicBezTo>
                  <a:lnTo>
                    <a:pt x="1324" y="662"/>
                  </a:lnTo>
                  <a:cubicBezTo>
                    <a:pt x="1324" y="252"/>
                    <a:pt x="1009" y="0"/>
                    <a:pt x="6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
            <p:cNvSpPr/>
            <p:nvPr/>
          </p:nvSpPr>
          <p:spPr>
            <a:xfrm>
              <a:off x="-30198825" y="3604550"/>
              <a:ext cx="137075" cy="256775"/>
            </a:xfrm>
            <a:custGeom>
              <a:rect b="b" l="l" r="r" t="t"/>
              <a:pathLst>
                <a:path extrusionOk="0" h="10271" w="5483">
                  <a:moveTo>
                    <a:pt x="4758" y="0"/>
                  </a:moveTo>
                  <a:cubicBezTo>
                    <a:pt x="4380" y="0"/>
                    <a:pt x="4096" y="315"/>
                    <a:pt x="4096" y="662"/>
                  </a:cubicBezTo>
                  <a:lnTo>
                    <a:pt x="4096" y="4190"/>
                  </a:lnTo>
                  <a:cubicBezTo>
                    <a:pt x="4096" y="4474"/>
                    <a:pt x="3970" y="4758"/>
                    <a:pt x="3781" y="4915"/>
                  </a:cubicBezTo>
                  <a:lnTo>
                    <a:pt x="1922" y="6774"/>
                  </a:lnTo>
                  <a:cubicBezTo>
                    <a:pt x="1875" y="6821"/>
                    <a:pt x="1788" y="6845"/>
                    <a:pt x="1698" y="6845"/>
                  </a:cubicBezTo>
                  <a:cubicBezTo>
                    <a:pt x="1607" y="6845"/>
                    <a:pt x="1513" y="6821"/>
                    <a:pt x="1450" y="6774"/>
                  </a:cubicBezTo>
                  <a:cubicBezTo>
                    <a:pt x="1355" y="6648"/>
                    <a:pt x="1355" y="6427"/>
                    <a:pt x="1450" y="6301"/>
                  </a:cubicBezTo>
                  <a:lnTo>
                    <a:pt x="3308" y="4442"/>
                  </a:lnTo>
                  <a:cubicBezTo>
                    <a:pt x="3497" y="4285"/>
                    <a:pt x="3560" y="3812"/>
                    <a:pt x="3277" y="3529"/>
                  </a:cubicBezTo>
                  <a:cubicBezTo>
                    <a:pt x="3140" y="3392"/>
                    <a:pt x="2972" y="3332"/>
                    <a:pt x="2807" y="3332"/>
                  </a:cubicBezTo>
                  <a:cubicBezTo>
                    <a:pt x="2592" y="3332"/>
                    <a:pt x="2379" y="3432"/>
                    <a:pt x="2237" y="3592"/>
                  </a:cubicBezTo>
                  <a:cubicBezTo>
                    <a:pt x="2237" y="3592"/>
                    <a:pt x="347" y="5419"/>
                    <a:pt x="347" y="5482"/>
                  </a:cubicBezTo>
                  <a:cubicBezTo>
                    <a:pt x="158" y="5671"/>
                    <a:pt x="0" y="6018"/>
                    <a:pt x="0" y="6427"/>
                  </a:cubicBezTo>
                  <a:lnTo>
                    <a:pt x="0" y="8129"/>
                  </a:lnTo>
                  <a:lnTo>
                    <a:pt x="0" y="8412"/>
                  </a:lnTo>
                  <a:lnTo>
                    <a:pt x="0" y="10271"/>
                  </a:lnTo>
                  <a:lnTo>
                    <a:pt x="3088" y="10271"/>
                  </a:lnTo>
                  <a:cubicBezTo>
                    <a:pt x="3277" y="10271"/>
                    <a:pt x="3434" y="10113"/>
                    <a:pt x="3434" y="9924"/>
                  </a:cubicBezTo>
                  <a:lnTo>
                    <a:pt x="3434" y="8570"/>
                  </a:lnTo>
                  <a:cubicBezTo>
                    <a:pt x="3434" y="8129"/>
                    <a:pt x="3623" y="7908"/>
                    <a:pt x="3812" y="7530"/>
                  </a:cubicBezTo>
                  <a:lnTo>
                    <a:pt x="5293" y="5104"/>
                  </a:lnTo>
                  <a:cubicBezTo>
                    <a:pt x="5388" y="4915"/>
                    <a:pt x="5482" y="4663"/>
                    <a:pt x="5482" y="4411"/>
                  </a:cubicBezTo>
                  <a:lnTo>
                    <a:pt x="5482" y="662"/>
                  </a:lnTo>
                  <a:cubicBezTo>
                    <a:pt x="5451" y="284"/>
                    <a:pt x="5136" y="0"/>
                    <a:pt x="47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3"/>
            <p:cNvSpPr/>
            <p:nvPr/>
          </p:nvSpPr>
          <p:spPr>
            <a:xfrm>
              <a:off x="-30139750" y="3636850"/>
              <a:ext cx="26000" cy="37825"/>
            </a:xfrm>
            <a:custGeom>
              <a:rect b="b" l="l" r="r" t="t"/>
              <a:pathLst>
                <a:path extrusionOk="0" h="1513" w="1040">
                  <a:moveTo>
                    <a:pt x="504" y="0"/>
                  </a:moveTo>
                  <a:cubicBezTo>
                    <a:pt x="252" y="32"/>
                    <a:pt x="0" y="284"/>
                    <a:pt x="0" y="567"/>
                  </a:cubicBezTo>
                  <a:lnTo>
                    <a:pt x="0" y="1418"/>
                  </a:lnTo>
                  <a:cubicBezTo>
                    <a:pt x="126" y="1386"/>
                    <a:pt x="252" y="1355"/>
                    <a:pt x="410" y="1355"/>
                  </a:cubicBezTo>
                  <a:cubicBezTo>
                    <a:pt x="630" y="1355"/>
                    <a:pt x="819" y="1386"/>
                    <a:pt x="1040" y="1512"/>
                  </a:cubicBezTo>
                  <a:lnTo>
                    <a:pt x="1040" y="504"/>
                  </a:lnTo>
                  <a:cubicBezTo>
                    <a:pt x="1040" y="252"/>
                    <a:pt x="788" y="0"/>
                    <a:pt x="5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3"/>
            <p:cNvSpPr/>
            <p:nvPr/>
          </p:nvSpPr>
          <p:spPr>
            <a:xfrm>
              <a:off x="-30302800" y="3638950"/>
              <a:ext cx="25225" cy="36500"/>
            </a:xfrm>
            <a:custGeom>
              <a:rect b="b" l="l" r="r" t="t"/>
              <a:pathLst>
                <a:path extrusionOk="0" h="1460" w="1009">
                  <a:moveTo>
                    <a:pt x="418" y="1"/>
                  </a:moveTo>
                  <a:cubicBezTo>
                    <a:pt x="177" y="1"/>
                    <a:pt x="1" y="229"/>
                    <a:pt x="1" y="483"/>
                  </a:cubicBezTo>
                  <a:lnTo>
                    <a:pt x="1" y="1460"/>
                  </a:lnTo>
                  <a:cubicBezTo>
                    <a:pt x="190" y="1334"/>
                    <a:pt x="379" y="1302"/>
                    <a:pt x="631" y="1302"/>
                  </a:cubicBezTo>
                  <a:cubicBezTo>
                    <a:pt x="725" y="1302"/>
                    <a:pt x="883" y="1334"/>
                    <a:pt x="1009" y="1365"/>
                  </a:cubicBezTo>
                  <a:lnTo>
                    <a:pt x="1009" y="515"/>
                  </a:lnTo>
                  <a:cubicBezTo>
                    <a:pt x="1009" y="231"/>
                    <a:pt x="788" y="11"/>
                    <a:pt x="505" y="11"/>
                  </a:cubicBezTo>
                  <a:cubicBezTo>
                    <a:pt x="475" y="4"/>
                    <a:pt x="446" y="1"/>
                    <a:pt x="41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
            <p:cNvSpPr/>
            <p:nvPr/>
          </p:nvSpPr>
          <p:spPr>
            <a:xfrm>
              <a:off x="-30242925" y="3569100"/>
              <a:ext cx="68525" cy="68550"/>
            </a:xfrm>
            <a:custGeom>
              <a:rect b="b" l="l" r="r" t="t"/>
              <a:pathLst>
                <a:path extrusionOk="0" h="2742" w="2741">
                  <a:moveTo>
                    <a:pt x="1386" y="1"/>
                  </a:moveTo>
                  <a:cubicBezTo>
                    <a:pt x="630" y="1"/>
                    <a:pt x="0" y="631"/>
                    <a:pt x="0" y="1387"/>
                  </a:cubicBezTo>
                  <a:cubicBezTo>
                    <a:pt x="0" y="2174"/>
                    <a:pt x="630" y="2742"/>
                    <a:pt x="1386" y="2742"/>
                  </a:cubicBezTo>
                  <a:cubicBezTo>
                    <a:pt x="2111" y="2742"/>
                    <a:pt x="2741" y="2111"/>
                    <a:pt x="2741" y="1387"/>
                  </a:cubicBezTo>
                  <a:cubicBezTo>
                    <a:pt x="2741" y="631"/>
                    <a:pt x="2111" y="1"/>
                    <a:pt x="13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
            <p:cNvSpPr/>
            <p:nvPr/>
          </p:nvSpPr>
          <p:spPr>
            <a:xfrm>
              <a:off x="-30262625" y="3654950"/>
              <a:ext cx="107925" cy="68550"/>
            </a:xfrm>
            <a:custGeom>
              <a:rect b="b" l="l" r="r" t="t"/>
              <a:pathLst>
                <a:path extrusionOk="0" h="2742" w="4317">
                  <a:moveTo>
                    <a:pt x="2174" y="1"/>
                  </a:moveTo>
                  <a:cubicBezTo>
                    <a:pt x="1292" y="1"/>
                    <a:pt x="505" y="379"/>
                    <a:pt x="0" y="1040"/>
                  </a:cubicBezTo>
                  <a:lnTo>
                    <a:pt x="32" y="1103"/>
                  </a:lnTo>
                  <a:cubicBezTo>
                    <a:pt x="946" y="1985"/>
                    <a:pt x="1450" y="2458"/>
                    <a:pt x="1702" y="2742"/>
                  </a:cubicBezTo>
                  <a:lnTo>
                    <a:pt x="2647" y="2742"/>
                  </a:lnTo>
                  <a:lnTo>
                    <a:pt x="4254" y="1135"/>
                  </a:lnTo>
                  <a:lnTo>
                    <a:pt x="4317" y="1040"/>
                  </a:lnTo>
                  <a:cubicBezTo>
                    <a:pt x="3813" y="410"/>
                    <a:pt x="3025" y="1"/>
                    <a:pt x="21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4" name="Google Shape;464;p3"/>
          <p:cNvGrpSpPr/>
          <p:nvPr/>
        </p:nvGrpSpPr>
        <p:grpSpPr>
          <a:xfrm>
            <a:off x="1381511" y="2045936"/>
            <a:ext cx="354586" cy="353888"/>
            <a:chOff x="-31094350" y="3194000"/>
            <a:chExt cx="292225" cy="291650"/>
          </a:xfrm>
        </p:grpSpPr>
        <p:sp>
          <p:nvSpPr>
            <p:cNvPr id="465" name="Google Shape;465;p3"/>
            <p:cNvSpPr/>
            <p:nvPr/>
          </p:nvSpPr>
          <p:spPr>
            <a:xfrm>
              <a:off x="-31033700" y="3194000"/>
              <a:ext cx="103200" cy="34100"/>
            </a:xfrm>
            <a:custGeom>
              <a:rect b="b" l="l" r="r" t="t"/>
              <a:pathLst>
                <a:path extrusionOk="0" h="1364" w="4128">
                  <a:moveTo>
                    <a:pt x="645" y="0"/>
                  </a:moveTo>
                  <a:cubicBezTo>
                    <a:pt x="263" y="0"/>
                    <a:pt x="0" y="296"/>
                    <a:pt x="0" y="670"/>
                  </a:cubicBezTo>
                  <a:lnTo>
                    <a:pt x="0" y="1016"/>
                  </a:lnTo>
                  <a:cubicBezTo>
                    <a:pt x="0" y="1205"/>
                    <a:pt x="158" y="1363"/>
                    <a:pt x="347" y="1363"/>
                  </a:cubicBezTo>
                  <a:lnTo>
                    <a:pt x="3781" y="1363"/>
                  </a:lnTo>
                  <a:cubicBezTo>
                    <a:pt x="3970" y="1363"/>
                    <a:pt x="4127" y="1205"/>
                    <a:pt x="4127" y="1016"/>
                  </a:cubicBezTo>
                  <a:lnTo>
                    <a:pt x="4127" y="670"/>
                  </a:lnTo>
                  <a:cubicBezTo>
                    <a:pt x="4127" y="260"/>
                    <a:pt x="3812" y="8"/>
                    <a:pt x="3466" y="8"/>
                  </a:cubicBezTo>
                  <a:lnTo>
                    <a:pt x="756" y="8"/>
                  </a:lnTo>
                  <a:cubicBezTo>
                    <a:pt x="718" y="3"/>
                    <a:pt x="681" y="0"/>
                    <a:pt x="6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
            <p:cNvSpPr/>
            <p:nvPr/>
          </p:nvSpPr>
          <p:spPr>
            <a:xfrm>
              <a:off x="-31042375" y="3346200"/>
              <a:ext cx="16550" cy="18150"/>
            </a:xfrm>
            <a:custGeom>
              <a:rect b="b" l="l" r="r" t="t"/>
              <a:pathLst>
                <a:path extrusionOk="0" h="726" w="662">
                  <a:moveTo>
                    <a:pt x="1" y="1"/>
                  </a:moveTo>
                  <a:lnTo>
                    <a:pt x="1" y="725"/>
                  </a:lnTo>
                  <a:lnTo>
                    <a:pt x="662" y="725"/>
                  </a:lnTo>
                  <a:lnTo>
                    <a:pt x="66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
            <p:cNvSpPr/>
            <p:nvPr/>
          </p:nvSpPr>
          <p:spPr>
            <a:xfrm>
              <a:off x="-31042375" y="3278475"/>
              <a:ext cx="16550" cy="16550"/>
            </a:xfrm>
            <a:custGeom>
              <a:rect b="b" l="l" r="r" t="t"/>
              <a:pathLst>
                <a:path extrusionOk="0" h="662" w="662">
                  <a:moveTo>
                    <a:pt x="1" y="0"/>
                  </a:moveTo>
                  <a:lnTo>
                    <a:pt x="1" y="662"/>
                  </a:lnTo>
                  <a:lnTo>
                    <a:pt x="662" y="662"/>
                  </a:lnTo>
                  <a:lnTo>
                    <a:pt x="6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
            <p:cNvSpPr/>
            <p:nvPr/>
          </p:nvSpPr>
          <p:spPr>
            <a:xfrm>
              <a:off x="-31042375" y="3416300"/>
              <a:ext cx="16550" cy="16575"/>
            </a:xfrm>
            <a:custGeom>
              <a:rect b="b" l="l" r="r" t="t"/>
              <a:pathLst>
                <a:path extrusionOk="0" h="663" w="662">
                  <a:moveTo>
                    <a:pt x="1" y="1"/>
                  </a:moveTo>
                  <a:lnTo>
                    <a:pt x="1" y="662"/>
                  </a:lnTo>
                  <a:lnTo>
                    <a:pt x="662" y="662"/>
                  </a:lnTo>
                  <a:lnTo>
                    <a:pt x="66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
            <p:cNvSpPr/>
            <p:nvPr/>
          </p:nvSpPr>
          <p:spPr>
            <a:xfrm>
              <a:off x="-31094350" y="3210725"/>
              <a:ext cx="222900" cy="274925"/>
            </a:xfrm>
            <a:custGeom>
              <a:rect b="b" l="l" r="r" t="t"/>
              <a:pathLst>
                <a:path extrusionOk="0" h="10997" w="8916">
                  <a:moveTo>
                    <a:pt x="7183" y="2049"/>
                  </a:moveTo>
                  <a:cubicBezTo>
                    <a:pt x="7404" y="2049"/>
                    <a:pt x="7561" y="2206"/>
                    <a:pt x="7561" y="2395"/>
                  </a:cubicBezTo>
                  <a:cubicBezTo>
                    <a:pt x="7561" y="2584"/>
                    <a:pt x="7404" y="2742"/>
                    <a:pt x="7183" y="2742"/>
                  </a:cubicBezTo>
                  <a:lnTo>
                    <a:pt x="4474" y="2742"/>
                  </a:lnTo>
                  <a:cubicBezTo>
                    <a:pt x="4285" y="2742"/>
                    <a:pt x="4127" y="2584"/>
                    <a:pt x="4127" y="2395"/>
                  </a:cubicBezTo>
                  <a:cubicBezTo>
                    <a:pt x="4127" y="2206"/>
                    <a:pt x="4285" y="2049"/>
                    <a:pt x="4474" y="2049"/>
                  </a:cubicBezTo>
                  <a:close/>
                  <a:moveTo>
                    <a:pt x="3151" y="2017"/>
                  </a:moveTo>
                  <a:cubicBezTo>
                    <a:pt x="3340" y="2017"/>
                    <a:pt x="3497" y="2175"/>
                    <a:pt x="3497" y="2364"/>
                  </a:cubicBezTo>
                  <a:lnTo>
                    <a:pt x="3497" y="3750"/>
                  </a:lnTo>
                  <a:cubicBezTo>
                    <a:pt x="3497" y="3939"/>
                    <a:pt x="3340" y="4097"/>
                    <a:pt x="3151" y="4097"/>
                  </a:cubicBezTo>
                  <a:lnTo>
                    <a:pt x="1764" y="4097"/>
                  </a:lnTo>
                  <a:cubicBezTo>
                    <a:pt x="1575" y="4097"/>
                    <a:pt x="1418" y="3939"/>
                    <a:pt x="1418" y="3750"/>
                  </a:cubicBezTo>
                  <a:lnTo>
                    <a:pt x="1418" y="2364"/>
                  </a:lnTo>
                  <a:cubicBezTo>
                    <a:pt x="1418" y="2175"/>
                    <a:pt x="1575" y="2017"/>
                    <a:pt x="1764" y="2017"/>
                  </a:cubicBezTo>
                  <a:close/>
                  <a:moveTo>
                    <a:pt x="5860" y="3372"/>
                  </a:moveTo>
                  <a:cubicBezTo>
                    <a:pt x="6049" y="3372"/>
                    <a:pt x="6207" y="3529"/>
                    <a:pt x="6207" y="3750"/>
                  </a:cubicBezTo>
                  <a:cubicBezTo>
                    <a:pt x="6207" y="3939"/>
                    <a:pt x="6049" y="4097"/>
                    <a:pt x="5860" y="4097"/>
                  </a:cubicBezTo>
                  <a:lnTo>
                    <a:pt x="4474" y="4097"/>
                  </a:lnTo>
                  <a:cubicBezTo>
                    <a:pt x="4285" y="4097"/>
                    <a:pt x="4127" y="3939"/>
                    <a:pt x="4127" y="3750"/>
                  </a:cubicBezTo>
                  <a:cubicBezTo>
                    <a:pt x="4127" y="3529"/>
                    <a:pt x="4285" y="3372"/>
                    <a:pt x="4474" y="3372"/>
                  </a:cubicBezTo>
                  <a:close/>
                  <a:moveTo>
                    <a:pt x="7183" y="4758"/>
                  </a:moveTo>
                  <a:cubicBezTo>
                    <a:pt x="7404" y="4758"/>
                    <a:pt x="7561" y="4916"/>
                    <a:pt x="7561" y="5105"/>
                  </a:cubicBezTo>
                  <a:cubicBezTo>
                    <a:pt x="7561" y="5325"/>
                    <a:pt x="7404" y="5483"/>
                    <a:pt x="7183" y="5483"/>
                  </a:cubicBezTo>
                  <a:lnTo>
                    <a:pt x="4474" y="5483"/>
                  </a:lnTo>
                  <a:cubicBezTo>
                    <a:pt x="4285" y="5483"/>
                    <a:pt x="4127" y="5325"/>
                    <a:pt x="4127" y="5105"/>
                  </a:cubicBezTo>
                  <a:cubicBezTo>
                    <a:pt x="4127" y="4916"/>
                    <a:pt x="4285" y="4758"/>
                    <a:pt x="4474" y="4758"/>
                  </a:cubicBezTo>
                  <a:close/>
                  <a:moveTo>
                    <a:pt x="3151" y="4758"/>
                  </a:moveTo>
                  <a:cubicBezTo>
                    <a:pt x="3340" y="4758"/>
                    <a:pt x="3497" y="4916"/>
                    <a:pt x="3497" y="5105"/>
                  </a:cubicBezTo>
                  <a:lnTo>
                    <a:pt x="3497" y="6491"/>
                  </a:lnTo>
                  <a:cubicBezTo>
                    <a:pt x="3497" y="6680"/>
                    <a:pt x="3340" y="6837"/>
                    <a:pt x="3151" y="6837"/>
                  </a:cubicBezTo>
                  <a:lnTo>
                    <a:pt x="1764" y="6837"/>
                  </a:lnTo>
                  <a:cubicBezTo>
                    <a:pt x="1575" y="6837"/>
                    <a:pt x="1418" y="6680"/>
                    <a:pt x="1418" y="6491"/>
                  </a:cubicBezTo>
                  <a:lnTo>
                    <a:pt x="1418" y="5105"/>
                  </a:lnTo>
                  <a:cubicBezTo>
                    <a:pt x="1418" y="4916"/>
                    <a:pt x="1575" y="4758"/>
                    <a:pt x="1764" y="4758"/>
                  </a:cubicBezTo>
                  <a:close/>
                  <a:moveTo>
                    <a:pt x="5860" y="6144"/>
                  </a:moveTo>
                  <a:cubicBezTo>
                    <a:pt x="6049" y="6144"/>
                    <a:pt x="6207" y="6302"/>
                    <a:pt x="6207" y="6491"/>
                  </a:cubicBezTo>
                  <a:cubicBezTo>
                    <a:pt x="6207" y="6680"/>
                    <a:pt x="6049" y="6837"/>
                    <a:pt x="5860" y="6837"/>
                  </a:cubicBezTo>
                  <a:lnTo>
                    <a:pt x="4474" y="6837"/>
                  </a:lnTo>
                  <a:cubicBezTo>
                    <a:pt x="4285" y="6837"/>
                    <a:pt x="4127" y="6680"/>
                    <a:pt x="4127" y="6491"/>
                  </a:cubicBezTo>
                  <a:cubicBezTo>
                    <a:pt x="4127" y="6302"/>
                    <a:pt x="4285" y="6144"/>
                    <a:pt x="4474" y="6144"/>
                  </a:cubicBezTo>
                  <a:close/>
                  <a:moveTo>
                    <a:pt x="7183" y="7562"/>
                  </a:moveTo>
                  <a:cubicBezTo>
                    <a:pt x="7404" y="7562"/>
                    <a:pt x="7561" y="7720"/>
                    <a:pt x="7561" y="7909"/>
                  </a:cubicBezTo>
                  <a:cubicBezTo>
                    <a:pt x="7561" y="8098"/>
                    <a:pt x="7404" y="8255"/>
                    <a:pt x="7183" y="8255"/>
                  </a:cubicBezTo>
                  <a:lnTo>
                    <a:pt x="4474" y="8255"/>
                  </a:lnTo>
                  <a:cubicBezTo>
                    <a:pt x="4285" y="8255"/>
                    <a:pt x="4127" y="8098"/>
                    <a:pt x="4127" y="7909"/>
                  </a:cubicBezTo>
                  <a:cubicBezTo>
                    <a:pt x="4127" y="7720"/>
                    <a:pt x="4285" y="7562"/>
                    <a:pt x="4474" y="7562"/>
                  </a:cubicBezTo>
                  <a:close/>
                  <a:moveTo>
                    <a:pt x="3151" y="7531"/>
                  </a:moveTo>
                  <a:cubicBezTo>
                    <a:pt x="3340" y="7531"/>
                    <a:pt x="3497" y="7657"/>
                    <a:pt x="3497" y="7877"/>
                  </a:cubicBezTo>
                  <a:lnTo>
                    <a:pt x="3497" y="9232"/>
                  </a:lnTo>
                  <a:cubicBezTo>
                    <a:pt x="3497" y="9452"/>
                    <a:pt x="3340" y="9610"/>
                    <a:pt x="3151" y="9610"/>
                  </a:cubicBezTo>
                  <a:lnTo>
                    <a:pt x="1764" y="9610"/>
                  </a:lnTo>
                  <a:cubicBezTo>
                    <a:pt x="1575" y="9610"/>
                    <a:pt x="1418" y="9452"/>
                    <a:pt x="1418" y="9232"/>
                  </a:cubicBezTo>
                  <a:lnTo>
                    <a:pt x="1418" y="7877"/>
                  </a:lnTo>
                  <a:cubicBezTo>
                    <a:pt x="1418" y="7657"/>
                    <a:pt x="1575" y="7531"/>
                    <a:pt x="1764" y="7531"/>
                  </a:cubicBezTo>
                  <a:close/>
                  <a:moveTo>
                    <a:pt x="5860" y="8885"/>
                  </a:moveTo>
                  <a:cubicBezTo>
                    <a:pt x="6049" y="8885"/>
                    <a:pt x="6207" y="9043"/>
                    <a:pt x="6207" y="9232"/>
                  </a:cubicBezTo>
                  <a:cubicBezTo>
                    <a:pt x="6207" y="9452"/>
                    <a:pt x="6049" y="9610"/>
                    <a:pt x="5860" y="9610"/>
                  </a:cubicBezTo>
                  <a:lnTo>
                    <a:pt x="4474" y="9610"/>
                  </a:lnTo>
                  <a:cubicBezTo>
                    <a:pt x="4285" y="9610"/>
                    <a:pt x="4127" y="9452"/>
                    <a:pt x="4127" y="9232"/>
                  </a:cubicBezTo>
                  <a:cubicBezTo>
                    <a:pt x="4127" y="9043"/>
                    <a:pt x="4285" y="8885"/>
                    <a:pt x="4474" y="8885"/>
                  </a:cubicBezTo>
                  <a:close/>
                  <a:moveTo>
                    <a:pt x="1040" y="1"/>
                  </a:moveTo>
                  <a:cubicBezTo>
                    <a:pt x="504" y="1"/>
                    <a:pt x="0" y="473"/>
                    <a:pt x="0" y="1009"/>
                  </a:cubicBezTo>
                  <a:lnTo>
                    <a:pt x="0" y="9956"/>
                  </a:lnTo>
                  <a:cubicBezTo>
                    <a:pt x="32" y="10524"/>
                    <a:pt x="504" y="10996"/>
                    <a:pt x="1040" y="10996"/>
                  </a:cubicBezTo>
                  <a:lnTo>
                    <a:pt x="7908" y="10996"/>
                  </a:lnTo>
                  <a:cubicBezTo>
                    <a:pt x="8444" y="10996"/>
                    <a:pt x="8916" y="10524"/>
                    <a:pt x="8916" y="9956"/>
                  </a:cubicBezTo>
                  <a:lnTo>
                    <a:pt x="8916" y="1009"/>
                  </a:lnTo>
                  <a:cubicBezTo>
                    <a:pt x="8916" y="473"/>
                    <a:pt x="8444" y="1"/>
                    <a:pt x="7908" y="1"/>
                  </a:cubicBezTo>
                  <a:lnTo>
                    <a:pt x="7183" y="1"/>
                  </a:lnTo>
                  <a:lnTo>
                    <a:pt x="7183" y="347"/>
                  </a:lnTo>
                  <a:cubicBezTo>
                    <a:pt x="7183" y="915"/>
                    <a:pt x="6711" y="1387"/>
                    <a:pt x="6175" y="1387"/>
                  </a:cubicBezTo>
                  <a:lnTo>
                    <a:pt x="2741" y="1387"/>
                  </a:lnTo>
                  <a:cubicBezTo>
                    <a:pt x="2206" y="1387"/>
                    <a:pt x="1733" y="915"/>
                    <a:pt x="1733" y="347"/>
                  </a:cubicBezTo>
                  <a:lnTo>
                    <a:pt x="173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
            <p:cNvSpPr/>
            <p:nvPr/>
          </p:nvSpPr>
          <p:spPr>
            <a:xfrm>
              <a:off x="-30853350" y="3295000"/>
              <a:ext cx="51225" cy="104000"/>
            </a:xfrm>
            <a:custGeom>
              <a:rect b="b" l="l" r="r" t="t"/>
              <a:pathLst>
                <a:path extrusionOk="0" h="4160" w="2049">
                  <a:moveTo>
                    <a:pt x="1" y="1"/>
                  </a:moveTo>
                  <a:lnTo>
                    <a:pt x="1" y="4160"/>
                  </a:lnTo>
                  <a:lnTo>
                    <a:pt x="2049" y="4160"/>
                  </a:lnTo>
                  <a:lnTo>
                    <a:pt x="204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3"/>
            <p:cNvSpPr/>
            <p:nvPr/>
          </p:nvSpPr>
          <p:spPr>
            <a:xfrm>
              <a:off x="-30853350" y="3227275"/>
              <a:ext cx="51225" cy="51225"/>
            </a:xfrm>
            <a:custGeom>
              <a:rect b="b" l="l" r="r" t="t"/>
              <a:pathLst>
                <a:path extrusionOk="0" h="2049" w="2049">
                  <a:moveTo>
                    <a:pt x="1009" y="1"/>
                  </a:moveTo>
                  <a:cubicBezTo>
                    <a:pt x="473" y="1"/>
                    <a:pt x="1" y="473"/>
                    <a:pt x="1" y="1040"/>
                  </a:cubicBezTo>
                  <a:lnTo>
                    <a:pt x="1" y="2048"/>
                  </a:lnTo>
                  <a:lnTo>
                    <a:pt x="2049" y="2048"/>
                  </a:lnTo>
                  <a:lnTo>
                    <a:pt x="2049" y="1040"/>
                  </a:lnTo>
                  <a:cubicBezTo>
                    <a:pt x="2049" y="473"/>
                    <a:pt x="1576" y="1"/>
                    <a:pt x="10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3"/>
            <p:cNvSpPr/>
            <p:nvPr/>
          </p:nvSpPr>
          <p:spPr>
            <a:xfrm>
              <a:off x="-30851775" y="3416300"/>
              <a:ext cx="46500" cy="51225"/>
            </a:xfrm>
            <a:custGeom>
              <a:rect b="b" l="l" r="r" t="t"/>
              <a:pathLst>
                <a:path extrusionOk="0" h="2049" w="1860">
                  <a:moveTo>
                    <a:pt x="1" y="1"/>
                  </a:moveTo>
                  <a:lnTo>
                    <a:pt x="599" y="1796"/>
                  </a:lnTo>
                  <a:cubicBezTo>
                    <a:pt x="694" y="1985"/>
                    <a:pt x="788" y="2048"/>
                    <a:pt x="946" y="2048"/>
                  </a:cubicBezTo>
                  <a:cubicBezTo>
                    <a:pt x="1103" y="2048"/>
                    <a:pt x="1229" y="1985"/>
                    <a:pt x="1261" y="1796"/>
                  </a:cubicBezTo>
                  <a:lnTo>
                    <a:pt x="18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3" name="Google Shape;473;p3"/>
          <p:cNvGrpSpPr/>
          <p:nvPr/>
        </p:nvGrpSpPr>
        <p:grpSpPr>
          <a:xfrm>
            <a:off x="7407890" y="2050145"/>
            <a:ext cx="354586" cy="353008"/>
            <a:chOff x="-30735200" y="3552550"/>
            <a:chExt cx="292225" cy="290925"/>
          </a:xfrm>
        </p:grpSpPr>
        <p:sp>
          <p:nvSpPr>
            <p:cNvPr id="474" name="Google Shape;474;p3"/>
            <p:cNvSpPr/>
            <p:nvPr/>
          </p:nvSpPr>
          <p:spPr>
            <a:xfrm>
              <a:off x="-30613900" y="3655750"/>
              <a:ext cx="170925" cy="187725"/>
            </a:xfrm>
            <a:custGeom>
              <a:rect b="b" l="l" r="r" t="t"/>
              <a:pathLst>
                <a:path extrusionOk="0" h="7509" w="6837">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
            <p:cNvSpPr/>
            <p:nvPr/>
          </p:nvSpPr>
          <p:spPr>
            <a:xfrm>
              <a:off x="-30735200" y="3552550"/>
              <a:ext cx="188275" cy="205075"/>
            </a:xfrm>
            <a:custGeom>
              <a:rect b="b" l="l" r="r" t="t"/>
              <a:pathLst>
                <a:path extrusionOk="0" h="8203" w="7531">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6" name="Google Shape;476;p3"/>
          <p:cNvGrpSpPr/>
          <p:nvPr/>
        </p:nvGrpSpPr>
        <p:grpSpPr>
          <a:xfrm>
            <a:off x="4383891" y="2051547"/>
            <a:ext cx="354311" cy="355909"/>
            <a:chOff x="-49764975" y="3551225"/>
            <a:chExt cx="299300" cy="300650"/>
          </a:xfrm>
        </p:grpSpPr>
        <p:sp>
          <p:nvSpPr>
            <p:cNvPr id="477" name="Google Shape;477;p3"/>
            <p:cNvSpPr/>
            <p:nvPr/>
          </p:nvSpPr>
          <p:spPr>
            <a:xfrm>
              <a:off x="-49764975" y="3657325"/>
              <a:ext cx="35450" cy="18125"/>
            </a:xfrm>
            <a:custGeom>
              <a:rect b="b" l="l" r="r" t="t"/>
              <a:pathLst>
                <a:path extrusionOk="0" h="725" w="1418">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3"/>
            <p:cNvSpPr/>
            <p:nvPr/>
          </p:nvSpPr>
          <p:spPr>
            <a:xfrm>
              <a:off x="-49763400" y="3598250"/>
              <a:ext cx="31525" cy="29950"/>
            </a:xfrm>
            <a:custGeom>
              <a:rect b="b" l="l" r="r" t="t"/>
              <a:pathLst>
                <a:path extrusionOk="0" h="1198" w="1261">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3"/>
            <p:cNvSpPr/>
            <p:nvPr/>
          </p:nvSpPr>
          <p:spPr>
            <a:xfrm>
              <a:off x="-49763400" y="3703975"/>
              <a:ext cx="31525" cy="30550"/>
            </a:xfrm>
            <a:custGeom>
              <a:rect b="b" l="l" r="r" t="t"/>
              <a:pathLst>
                <a:path extrusionOk="0" h="1222" w="1261">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3"/>
            <p:cNvSpPr/>
            <p:nvPr/>
          </p:nvSpPr>
          <p:spPr>
            <a:xfrm>
              <a:off x="-49501125" y="3657325"/>
              <a:ext cx="35450" cy="18125"/>
            </a:xfrm>
            <a:custGeom>
              <a:rect b="b" l="l" r="r" t="t"/>
              <a:pathLst>
                <a:path extrusionOk="0" h="725" w="1418">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
            <p:cNvSpPr/>
            <p:nvPr/>
          </p:nvSpPr>
          <p:spPr>
            <a:xfrm>
              <a:off x="-49499550" y="3598250"/>
              <a:ext cx="31525" cy="30550"/>
            </a:xfrm>
            <a:custGeom>
              <a:rect b="b" l="l" r="r" t="t"/>
              <a:pathLst>
                <a:path extrusionOk="0" h="1222" w="1261">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3"/>
            <p:cNvSpPr/>
            <p:nvPr/>
          </p:nvSpPr>
          <p:spPr>
            <a:xfrm>
              <a:off x="-49499550" y="3704575"/>
              <a:ext cx="31525" cy="29950"/>
            </a:xfrm>
            <a:custGeom>
              <a:rect b="b" l="l" r="r" t="t"/>
              <a:pathLst>
                <a:path extrusionOk="0" h="1198" w="1261">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3"/>
            <p:cNvSpPr/>
            <p:nvPr/>
          </p:nvSpPr>
          <p:spPr>
            <a:xfrm>
              <a:off x="-49725600" y="3551225"/>
              <a:ext cx="215050" cy="210875"/>
            </a:xfrm>
            <a:custGeom>
              <a:rect b="b" l="l" r="r" t="t"/>
              <a:pathLst>
                <a:path extrusionOk="0" h="8435" w="8602">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3"/>
            <p:cNvSpPr/>
            <p:nvPr/>
          </p:nvSpPr>
          <p:spPr>
            <a:xfrm>
              <a:off x="-49633450" y="3697475"/>
              <a:ext cx="35475" cy="65400"/>
            </a:xfrm>
            <a:custGeom>
              <a:rect b="b" l="l" r="r" t="t"/>
              <a:pathLst>
                <a:path extrusionOk="0" h="2616" w="1419">
                  <a:moveTo>
                    <a:pt x="0" y="1"/>
                  </a:moveTo>
                  <a:lnTo>
                    <a:pt x="0" y="2616"/>
                  </a:lnTo>
                  <a:lnTo>
                    <a:pt x="1418" y="2616"/>
                  </a:lnTo>
                  <a:lnTo>
                    <a:pt x="1418" y="1"/>
                  </a:lnTo>
                  <a:cubicBezTo>
                    <a:pt x="1198" y="95"/>
                    <a:pt x="946" y="127"/>
                    <a:pt x="725" y="127"/>
                  </a:cubicBezTo>
                  <a:cubicBezTo>
                    <a:pt x="473" y="127"/>
                    <a:pt x="252" y="95"/>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
            <p:cNvSpPr/>
            <p:nvPr/>
          </p:nvSpPr>
          <p:spPr>
            <a:xfrm>
              <a:off x="-49676775" y="3780975"/>
              <a:ext cx="123675" cy="34675"/>
            </a:xfrm>
            <a:custGeom>
              <a:rect b="b" l="l" r="r" t="t"/>
              <a:pathLst>
                <a:path extrusionOk="0" h="1387" w="4947">
                  <a:moveTo>
                    <a:pt x="1" y="0"/>
                  </a:moveTo>
                  <a:lnTo>
                    <a:pt x="1" y="347"/>
                  </a:lnTo>
                  <a:cubicBezTo>
                    <a:pt x="1" y="946"/>
                    <a:pt x="473" y="1387"/>
                    <a:pt x="1072" y="1387"/>
                  </a:cubicBezTo>
                  <a:lnTo>
                    <a:pt x="3876" y="1387"/>
                  </a:lnTo>
                  <a:cubicBezTo>
                    <a:pt x="4474" y="1387"/>
                    <a:pt x="4947" y="946"/>
                    <a:pt x="4947" y="347"/>
                  </a:cubicBezTo>
                  <a:lnTo>
                    <a:pt x="49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3"/>
            <p:cNvSpPr/>
            <p:nvPr/>
          </p:nvSpPr>
          <p:spPr>
            <a:xfrm>
              <a:off x="-49630300" y="3651800"/>
              <a:ext cx="29150" cy="31325"/>
            </a:xfrm>
            <a:custGeom>
              <a:rect b="b" l="l" r="r" t="t"/>
              <a:pathLst>
                <a:path extrusionOk="0" h="1253" w="1166">
                  <a:moveTo>
                    <a:pt x="599" y="1"/>
                  </a:moveTo>
                  <a:lnTo>
                    <a:pt x="0" y="1135"/>
                  </a:lnTo>
                  <a:cubicBezTo>
                    <a:pt x="189" y="1214"/>
                    <a:pt x="386" y="1253"/>
                    <a:pt x="583" y="1253"/>
                  </a:cubicBezTo>
                  <a:cubicBezTo>
                    <a:pt x="780" y="1253"/>
                    <a:pt x="977" y="1214"/>
                    <a:pt x="1166" y="1135"/>
                  </a:cubicBezTo>
                  <a:lnTo>
                    <a:pt x="59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
            <p:cNvSpPr/>
            <p:nvPr/>
          </p:nvSpPr>
          <p:spPr>
            <a:xfrm>
              <a:off x="-49657875" y="3833750"/>
              <a:ext cx="85100" cy="18125"/>
            </a:xfrm>
            <a:custGeom>
              <a:rect b="b" l="l" r="r" t="t"/>
              <a:pathLst>
                <a:path extrusionOk="0" h="725" w="3404">
                  <a:moveTo>
                    <a:pt x="1" y="0"/>
                  </a:moveTo>
                  <a:cubicBezTo>
                    <a:pt x="158" y="410"/>
                    <a:pt x="536" y="725"/>
                    <a:pt x="977" y="725"/>
                  </a:cubicBezTo>
                  <a:lnTo>
                    <a:pt x="2395" y="725"/>
                  </a:lnTo>
                  <a:cubicBezTo>
                    <a:pt x="2868" y="725"/>
                    <a:pt x="3246" y="410"/>
                    <a:pt x="340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grpSp>
        <p:nvGrpSpPr>
          <p:cNvPr id="492" name="Google Shape;492;p4"/>
          <p:cNvGrpSpPr/>
          <p:nvPr/>
        </p:nvGrpSpPr>
        <p:grpSpPr>
          <a:xfrm>
            <a:off x="865837" y="1639047"/>
            <a:ext cx="7412314" cy="1912803"/>
            <a:chOff x="5194708" y="3484366"/>
            <a:chExt cx="3148148" cy="987304"/>
          </a:xfrm>
        </p:grpSpPr>
        <p:grpSp>
          <p:nvGrpSpPr>
            <p:cNvPr id="493" name="Google Shape;493;p4"/>
            <p:cNvGrpSpPr/>
            <p:nvPr/>
          </p:nvGrpSpPr>
          <p:grpSpPr>
            <a:xfrm>
              <a:off x="7531521" y="3484366"/>
              <a:ext cx="811335" cy="987304"/>
              <a:chOff x="3379425" y="1617275"/>
              <a:chExt cx="1090650" cy="1327200"/>
            </a:xfrm>
          </p:grpSpPr>
          <p:sp>
            <p:nvSpPr>
              <p:cNvPr id="494" name="Google Shape;494;p4"/>
              <p:cNvSpPr/>
              <p:nvPr/>
            </p:nvSpPr>
            <p:spPr>
              <a:xfrm>
                <a:off x="3554475" y="1792400"/>
                <a:ext cx="740475" cy="740375"/>
              </a:xfrm>
              <a:custGeom>
                <a:rect b="b" l="l" r="r" t="t"/>
                <a:pathLst>
                  <a:path extrusionOk="0" h="29615" w="29619">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4"/>
              <p:cNvSpPr/>
              <p:nvPr/>
            </p:nvSpPr>
            <p:spPr>
              <a:xfrm>
                <a:off x="3379425" y="1617275"/>
                <a:ext cx="1090650" cy="1273950"/>
              </a:xfrm>
              <a:custGeom>
                <a:rect b="b" l="l" r="r" t="t"/>
                <a:pathLst>
                  <a:path extrusionOk="0" h="50958" w="43626">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4"/>
              <p:cNvSpPr/>
              <p:nvPr/>
            </p:nvSpPr>
            <p:spPr>
              <a:xfrm>
                <a:off x="3775050" y="2771175"/>
                <a:ext cx="300875" cy="173300"/>
              </a:xfrm>
              <a:custGeom>
                <a:rect b="b" l="l" r="r" t="t"/>
                <a:pathLst>
                  <a:path extrusionOk="0" h="6932" w="12035">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7" name="Google Shape;497;p4"/>
            <p:cNvGrpSpPr/>
            <p:nvPr/>
          </p:nvGrpSpPr>
          <p:grpSpPr>
            <a:xfrm>
              <a:off x="6752546" y="3484366"/>
              <a:ext cx="811428" cy="987304"/>
              <a:chOff x="2332275" y="1617275"/>
              <a:chExt cx="1090775" cy="1327200"/>
            </a:xfrm>
          </p:grpSpPr>
          <p:sp>
            <p:nvSpPr>
              <p:cNvPr id="498" name="Google Shape;498;p4"/>
              <p:cNvSpPr/>
              <p:nvPr/>
            </p:nvSpPr>
            <p:spPr>
              <a:xfrm>
                <a:off x="2507425" y="1792400"/>
                <a:ext cx="740375" cy="740375"/>
              </a:xfrm>
              <a:custGeom>
                <a:rect b="b" l="l" r="r" t="t"/>
                <a:pathLst>
                  <a:path extrusionOk="0" h="29615" w="29615">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4"/>
              <p:cNvSpPr/>
              <p:nvPr/>
            </p:nvSpPr>
            <p:spPr>
              <a:xfrm>
                <a:off x="2332275" y="1617275"/>
                <a:ext cx="1090775" cy="1273950"/>
              </a:xfrm>
              <a:custGeom>
                <a:rect b="b" l="l" r="r" t="t"/>
                <a:pathLst>
                  <a:path extrusionOk="0" h="50958" w="43631">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4"/>
              <p:cNvSpPr/>
              <p:nvPr/>
            </p:nvSpPr>
            <p:spPr>
              <a:xfrm>
                <a:off x="2727925" y="2771175"/>
                <a:ext cx="300950" cy="173300"/>
              </a:xfrm>
              <a:custGeom>
                <a:rect b="b" l="l" r="r" t="t"/>
                <a:pathLst>
                  <a:path extrusionOk="0" h="6932" w="12038">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1" name="Google Shape;501;p4"/>
            <p:cNvGrpSpPr/>
            <p:nvPr/>
          </p:nvGrpSpPr>
          <p:grpSpPr>
            <a:xfrm>
              <a:off x="5973664" y="3484366"/>
              <a:ext cx="811335" cy="987304"/>
              <a:chOff x="1285250" y="1617275"/>
              <a:chExt cx="1090650" cy="1327200"/>
            </a:xfrm>
          </p:grpSpPr>
          <p:sp>
            <p:nvSpPr>
              <p:cNvPr id="502" name="Google Shape;502;p4"/>
              <p:cNvSpPr/>
              <p:nvPr/>
            </p:nvSpPr>
            <p:spPr>
              <a:xfrm>
                <a:off x="1460300" y="1792400"/>
                <a:ext cx="740475" cy="740375"/>
              </a:xfrm>
              <a:custGeom>
                <a:rect b="b" l="l" r="r" t="t"/>
                <a:pathLst>
                  <a:path extrusionOk="0" h="29615" w="29619">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4"/>
              <p:cNvSpPr/>
              <p:nvPr/>
            </p:nvSpPr>
            <p:spPr>
              <a:xfrm>
                <a:off x="1285250" y="1617275"/>
                <a:ext cx="1090650" cy="1273950"/>
              </a:xfrm>
              <a:custGeom>
                <a:rect b="b" l="l" r="r" t="t"/>
                <a:pathLst>
                  <a:path extrusionOk="0" h="50958" w="43626">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4"/>
              <p:cNvSpPr/>
              <p:nvPr/>
            </p:nvSpPr>
            <p:spPr>
              <a:xfrm>
                <a:off x="1680900" y="2771175"/>
                <a:ext cx="300850" cy="173300"/>
              </a:xfrm>
              <a:custGeom>
                <a:rect b="b" l="l" r="r" t="t"/>
                <a:pathLst>
                  <a:path extrusionOk="0" h="6932" w="12034">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5" name="Google Shape;505;p4"/>
            <p:cNvGrpSpPr/>
            <p:nvPr/>
          </p:nvGrpSpPr>
          <p:grpSpPr>
            <a:xfrm>
              <a:off x="5194708" y="3484366"/>
              <a:ext cx="811409" cy="987304"/>
              <a:chOff x="238125" y="1617275"/>
              <a:chExt cx="1090750" cy="1327200"/>
            </a:xfrm>
          </p:grpSpPr>
          <p:sp>
            <p:nvSpPr>
              <p:cNvPr id="506" name="Google Shape;506;p4"/>
              <p:cNvSpPr/>
              <p:nvPr/>
            </p:nvSpPr>
            <p:spPr>
              <a:xfrm>
                <a:off x="413250" y="1792400"/>
                <a:ext cx="740375" cy="740375"/>
              </a:xfrm>
              <a:custGeom>
                <a:rect b="b" l="l" r="r" t="t"/>
                <a:pathLst>
                  <a:path extrusionOk="0" h="29615" w="29615">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4"/>
              <p:cNvSpPr/>
              <p:nvPr/>
            </p:nvSpPr>
            <p:spPr>
              <a:xfrm>
                <a:off x="238125" y="1617275"/>
                <a:ext cx="1090750" cy="1273950"/>
              </a:xfrm>
              <a:custGeom>
                <a:rect b="b" l="l" r="r" t="t"/>
                <a:pathLst>
                  <a:path extrusionOk="0" h="50958" w="4363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4"/>
              <p:cNvSpPr/>
              <p:nvPr/>
            </p:nvSpPr>
            <p:spPr>
              <a:xfrm>
                <a:off x="633750" y="2771175"/>
                <a:ext cx="300950" cy="173300"/>
              </a:xfrm>
              <a:custGeom>
                <a:rect b="b" l="l" r="r" t="t"/>
                <a:pathLst>
                  <a:path extrusionOk="0" h="6932" w="12038">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09" name="Google Shape;509;p4"/>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Blue Moon Hotels</a:t>
            </a:r>
            <a:endParaRPr/>
          </a:p>
        </p:txBody>
      </p:sp>
      <p:sp>
        <p:nvSpPr>
          <p:cNvPr id="510" name="Google Shape;510;p4"/>
          <p:cNvSpPr txBox="1"/>
          <p:nvPr/>
        </p:nvSpPr>
        <p:spPr>
          <a:xfrm flipH="1">
            <a:off x="6337900" y="3865050"/>
            <a:ext cx="1947600" cy="482700"/>
          </a:xfrm>
          <a:prstGeom prst="rect">
            <a:avLst/>
          </a:prstGeom>
          <a:noFill/>
          <a:ln>
            <a:noFill/>
          </a:ln>
        </p:spPr>
        <p:txBody>
          <a:bodyPr anchorCtr="0" anchor="b" bIns="91425" lIns="91425" spcFirstLastPara="1" rIns="91425" wrap="square" tIns="91425">
            <a:noAutofit/>
          </a:bodyPr>
          <a:lstStyle/>
          <a:p>
            <a:pPr indent="0" lvl="0" marL="0" marR="0" rtl="0" algn="ctr">
              <a:lnSpc>
                <a:spcPct val="107916"/>
              </a:lnSpc>
              <a:spcBef>
                <a:spcPts val="0"/>
              </a:spcBef>
              <a:spcAft>
                <a:spcPts val="800"/>
              </a:spcAft>
              <a:buClr>
                <a:srgbClr val="000000"/>
              </a:buClr>
              <a:buSzPts val="1400"/>
              <a:buFont typeface="Arial"/>
              <a:buNone/>
            </a:pPr>
            <a:r>
              <a:rPr b="1" i="0" lang="en" sz="1400" u="none" cap="none" strike="noStrike">
                <a:solidFill>
                  <a:srgbClr val="000000"/>
                </a:solidFill>
                <a:latin typeface="Arial"/>
                <a:ea typeface="Arial"/>
                <a:cs typeface="Arial"/>
                <a:sym typeface="Arial"/>
              </a:rPr>
              <a:t>From July 2015 to August 2017</a:t>
            </a:r>
            <a:endParaRPr b="0" i="0" sz="1400" u="none" cap="none" strike="noStrike">
              <a:solidFill>
                <a:schemeClr val="dk1"/>
              </a:solidFill>
              <a:latin typeface="Figtree Black"/>
              <a:ea typeface="Figtree Black"/>
              <a:cs typeface="Figtree Black"/>
              <a:sym typeface="Figtree Black"/>
            </a:endParaRPr>
          </a:p>
        </p:txBody>
      </p:sp>
      <p:sp>
        <p:nvSpPr>
          <p:cNvPr id="511" name="Google Shape;511;p4"/>
          <p:cNvSpPr txBox="1"/>
          <p:nvPr/>
        </p:nvSpPr>
        <p:spPr>
          <a:xfrm flipH="1">
            <a:off x="2822139" y="3772561"/>
            <a:ext cx="1563900" cy="319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Outfit"/>
                <a:ea typeface="Outfit"/>
                <a:cs typeface="Outfit"/>
                <a:sym typeface="Outfit"/>
              </a:rPr>
              <a:t>177 Countries</a:t>
            </a:r>
            <a:endParaRPr b="1" i="0" sz="1400" u="none" cap="none" strike="noStrike">
              <a:solidFill>
                <a:schemeClr val="dk1"/>
              </a:solidFill>
              <a:latin typeface="Outfit"/>
              <a:ea typeface="Outfit"/>
              <a:cs typeface="Outfit"/>
              <a:sym typeface="Outfit"/>
            </a:endParaRPr>
          </a:p>
        </p:txBody>
      </p:sp>
      <p:sp>
        <p:nvSpPr>
          <p:cNvPr id="512" name="Google Shape;512;p4"/>
          <p:cNvSpPr txBox="1"/>
          <p:nvPr/>
        </p:nvSpPr>
        <p:spPr>
          <a:xfrm flipH="1">
            <a:off x="4565825" y="3646142"/>
            <a:ext cx="15639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7916"/>
              </a:lnSpc>
              <a:spcBef>
                <a:spcPts val="0"/>
              </a:spcBef>
              <a:spcAft>
                <a:spcPts val="800"/>
              </a:spcAft>
              <a:buClr>
                <a:srgbClr val="000000"/>
              </a:buClr>
              <a:buSzPts val="1400"/>
              <a:buFont typeface="Arial"/>
              <a:buNone/>
            </a:pPr>
            <a:r>
              <a:rPr b="1" i="0" lang="en" sz="1400" u="none" cap="none" strike="noStrike">
                <a:solidFill>
                  <a:srgbClr val="000000"/>
                </a:solidFill>
                <a:latin typeface="Arial"/>
                <a:ea typeface="Arial"/>
                <a:cs typeface="Arial"/>
                <a:sym typeface="Arial"/>
              </a:rPr>
              <a:t>119,000 Observations</a:t>
            </a:r>
            <a:endParaRPr b="1" i="0" sz="1400" u="none" cap="none" strike="noStrike">
              <a:solidFill>
                <a:schemeClr val="dk1"/>
              </a:solidFill>
              <a:latin typeface="Outfit"/>
              <a:ea typeface="Outfit"/>
              <a:cs typeface="Outfit"/>
              <a:sym typeface="Outfit"/>
            </a:endParaRPr>
          </a:p>
        </p:txBody>
      </p:sp>
      <p:sp>
        <p:nvSpPr>
          <p:cNvPr id="513" name="Google Shape;513;p4"/>
          <p:cNvSpPr txBox="1"/>
          <p:nvPr/>
        </p:nvSpPr>
        <p:spPr>
          <a:xfrm flipH="1">
            <a:off x="949912" y="3646101"/>
            <a:ext cx="16725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7916"/>
              </a:lnSpc>
              <a:spcBef>
                <a:spcPts val="0"/>
              </a:spcBef>
              <a:spcAft>
                <a:spcPts val="800"/>
              </a:spcAft>
              <a:buClr>
                <a:srgbClr val="000000"/>
              </a:buClr>
              <a:buSzPts val="1400"/>
              <a:buFont typeface="Arial"/>
              <a:buNone/>
            </a:pPr>
            <a:r>
              <a:rPr b="1" i="0" lang="en" sz="1400" u="none" cap="none" strike="noStrike">
                <a:solidFill>
                  <a:srgbClr val="000000"/>
                </a:solidFill>
                <a:latin typeface="Arial"/>
                <a:ea typeface="Arial"/>
                <a:cs typeface="Arial"/>
                <a:sym typeface="Arial"/>
              </a:rPr>
              <a:t>City Hotel and a Resort Hotel</a:t>
            </a:r>
            <a:endParaRPr b="1" i="0" sz="1400" u="none" cap="none" strike="noStrike">
              <a:solidFill>
                <a:schemeClr val="dk1"/>
              </a:solidFill>
              <a:latin typeface="Outfit"/>
              <a:ea typeface="Outfit"/>
              <a:cs typeface="Outfit"/>
              <a:sym typeface="Outfit"/>
            </a:endParaRPr>
          </a:p>
        </p:txBody>
      </p:sp>
      <p:grpSp>
        <p:nvGrpSpPr>
          <p:cNvPr id="514" name="Google Shape;514;p4"/>
          <p:cNvGrpSpPr/>
          <p:nvPr/>
        </p:nvGrpSpPr>
        <p:grpSpPr>
          <a:xfrm>
            <a:off x="6967161" y="2063576"/>
            <a:ext cx="689101" cy="689110"/>
            <a:chOff x="3859600" y="3591950"/>
            <a:chExt cx="296975" cy="296175"/>
          </a:xfrm>
        </p:grpSpPr>
        <p:sp>
          <p:nvSpPr>
            <p:cNvPr id="515" name="Google Shape;515;p4"/>
            <p:cNvSpPr/>
            <p:nvPr/>
          </p:nvSpPr>
          <p:spPr>
            <a:xfrm>
              <a:off x="4034450" y="3766000"/>
              <a:ext cx="122125" cy="122125"/>
            </a:xfrm>
            <a:custGeom>
              <a:rect b="b" l="l" r="r" t="t"/>
              <a:pathLst>
                <a:path extrusionOk="0" h="4885" w="4885">
                  <a:moveTo>
                    <a:pt x="2395" y="1324"/>
                  </a:moveTo>
                  <a:cubicBezTo>
                    <a:pt x="2616" y="1324"/>
                    <a:pt x="2773" y="1482"/>
                    <a:pt x="2773" y="1702"/>
                  </a:cubicBezTo>
                  <a:lnTo>
                    <a:pt x="2773" y="2049"/>
                  </a:lnTo>
                  <a:lnTo>
                    <a:pt x="3120" y="2049"/>
                  </a:lnTo>
                  <a:cubicBezTo>
                    <a:pt x="3309" y="2049"/>
                    <a:pt x="3466" y="2206"/>
                    <a:pt x="3466" y="2395"/>
                  </a:cubicBezTo>
                  <a:cubicBezTo>
                    <a:pt x="3466" y="2584"/>
                    <a:pt x="3309" y="2742"/>
                    <a:pt x="3120" y="2742"/>
                  </a:cubicBezTo>
                  <a:lnTo>
                    <a:pt x="2395" y="2742"/>
                  </a:lnTo>
                  <a:cubicBezTo>
                    <a:pt x="2206" y="2742"/>
                    <a:pt x="2049" y="2584"/>
                    <a:pt x="2049" y="2395"/>
                  </a:cubicBezTo>
                  <a:lnTo>
                    <a:pt x="2049" y="1702"/>
                  </a:lnTo>
                  <a:cubicBezTo>
                    <a:pt x="2049" y="1482"/>
                    <a:pt x="2206" y="1324"/>
                    <a:pt x="2395" y="1324"/>
                  </a:cubicBezTo>
                  <a:close/>
                  <a:moveTo>
                    <a:pt x="2458" y="1"/>
                  </a:moveTo>
                  <a:cubicBezTo>
                    <a:pt x="1104" y="1"/>
                    <a:pt x="1" y="1103"/>
                    <a:pt x="1" y="2427"/>
                  </a:cubicBezTo>
                  <a:cubicBezTo>
                    <a:pt x="1" y="3781"/>
                    <a:pt x="1104" y="4884"/>
                    <a:pt x="2458" y="4884"/>
                  </a:cubicBezTo>
                  <a:cubicBezTo>
                    <a:pt x="3782" y="4884"/>
                    <a:pt x="4884" y="3781"/>
                    <a:pt x="4884" y="2427"/>
                  </a:cubicBezTo>
                  <a:cubicBezTo>
                    <a:pt x="4853" y="1072"/>
                    <a:pt x="3782" y="1"/>
                    <a:pt x="24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4"/>
            <p:cNvSpPr/>
            <p:nvPr/>
          </p:nvSpPr>
          <p:spPr>
            <a:xfrm>
              <a:off x="3860400" y="3679375"/>
              <a:ext cx="260725" cy="173300"/>
            </a:xfrm>
            <a:custGeom>
              <a:rect b="b" l="l" r="r" t="t"/>
              <a:pathLst>
                <a:path extrusionOk="0" h="6932" w="10429">
                  <a:moveTo>
                    <a:pt x="2426" y="662"/>
                  </a:moveTo>
                  <a:cubicBezTo>
                    <a:pt x="2647" y="662"/>
                    <a:pt x="2804" y="819"/>
                    <a:pt x="2804" y="1008"/>
                  </a:cubicBezTo>
                  <a:cubicBezTo>
                    <a:pt x="2804" y="1197"/>
                    <a:pt x="2647" y="1355"/>
                    <a:pt x="2426" y="1355"/>
                  </a:cubicBezTo>
                  <a:lnTo>
                    <a:pt x="1733" y="1355"/>
                  </a:lnTo>
                  <a:cubicBezTo>
                    <a:pt x="1544" y="1355"/>
                    <a:pt x="1387" y="1197"/>
                    <a:pt x="1387" y="1008"/>
                  </a:cubicBezTo>
                  <a:cubicBezTo>
                    <a:pt x="1387" y="819"/>
                    <a:pt x="1544" y="662"/>
                    <a:pt x="1733" y="662"/>
                  </a:cubicBezTo>
                  <a:close/>
                  <a:moveTo>
                    <a:pt x="4537" y="662"/>
                  </a:moveTo>
                  <a:cubicBezTo>
                    <a:pt x="4726" y="662"/>
                    <a:pt x="4884" y="819"/>
                    <a:pt x="4884" y="1008"/>
                  </a:cubicBezTo>
                  <a:cubicBezTo>
                    <a:pt x="4884" y="1197"/>
                    <a:pt x="4695" y="1355"/>
                    <a:pt x="4537" y="1355"/>
                  </a:cubicBezTo>
                  <a:lnTo>
                    <a:pt x="3812" y="1355"/>
                  </a:lnTo>
                  <a:cubicBezTo>
                    <a:pt x="3623" y="1355"/>
                    <a:pt x="3466" y="1197"/>
                    <a:pt x="3466" y="1008"/>
                  </a:cubicBezTo>
                  <a:cubicBezTo>
                    <a:pt x="3466" y="819"/>
                    <a:pt x="3623" y="662"/>
                    <a:pt x="3812" y="662"/>
                  </a:cubicBezTo>
                  <a:close/>
                  <a:moveTo>
                    <a:pt x="6648" y="662"/>
                  </a:moveTo>
                  <a:cubicBezTo>
                    <a:pt x="6837" y="662"/>
                    <a:pt x="6994" y="819"/>
                    <a:pt x="6994" y="1008"/>
                  </a:cubicBezTo>
                  <a:cubicBezTo>
                    <a:pt x="6994" y="1197"/>
                    <a:pt x="6837" y="1355"/>
                    <a:pt x="6648" y="1355"/>
                  </a:cubicBezTo>
                  <a:lnTo>
                    <a:pt x="5955" y="1355"/>
                  </a:lnTo>
                  <a:cubicBezTo>
                    <a:pt x="5734" y="1355"/>
                    <a:pt x="5577" y="1197"/>
                    <a:pt x="5577" y="1008"/>
                  </a:cubicBezTo>
                  <a:cubicBezTo>
                    <a:pt x="5577" y="819"/>
                    <a:pt x="5734" y="662"/>
                    <a:pt x="5955" y="662"/>
                  </a:cubicBezTo>
                  <a:close/>
                  <a:moveTo>
                    <a:pt x="8727" y="662"/>
                  </a:moveTo>
                  <a:cubicBezTo>
                    <a:pt x="8948" y="662"/>
                    <a:pt x="9105" y="819"/>
                    <a:pt x="9105" y="1008"/>
                  </a:cubicBezTo>
                  <a:cubicBezTo>
                    <a:pt x="9105" y="1197"/>
                    <a:pt x="8948" y="1355"/>
                    <a:pt x="8727" y="1355"/>
                  </a:cubicBezTo>
                  <a:lnTo>
                    <a:pt x="8034" y="1355"/>
                  </a:lnTo>
                  <a:cubicBezTo>
                    <a:pt x="7845" y="1355"/>
                    <a:pt x="7688" y="1197"/>
                    <a:pt x="7688" y="1008"/>
                  </a:cubicBezTo>
                  <a:cubicBezTo>
                    <a:pt x="7688" y="819"/>
                    <a:pt x="7845" y="662"/>
                    <a:pt x="8034" y="662"/>
                  </a:cubicBezTo>
                  <a:close/>
                  <a:moveTo>
                    <a:pt x="2426" y="2080"/>
                  </a:moveTo>
                  <a:cubicBezTo>
                    <a:pt x="2647" y="2080"/>
                    <a:pt x="2804" y="2237"/>
                    <a:pt x="2804" y="2426"/>
                  </a:cubicBezTo>
                  <a:cubicBezTo>
                    <a:pt x="2804" y="2647"/>
                    <a:pt x="2647" y="2773"/>
                    <a:pt x="2426" y="2773"/>
                  </a:cubicBezTo>
                  <a:lnTo>
                    <a:pt x="1733" y="2773"/>
                  </a:lnTo>
                  <a:cubicBezTo>
                    <a:pt x="1544" y="2773"/>
                    <a:pt x="1387" y="2647"/>
                    <a:pt x="1387" y="2426"/>
                  </a:cubicBezTo>
                  <a:cubicBezTo>
                    <a:pt x="1387" y="2206"/>
                    <a:pt x="1544" y="2080"/>
                    <a:pt x="1733" y="2080"/>
                  </a:cubicBezTo>
                  <a:close/>
                  <a:moveTo>
                    <a:pt x="4537" y="2080"/>
                  </a:moveTo>
                  <a:cubicBezTo>
                    <a:pt x="4726" y="2080"/>
                    <a:pt x="4884" y="2237"/>
                    <a:pt x="4884" y="2426"/>
                  </a:cubicBezTo>
                  <a:cubicBezTo>
                    <a:pt x="4884" y="2647"/>
                    <a:pt x="4695" y="2773"/>
                    <a:pt x="4537" y="2773"/>
                  </a:cubicBezTo>
                  <a:lnTo>
                    <a:pt x="3812" y="2773"/>
                  </a:lnTo>
                  <a:cubicBezTo>
                    <a:pt x="3623" y="2773"/>
                    <a:pt x="3466" y="2647"/>
                    <a:pt x="3466" y="2426"/>
                  </a:cubicBezTo>
                  <a:cubicBezTo>
                    <a:pt x="3466" y="2206"/>
                    <a:pt x="3623" y="2080"/>
                    <a:pt x="3812" y="2080"/>
                  </a:cubicBezTo>
                  <a:close/>
                  <a:moveTo>
                    <a:pt x="6648" y="2080"/>
                  </a:moveTo>
                  <a:cubicBezTo>
                    <a:pt x="6837" y="2080"/>
                    <a:pt x="6994" y="2237"/>
                    <a:pt x="6994" y="2426"/>
                  </a:cubicBezTo>
                  <a:cubicBezTo>
                    <a:pt x="6994" y="2647"/>
                    <a:pt x="6837" y="2773"/>
                    <a:pt x="6648" y="2773"/>
                  </a:cubicBezTo>
                  <a:lnTo>
                    <a:pt x="5955" y="2773"/>
                  </a:lnTo>
                  <a:cubicBezTo>
                    <a:pt x="5734" y="2773"/>
                    <a:pt x="5577" y="2647"/>
                    <a:pt x="5577" y="2426"/>
                  </a:cubicBezTo>
                  <a:cubicBezTo>
                    <a:pt x="5577" y="2206"/>
                    <a:pt x="5734" y="2080"/>
                    <a:pt x="5955" y="2080"/>
                  </a:cubicBezTo>
                  <a:close/>
                  <a:moveTo>
                    <a:pt x="8727" y="2080"/>
                  </a:moveTo>
                  <a:cubicBezTo>
                    <a:pt x="8948" y="2080"/>
                    <a:pt x="9105" y="2237"/>
                    <a:pt x="9105" y="2426"/>
                  </a:cubicBezTo>
                  <a:cubicBezTo>
                    <a:pt x="9105" y="2647"/>
                    <a:pt x="8948" y="2773"/>
                    <a:pt x="8727" y="2773"/>
                  </a:cubicBezTo>
                  <a:lnTo>
                    <a:pt x="8034" y="2773"/>
                  </a:lnTo>
                  <a:cubicBezTo>
                    <a:pt x="7845" y="2773"/>
                    <a:pt x="7688" y="2647"/>
                    <a:pt x="7688" y="2426"/>
                  </a:cubicBezTo>
                  <a:cubicBezTo>
                    <a:pt x="7688" y="2206"/>
                    <a:pt x="7845" y="2080"/>
                    <a:pt x="8034" y="2080"/>
                  </a:cubicBezTo>
                  <a:close/>
                  <a:moveTo>
                    <a:pt x="2426" y="3466"/>
                  </a:moveTo>
                  <a:cubicBezTo>
                    <a:pt x="2647" y="3466"/>
                    <a:pt x="2804" y="3623"/>
                    <a:pt x="2804" y="3812"/>
                  </a:cubicBezTo>
                  <a:cubicBezTo>
                    <a:pt x="2804" y="4001"/>
                    <a:pt x="2647" y="4159"/>
                    <a:pt x="2426" y="4159"/>
                  </a:cubicBezTo>
                  <a:lnTo>
                    <a:pt x="1733" y="4159"/>
                  </a:lnTo>
                  <a:cubicBezTo>
                    <a:pt x="1544" y="4159"/>
                    <a:pt x="1387" y="4001"/>
                    <a:pt x="1387" y="3812"/>
                  </a:cubicBezTo>
                  <a:cubicBezTo>
                    <a:pt x="1387" y="3623"/>
                    <a:pt x="1544" y="3466"/>
                    <a:pt x="1733" y="3466"/>
                  </a:cubicBezTo>
                  <a:close/>
                  <a:moveTo>
                    <a:pt x="4537" y="3466"/>
                  </a:moveTo>
                  <a:cubicBezTo>
                    <a:pt x="4726" y="3466"/>
                    <a:pt x="4884" y="3623"/>
                    <a:pt x="4884" y="3812"/>
                  </a:cubicBezTo>
                  <a:cubicBezTo>
                    <a:pt x="4884" y="4001"/>
                    <a:pt x="4695" y="4159"/>
                    <a:pt x="4537" y="4159"/>
                  </a:cubicBezTo>
                  <a:lnTo>
                    <a:pt x="3812" y="4159"/>
                  </a:lnTo>
                  <a:cubicBezTo>
                    <a:pt x="3623" y="4159"/>
                    <a:pt x="3466" y="4001"/>
                    <a:pt x="3466" y="3812"/>
                  </a:cubicBezTo>
                  <a:cubicBezTo>
                    <a:pt x="3466" y="3623"/>
                    <a:pt x="3623" y="3466"/>
                    <a:pt x="3812" y="3466"/>
                  </a:cubicBezTo>
                  <a:close/>
                  <a:moveTo>
                    <a:pt x="6648" y="3466"/>
                  </a:moveTo>
                  <a:cubicBezTo>
                    <a:pt x="6837" y="3466"/>
                    <a:pt x="6994" y="3623"/>
                    <a:pt x="6994" y="3812"/>
                  </a:cubicBezTo>
                  <a:cubicBezTo>
                    <a:pt x="6994" y="4001"/>
                    <a:pt x="6837" y="4159"/>
                    <a:pt x="6648" y="4159"/>
                  </a:cubicBezTo>
                  <a:lnTo>
                    <a:pt x="5955" y="4159"/>
                  </a:lnTo>
                  <a:cubicBezTo>
                    <a:pt x="5734" y="4159"/>
                    <a:pt x="5577" y="4001"/>
                    <a:pt x="5577" y="3812"/>
                  </a:cubicBezTo>
                  <a:cubicBezTo>
                    <a:pt x="5577" y="3623"/>
                    <a:pt x="5734" y="3466"/>
                    <a:pt x="5955" y="3466"/>
                  </a:cubicBezTo>
                  <a:close/>
                  <a:moveTo>
                    <a:pt x="2426" y="4852"/>
                  </a:moveTo>
                  <a:cubicBezTo>
                    <a:pt x="2647" y="4852"/>
                    <a:pt x="2804" y="5010"/>
                    <a:pt x="2804" y="5199"/>
                  </a:cubicBezTo>
                  <a:cubicBezTo>
                    <a:pt x="2804" y="5388"/>
                    <a:pt x="2647" y="5545"/>
                    <a:pt x="2426" y="5545"/>
                  </a:cubicBezTo>
                  <a:lnTo>
                    <a:pt x="1733" y="5545"/>
                  </a:lnTo>
                  <a:cubicBezTo>
                    <a:pt x="1544" y="5545"/>
                    <a:pt x="1387" y="5388"/>
                    <a:pt x="1387" y="5199"/>
                  </a:cubicBezTo>
                  <a:cubicBezTo>
                    <a:pt x="1387" y="5010"/>
                    <a:pt x="1544" y="4852"/>
                    <a:pt x="1733" y="4852"/>
                  </a:cubicBezTo>
                  <a:close/>
                  <a:moveTo>
                    <a:pt x="4537" y="4852"/>
                  </a:moveTo>
                  <a:cubicBezTo>
                    <a:pt x="4726" y="4852"/>
                    <a:pt x="4884" y="5010"/>
                    <a:pt x="4884" y="5199"/>
                  </a:cubicBezTo>
                  <a:cubicBezTo>
                    <a:pt x="4884" y="5388"/>
                    <a:pt x="4695" y="5545"/>
                    <a:pt x="4537" y="5545"/>
                  </a:cubicBezTo>
                  <a:lnTo>
                    <a:pt x="3812" y="5545"/>
                  </a:lnTo>
                  <a:cubicBezTo>
                    <a:pt x="3623" y="5545"/>
                    <a:pt x="3466" y="5388"/>
                    <a:pt x="3466" y="5199"/>
                  </a:cubicBezTo>
                  <a:cubicBezTo>
                    <a:pt x="3466" y="5010"/>
                    <a:pt x="3623" y="4852"/>
                    <a:pt x="3812" y="4852"/>
                  </a:cubicBezTo>
                  <a:close/>
                  <a:moveTo>
                    <a:pt x="0" y="0"/>
                  </a:moveTo>
                  <a:lnTo>
                    <a:pt x="0" y="5892"/>
                  </a:lnTo>
                  <a:cubicBezTo>
                    <a:pt x="0" y="6459"/>
                    <a:pt x="473" y="6931"/>
                    <a:pt x="1071" y="6931"/>
                  </a:cubicBezTo>
                  <a:lnTo>
                    <a:pt x="6490" y="6931"/>
                  </a:lnTo>
                  <a:cubicBezTo>
                    <a:pt x="6364" y="6616"/>
                    <a:pt x="6301" y="6270"/>
                    <a:pt x="6301" y="5892"/>
                  </a:cubicBezTo>
                  <a:cubicBezTo>
                    <a:pt x="6301" y="5797"/>
                    <a:pt x="6333" y="5671"/>
                    <a:pt x="6333" y="5545"/>
                  </a:cubicBezTo>
                  <a:lnTo>
                    <a:pt x="5955" y="5545"/>
                  </a:lnTo>
                  <a:cubicBezTo>
                    <a:pt x="5734" y="5545"/>
                    <a:pt x="5577" y="5388"/>
                    <a:pt x="5577" y="5199"/>
                  </a:cubicBezTo>
                  <a:cubicBezTo>
                    <a:pt x="5577" y="5010"/>
                    <a:pt x="5734" y="4852"/>
                    <a:pt x="5955" y="4852"/>
                  </a:cubicBezTo>
                  <a:lnTo>
                    <a:pt x="6490" y="4852"/>
                  </a:lnTo>
                  <a:cubicBezTo>
                    <a:pt x="6931" y="3623"/>
                    <a:pt x="8066" y="2741"/>
                    <a:pt x="9420" y="2741"/>
                  </a:cubicBezTo>
                  <a:cubicBezTo>
                    <a:pt x="9767" y="2741"/>
                    <a:pt x="10113" y="2836"/>
                    <a:pt x="10428" y="2962"/>
                  </a:cubicBezTo>
                  <a:lnTo>
                    <a:pt x="1042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4"/>
            <p:cNvSpPr/>
            <p:nvPr/>
          </p:nvSpPr>
          <p:spPr>
            <a:xfrm>
              <a:off x="3859600" y="3591950"/>
              <a:ext cx="261525" cy="70900"/>
            </a:xfrm>
            <a:custGeom>
              <a:rect b="b" l="l" r="r" t="t"/>
              <a:pathLst>
                <a:path extrusionOk="0" h="2836" w="10461">
                  <a:moveTo>
                    <a:pt x="1734" y="0"/>
                  </a:moveTo>
                  <a:cubicBezTo>
                    <a:pt x="1513" y="0"/>
                    <a:pt x="1356" y="158"/>
                    <a:pt x="1356" y="347"/>
                  </a:cubicBezTo>
                  <a:lnTo>
                    <a:pt x="1356" y="693"/>
                  </a:lnTo>
                  <a:lnTo>
                    <a:pt x="1009" y="693"/>
                  </a:lnTo>
                  <a:cubicBezTo>
                    <a:pt x="410" y="693"/>
                    <a:pt x="1" y="1166"/>
                    <a:pt x="1" y="1733"/>
                  </a:cubicBezTo>
                  <a:lnTo>
                    <a:pt x="1" y="2836"/>
                  </a:lnTo>
                  <a:lnTo>
                    <a:pt x="10429" y="2836"/>
                  </a:lnTo>
                  <a:lnTo>
                    <a:pt x="10429" y="1733"/>
                  </a:lnTo>
                  <a:lnTo>
                    <a:pt x="10460" y="1733"/>
                  </a:lnTo>
                  <a:cubicBezTo>
                    <a:pt x="10460" y="1134"/>
                    <a:pt x="9988" y="693"/>
                    <a:pt x="9421" y="693"/>
                  </a:cubicBezTo>
                  <a:lnTo>
                    <a:pt x="9074" y="693"/>
                  </a:lnTo>
                  <a:lnTo>
                    <a:pt x="9074" y="347"/>
                  </a:lnTo>
                  <a:cubicBezTo>
                    <a:pt x="9074" y="158"/>
                    <a:pt x="8917" y="0"/>
                    <a:pt x="8728" y="0"/>
                  </a:cubicBezTo>
                  <a:cubicBezTo>
                    <a:pt x="8539" y="0"/>
                    <a:pt x="8381" y="158"/>
                    <a:pt x="8381" y="347"/>
                  </a:cubicBezTo>
                  <a:lnTo>
                    <a:pt x="8381" y="693"/>
                  </a:lnTo>
                  <a:lnTo>
                    <a:pt x="6995" y="693"/>
                  </a:lnTo>
                  <a:lnTo>
                    <a:pt x="6995" y="347"/>
                  </a:lnTo>
                  <a:cubicBezTo>
                    <a:pt x="6995" y="158"/>
                    <a:pt x="6837" y="0"/>
                    <a:pt x="6648" y="0"/>
                  </a:cubicBezTo>
                  <a:cubicBezTo>
                    <a:pt x="6459" y="0"/>
                    <a:pt x="6302" y="158"/>
                    <a:pt x="6302" y="347"/>
                  </a:cubicBezTo>
                  <a:lnTo>
                    <a:pt x="6302" y="693"/>
                  </a:lnTo>
                  <a:lnTo>
                    <a:pt x="4159" y="693"/>
                  </a:lnTo>
                  <a:lnTo>
                    <a:pt x="4159" y="347"/>
                  </a:lnTo>
                  <a:cubicBezTo>
                    <a:pt x="4159" y="158"/>
                    <a:pt x="4002" y="0"/>
                    <a:pt x="3813" y="0"/>
                  </a:cubicBezTo>
                  <a:cubicBezTo>
                    <a:pt x="3624" y="0"/>
                    <a:pt x="3466" y="158"/>
                    <a:pt x="3466" y="347"/>
                  </a:cubicBezTo>
                  <a:lnTo>
                    <a:pt x="3466" y="693"/>
                  </a:lnTo>
                  <a:lnTo>
                    <a:pt x="2080" y="693"/>
                  </a:lnTo>
                  <a:lnTo>
                    <a:pt x="2080" y="347"/>
                  </a:lnTo>
                  <a:cubicBezTo>
                    <a:pt x="2080" y="158"/>
                    <a:pt x="1923" y="0"/>
                    <a:pt x="17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8" name="Google Shape;518;p4"/>
          <p:cNvGrpSpPr/>
          <p:nvPr/>
        </p:nvGrpSpPr>
        <p:grpSpPr>
          <a:xfrm>
            <a:off x="1436440" y="2063557"/>
            <a:ext cx="805389" cy="689110"/>
            <a:chOff x="5716825" y="3235950"/>
            <a:chExt cx="300900" cy="295375"/>
          </a:xfrm>
        </p:grpSpPr>
        <p:sp>
          <p:nvSpPr>
            <p:cNvPr id="519" name="Google Shape;519;p4"/>
            <p:cNvSpPr/>
            <p:nvPr/>
          </p:nvSpPr>
          <p:spPr>
            <a:xfrm>
              <a:off x="5716825" y="3309975"/>
              <a:ext cx="137075" cy="146525"/>
            </a:xfrm>
            <a:custGeom>
              <a:rect b="b" l="l" r="r" t="t"/>
              <a:pathLst>
                <a:path extrusionOk="0" h="5861" w="5483">
                  <a:moveTo>
                    <a:pt x="2584" y="1"/>
                  </a:moveTo>
                  <a:lnTo>
                    <a:pt x="410" y="2206"/>
                  </a:lnTo>
                  <a:cubicBezTo>
                    <a:pt x="1" y="2615"/>
                    <a:pt x="1" y="3277"/>
                    <a:pt x="410" y="3655"/>
                  </a:cubicBezTo>
                  <a:lnTo>
                    <a:pt x="2584" y="5860"/>
                  </a:lnTo>
                  <a:lnTo>
                    <a:pt x="3781" y="4632"/>
                  </a:lnTo>
                  <a:cubicBezTo>
                    <a:pt x="3844" y="4584"/>
                    <a:pt x="3939" y="4561"/>
                    <a:pt x="4029" y="4561"/>
                  </a:cubicBezTo>
                  <a:cubicBezTo>
                    <a:pt x="4120" y="4561"/>
                    <a:pt x="4206" y="4584"/>
                    <a:pt x="4254" y="4632"/>
                  </a:cubicBezTo>
                  <a:lnTo>
                    <a:pt x="4726" y="5104"/>
                  </a:lnTo>
                  <a:cubicBezTo>
                    <a:pt x="4789" y="5167"/>
                    <a:pt x="4884" y="5199"/>
                    <a:pt x="4974" y="5199"/>
                  </a:cubicBezTo>
                  <a:cubicBezTo>
                    <a:pt x="5065" y="5199"/>
                    <a:pt x="5152" y="5167"/>
                    <a:pt x="5199" y="5104"/>
                  </a:cubicBezTo>
                  <a:cubicBezTo>
                    <a:pt x="5325" y="5010"/>
                    <a:pt x="5325" y="4758"/>
                    <a:pt x="5199" y="4632"/>
                  </a:cubicBezTo>
                  <a:lnTo>
                    <a:pt x="4726" y="4159"/>
                  </a:lnTo>
                  <a:cubicBezTo>
                    <a:pt x="4632" y="4065"/>
                    <a:pt x="4632" y="3813"/>
                    <a:pt x="4726" y="3687"/>
                  </a:cubicBezTo>
                  <a:lnTo>
                    <a:pt x="5482" y="2962"/>
                  </a:lnTo>
                  <a:lnTo>
                    <a:pt x="5010" y="2489"/>
                  </a:lnTo>
                  <a:lnTo>
                    <a:pt x="4789" y="2710"/>
                  </a:lnTo>
                  <a:cubicBezTo>
                    <a:pt x="4584" y="2915"/>
                    <a:pt x="4317" y="3017"/>
                    <a:pt x="4049" y="3017"/>
                  </a:cubicBezTo>
                  <a:cubicBezTo>
                    <a:pt x="3781" y="3017"/>
                    <a:pt x="3513" y="2915"/>
                    <a:pt x="3309" y="2710"/>
                  </a:cubicBezTo>
                  <a:cubicBezTo>
                    <a:pt x="2930" y="2332"/>
                    <a:pt x="2930" y="1670"/>
                    <a:pt x="3309" y="1261"/>
                  </a:cubicBezTo>
                  <a:lnTo>
                    <a:pt x="3561" y="1040"/>
                  </a:lnTo>
                  <a:lnTo>
                    <a:pt x="258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4"/>
            <p:cNvSpPr/>
            <p:nvPr/>
          </p:nvSpPr>
          <p:spPr>
            <a:xfrm>
              <a:off x="5794025" y="3235950"/>
              <a:ext cx="145725" cy="133900"/>
            </a:xfrm>
            <a:custGeom>
              <a:rect b="b" l="l" r="r" t="t"/>
              <a:pathLst>
                <a:path extrusionOk="0" h="5356" w="5829">
                  <a:moveTo>
                    <a:pt x="2926" y="0"/>
                  </a:moveTo>
                  <a:cubicBezTo>
                    <a:pt x="2662" y="0"/>
                    <a:pt x="2394" y="95"/>
                    <a:pt x="2205" y="284"/>
                  </a:cubicBezTo>
                  <a:lnTo>
                    <a:pt x="0" y="2457"/>
                  </a:lnTo>
                  <a:lnTo>
                    <a:pt x="1229" y="3686"/>
                  </a:lnTo>
                  <a:cubicBezTo>
                    <a:pt x="1323" y="3781"/>
                    <a:pt x="1323" y="4033"/>
                    <a:pt x="1229" y="4127"/>
                  </a:cubicBezTo>
                  <a:lnTo>
                    <a:pt x="725" y="4600"/>
                  </a:lnTo>
                  <a:cubicBezTo>
                    <a:pt x="630" y="4726"/>
                    <a:pt x="630" y="4978"/>
                    <a:pt x="725" y="5072"/>
                  </a:cubicBezTo>
                  <a:cubicBezTo>
                    <a:pt x="788" y="5135"/>
                    <a:pt x="882" y="5167"/>
                    <a:pt x="977" y="5167"/>
                  </a:cubicBezTo>
                  <a:cubicBezTo>
                    <a:pt x="1071" y="5167"/>
                    <a:pt x="1166" y="5135"/>
                    <a:pt x="1229" y="5072"/>
                  </a:cubicBezTo>
                  <a:lnTo>
                    <a:pt x="1701" y="4600"/>
                  </a:lnTo>
                  <a:cubicBezTo>
                    <a:pt x="1749" y="4553"/>
                    <a:pt x="1835" y="4529"/>
                    <a:pt x="1926" y="4529"/>
                  </a:cubicBezTo>
                  <a:cubicBezTo>
                    <a:pt x="2016" y="4529"/>
                    <a:pt x="2111" y="4553"/>
                    <a:pt x="2174" y="4600"/>
                  </a:cubicBezTo>
                  <a:lnTo>
                    <a:pt x="2898" y="5356"/>
                  </a:lnTo>
                  <a:lnTo>
                    <a:pt x="3371" y="4883"/>
                  </a:lnTo>
                  <a:lnTo>
                    <a:pt x="3151" y="4663"/>
                  </a:lnTo>
                  <a:cubicBezTo>
                    <a:pt x="2741" y="4253"/>
                    <a:pt x="2741" y="3592"/>
                    <a:pt x="3151" y="3214"/>
                  </a:cubicBezTo>
                  <a:cubicBezTo>
                    <a:pt x="3340" y="3009"/>
                    <a:pt x="3607" y="2906"/>
                    <a:pt x="3875" y="2906"/>
                  </a:cubicBezTo>
                  <a:cubicBezTo>
                    <a:pt x="4143" y="2906"/>
                    <a:pt x="4411" y="3009"/>
                    <a:pt x="4600" y="3214"/>
                  </a:cubicBezTo>
                  <a:lnTo>
                    <a:pt x="4852" y="3434"/>
                  </a:lnTo>
                  <a:lnTo>
                    <a:pt x="5828" y="2457"/>
                  </a:lnTo>
                  <a:lnTo>
                    <a:pt x="3623" y="284"/>
                  </a:lnTo>
                  <a:cubicBezTo>
                    <a:pt x="3450" y="95"/>
                    <a:pt x="3190" y="0"/>
                    <a:pt x="29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4"/>
            <p:cNvSpPr/>
            <p:nvPr/>
          </p:nvSpPr>
          <p:spPr>
            <a:xfrm>
              <a:off x="5880650" y="3309975"/>
              <a:ext cx="137075" cy="145725"/>
            </a:xfrm>
            <a:custGeom>
              <a:rect b="b" l="l" r="r" t="t"/>
              <a:pathLst>
                <a:path extrusionOk="0" h="5829" w="5483">
                  <a:moveTo>
                    <a:pt x="2899" y="1"/>
                  </a:moveTo>
                  <a:lnTo>
                    <a:pt x="1702" y="1229"/>
                  </a:lnTo>
                  <a:cubicBezTo>
                    <a:pt x="1639" y="1292"/>
                    <a:pt x="1544" y="1324"/>
                    <a:pt x="1450" y="1324"/>
                  </a:cubicBezTo>
                  <a:cubicBezTo>
                    <a:pt x="1355" y="1324"/>
                    <a:pt x="1261" y="1292"/>
                    <a:pt x="1198" y="1229"/>
                  </a:cubicBezTo>
                  <a:lnTo>
                    <a:pt x="725" y="757"/>
                  </a:lnTo>
                  <a:cubicBezTo>
                    <a:pt x="678" y="694"/>
                    <a:pt x="591" y="662"/>
                    <a:pt x="501" y="662"/>
                  </a:cubicBezTo>
                  <a:cubicBezTo>
                    <a:pt x="410" y="662"/>
                    <a:pt x="316" y="694"/>
                    <a:pt x="253" y="757"/>
                  </a:cubicBezTo>
                  <a:cubicBezTo>
                    <a:pt x="158" y="883"/>
                    <a:pt x="158" y="1103"/>
                    <a:pt x="253" y="1229"/>
                  </a:cubicBezTo>
                  <a:lnTo>
                    <a:pt x="725" y="1702"/>
                  </a:lnTo>
                  <a:cubicBezTo>
                    <a:pt x="851" y="1828"/>
                    <a:pt x="851" y="2048"/>
                    <a:pt x="725" y="2174"/>
                  </a:cubicBezTo>
                  <a:lnTo>
                    <a:pt x="1" y="2899"/>
                  </a:lnTo>
                  <a:lnTo>
                    <a:pt x="473" y="3372"/>
                  </a:lnTo>
                  <a:lnTo>
                    <a:pt x="694" y="3151"/>
                  </a:lnTo>
                  <a:cubicBezTo>
                    <a:pt x="898" y="2946"/>
                    <a:pt x="1166" y="2844"/>
                    <a:pt x="1434" y="2844"/>
                  </a:cubicBezTo>
                  <a:cubicBezTo>
                    <a:pt x="1702" y="2844"/>
                    <a:pt x="1970" y="2946"/>
                    <a:pt x="2174" y="3151"/>
                  </a:cubicBezTo>
                  <a:cubicBezTo>
                    <a:pt x="2552" y="3529"/>
                    <a:pt x="2552" y="4222"/>
                    <a:pt x="2174" y="4600"/>
                  </a:cubicBezTo>
                  <a:lnTo>
                    <a:pt x="1922" y="4852"/>
                  </a:lnTo>
                  <a:lnTo>
                    <a:pt x="2899" y="5829"/>
                  </a:lnTo>
                  <a:lnTo>
                    <a:pt x="5073" y="3655"/>
                  </a:lnTo>
                  <a:cubicBezTo>
                    <a:pt x="5482" y="3277"/>
                    <a:pt x="5482" y="2615"/>
                    <a:pt x="5073" y="2206"/>
                  </a:cubicBezTo>
                  <a:lnTo>
                    <a:pt x="289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4"/>
            <p:cNvSpPr/>
            <p:nvPr/>
          </p:nvSpPr>
          <p:spPr>
            <a:xfrm>
              <a:off x="5794025" y="3396625"/>
              <a:ext cx="147300" cy="134700"/>
            </a:xfrm>
            <a:custGeom>
              <a:rect b="b" l="l" r="r" t="t"/>
              <a:pathLst>
                <a:path extrusionOk="0" h="5388" w="5892">
                  <a:moveTo>
                    <a:pt x="2993" y="0"/>
                  </a:moveTo>
                  <a:lnTo>
                    <a:pt x="2520" y="473"/>
                  </a:lnTo>
                  <a:lnTo>
                    <a:pt x="2741" y="725"/>
                  </a:lnTo>
                  <a:cubicBezTo>
                    <a:pt x="3151" y="1103"/>
                    <a:pt x="3151" y="1764"/>
                    <a:pt x="2741" y="2174"/>
                  </a:cubicBezTo>
                  <a:cubicBezTo>
                    <a:pt x="2505" y="2363"/>
                    <a:pt x="2221" y="2457"/>
                    <a:pt x="1949" y="2457"/>
                  </a:cubicBezTo>
                  <a:cubicBezTo>
                    <a:pt x="1678" y="2457"/>
                    <a:pt x="1418" y="2363"/>
                    <a:pt x="1229" y="2174"/>
                  </a:cubicBezTo>
                  <a:lnTo>
                    <a:pt x="977" y="1922"/>
                  </a:lnTo>
                  <a:lnTo>
                    <a:pt x="0" y="2930"/>
                  </a:lnTo>
                  <a:lnTo>
                    <a:pt x="2205" y="5072"/>
                  </a:lnTo>
                  <a:cubicBezTo>
                    <a:pt x="2394" y="5293"/>
                    <a:pt x="2678" y="5387"/>
                    <a:pt x="2930" y="5387"/>
                  </a:cubicBezTo>
                  <a:cubicBezTo>
                    <a:pt x="3214" y="5387"/>
                    <a:pt x="3497" y="5293"/>
                    <a:pt x="3686" y="5072"/>
                  </a:cubicBezTo>
                  <a:lnTo>
                    <a:pt x="5891" y="2930"/>
                  </a:lnTo>
                  <a:lnTo>
                    <a:pt x="4663" y="1701"/>
                  </a:lnTo>
                  <a:cubicBezTo>
                    <a:pt x="4568" y="1575"/>
                    <a:pt x="4568" y="1355"/>
                    <a:pt x="4663" y="1229"/>
                  </a:cubicBezTo>
                  <a:lnTo>
                    <a:pt x="5167" y="756"/>
                  </a:lnTo>
                  <a:cubicBezTo>
                    <a:pt x="5261" y="630"/>
                    <a:pt x="5261" y="410"/>
                    <a:pt x="5167" y="284"/>
                  </a:cubicBezTo>
                  <a:cubicBezTo>
                    <a:pt x="5104" y="221"/>
                    <a:pt x="5009" y="189"/>
                    <a:pt x="4915" y="189"/>
                  </a:cubicBezTo>
                  <a:cubicBezTo>
                    <a:pt x="4820" y="189"/>
                    <a:pt x="4726" y="221"/>
                    <a:pt x="4663" y="284"/>
                  </a:cubicBezTo>
                  <a:lnTo>
                    <a:pt x="4190" y="756"/>
                  </a:lnTo>
                  <a:cubicBezTo>
                    <a:pt x="4143" y="819"/>
                    <a:pt x="4056" y="851"/>
                    <a:pt x="3966" y="851"/>
                  </a:cubicBezTo>
                  <a:cubicBezTo>
                    <a:pt x="3875" y="851"/>
                    <a:pt x="3781" y="819"/>
                    <a:pt x="3718" y="756"/>
                  </a:cubicBezTo>
                  <a:lnTo>
                    <a:pt x="299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3" name="Google Shape;523;p4"/>
          <p:cNvGrpSpPr/>
          <p:nvPr/>
        </p:nvGrpSpPr>
        <p:grpSpPr>
          <a:xfrm>
            <a:off x="4999728" y="2121764"/>
            <a:ext cx="953080" cy="572724"/>
            <a:chOff x="5358450" y="4015675"/>
            <a:chExt cx="289875" cy="191425"/>
          </a:xfrm>
        </p:grpSpPr>
        <p:sp>
          <p:nvSpPr>
            <p:cNvPr id="524" name="Google Shape;524;p4"/>
            <p:cNvSpPr/>
            <p:nvPr/>
          </p:nvSpPr>
          <p:spPr>
            <a:xfrm>
              <a:off x="5358450" y="4015675"/>
              <a:ext cx="289875" cy="89025"/>
            </a:xfrm>
            <a:custGeom>
              <a:rect b="b" l="l" r="r" t="t"/>
              <a:pathLst>
                <a:path extrusionOk="0" h="3561" w="11595">
                  <a:moveTo>
                    <a:pt x="5798" y="1"/>
                  </a:moveTo>
                  <a:cubicBezTo>
                    <a:pt x="2773" y="1"/>
                    <a:pt x="316" y="3120"/>
                    <a:pt x="1" y="3561"/>
                  </a:cubicBezTo>
                  <a:cubicBezTo>
                    <a:pt x="1229" y="2679"/>
                    <a:pt x="3561" y="1734"/>
                    <a:pt x="5798" y="1734"/>
                  </a:cubicBezTo>
                  <a:cubicBezTo>
                    <a:pt x="7751" y="1734"/>
                    <a:pt x="10051" y="2490"/>
                    <a:pt x="11595" y="3561"/>
                  </a:cubicBezTo>
                  <a:cubicBezTo>
                    <a:pt x="11280" y="3120"/>
                    <a:pt x="8822" y="1"/>
                    <a:pt x="57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4"/>
            <p:cNvSpPr/>
            <p:nvPr/>
          </p:nvSpPr>
          <p:spPr>
            <a:xfrm>
              <a:off x="5494725" y="4101525"/>
              <a:ext cx="17350" cy="18150"/>
            </a:xfrm>
            <a:custGeom>
              <a:rect b="b" l="l" r="r" t="t"/>
              <a:pathLst>
                <a:path extrusionOk="0" h="726" w="694">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4"/>
            <p:cNvSpPr/>
            <p:nvPr/>
          </p:nvSpPr>
          <p:spPr>
            <a:xfrm>
              <a:off x="5460050" y="4077125"/>
              <a:ext cx="86675" cy="78000"/>
            </a:xfrm>
            <a:custGeom>
              <a:rect b="b" l="l" r="r" t="t"/>
              <a:pathLst>
                <a:path extrusionOk="0" h="3120" w="3467">
                  <a:moveTo>
                    <a:pt x="1734" y="315"/>
                  </a:moveTo>
                  <a:cubicBezTo>
                    <a:pt x="2332" y="315"/>
                    <a:pt x="2773" y="788"/>
                    <a:pt x="2773" y="1323"/>
                  </a:cubicBezTo>
                  <a:cubicBezTo>
                    <a:pt x="2773" y="1922"/>
                    <a:pt x="2269" y="2363"/>
                    <a:pt x="1734" y="2363"/>
                  </a:cubicBezTo>
                  <a:cubicBezTo>
                    <a:pt x="1135" y="2363"/>
                    <a:pt x="694" y="1890"/>
                    <a:pt x="694" y="1323"/>
                  </a:cubicBezTo>
                  <a:cubicBezTo>
                    <a:pt x="663" y="788"/>
                    <a:pt x="1135" y="315"/>
                    <a:pt x="1734" y="315"/>
                  </a:cubicBezTo>
                  <a:close/>
                  <a:moveTo>
                    <a:pt x="1734" y="0"/>
                  </a:moveTo>
                  <a:cubicBezTo>
                    <a:pt x="1324" y="0"/>
                    <a:pt x="978" y="32"/>
                    <a:pt x="599" y="63"/>
                  </a:cubicBezTo>
                  <a:cubicBezTo>
                    <a:pt x="190" y="378"/>
                    <a:pt x="1" y="851"/>
                    <a:pt x="1" y="1386"/>
                  </a:cubicBezTo>
                  <a:cubicBezTo>
                    <a:pt x="1" y="2332"/>
                    <a:pt x="789" y="3119"/>
                    <a:pt x="1734" y="3119"/>
                  </a:cubicBezTo>
                  <a:cubicBezTo>
                    <a:pt x="2679" y="3119"/>
                    <a:pt x="3466" y="2332"/>
                    <a:pt x="3466" y="1386"/>
                  </a:cubicBezTo>
                  <a:cubicBezTo>
                    <a:pt x="3466" y="851"/>
                    <a:pt x="3214" y="378"/>
                    <a:pt x="2868" y="63"/>
                  </a:cubicBezTo>
                  <a:cubicBezTo>
                    <a:pt x="2521" y="32"/>
                    <a:pt x="2112" y="0"/>
                    <a:pt x="17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4"/>
            <p:cNvSpPr/>
            <p:nvPr/>
          </p:nvSpPr>
          <p:spPr>
            <a:xfrm>
              <a:off x="5362400" y="4084200"/>
              <a:ext cx="282000" cy="122900"/>
            </a:xfrm>
            <a:custGeom>
              <a:rect b="b" l="l" r="r" t="t"/>
              <a:pathLst>
                <a:path extrusionOk="0" h="4916" w="11280">
                  <a:moveTo>
                    <a:pt x="3466" y="1"/>
                  </a:moveTo>
                  <a:lnTo>
                    <a:pt x="3466" y="1"/>
                  </a:lnTo>
                  <a:cubicBezTo>
                    <a:pt x="2332" y="253"/>
                    <a:pt x="1103" y="820"/>
                    <a:pt x="0" y="1576"/>
                  </a:cubicBezTo>
                  <a:cubicBezTo>
                    <a:pt x="693" y="2395"/>
                    <a:pt x="2899" y="4915"/>
                    <a:pt x="5640" y="4915"/>
                  </a:cubicBezTo>
                  <a:cubicBezTo>
                    <a:pt x="8349" y="4884"/>
                    <a:pt x="10617" y="2395"/>
                    <a:pt x="11279" y="1576"/>
                  </a:cubicBezTo>
                  <a:cubicBezTo>
                    <a:pt x="10176" y="820"/>
                    <a:pt x="8948" y="253"/>
                    <a:pt x="7814" y="1"/>
                  </a:cubicBezTo>
                  <a:lnTo>
                    <a:pt x="7814" y="1"/>
                  </a:lnTo>
                  <a:cubicBezTo>
                    <a:pt x="7971" y="347"/>
                    <a:pt x="8097" y="694"/>
                    <a:pt x="8097" y="1103"/>
                  </a:cubicBezTo>
                  <a:cubicBezTo>
                    <a:pt x="8097" y="2427"/>
                    <a:pt x="6994" y="3529"/>
                    <a:pt x="5640" y="3529"/>
                  </a:cubicBezTo>
                  <a:cubicBezTo>
                    <a:pt x="4316" y="3529"/>
                    <a:pt x="3214" y="2427"/>
                    <a:pt x="3214" y="1103"/>
                  </a:cubicBezTo>
                  <a:cubicBezTo>
                    <a:pt x="3214" y="694"/>
                    <a:pt x="3277" y="347"/>
                    <a:pt x="346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8" name="Google Shape;528;p4"/>
          <p:cNvGrpSpPr/>
          <p:nvPr/>
        </p:nvGrpSpPr>
        <p:grpSpPr>
          <a:xfrm>
            <a:off x="3256179" y="2063574"/>
            <a:ext cx="805402" cy="689098"/>
            <a:chOff x="6652154" y="3716623"/>
            <a:chExt cx="560631" cy="511352"/>
          </a:xfrm>
        </p:grpSpPr>
        <p:sp>
          <p:nvSpPr>
            <p:cNvPr id="529" name="Google Shape;529;p4"/>
            <p:cNvSpPr/>
            <p:nvPr/>
          </p:nvSpPr>
          <p:spPr>
            <a:xfrm>
              <a:off x="6652154" y="3716623"/>
              <a:ext cx="560631" cy="511352"/>
            </a:xfrm>
            <a:custGeom>
              <a:rect b="b" l="l" r="r" t="t"/>
              <a:pathLst>
                <a:path extrusionOk="0" h="88661" w="97163">
                  <a:moveTo>
                    <a:pt x="48942" y="1"/>
                  </a:moveTo>
                  <a:cubicBezTo>
                    <a:pt x="46560" y="1"/>
                    <a:pt x="44145" y="185"/>
                    <a:pt x="41715" y="565"/>
                  </a:cubicBezTo>
                  <a:cubicBezTo>
                    <a:pt x="16981" y="4433"/>
                    <a:pt x="0" y="27180"/>
                    <a:pt x="3779" y="51346"/>
                  </a:cubicBezTo>
                  <a:cubicBezTo>
                    <a:pt x="7187" y="73133"/>
                    <a:pt x="26312" y="88661"/>
                    <a:pt x="48182" y="88661"/>
                  </a:cubicBezTo>
                  <a:cubicBezTo>
                    <a:pt x="50571" y="88661"/>
                    <a:pt x="52993" y="88476"/>
                    <a:pt x="55431" y="88093"/>
                  </a:cubicBezTo>
                  <a:cubicBezTo>
                    <a:pt x="80165" y="84225"/>
                    <a:pt x="97163" y="61496"/>
                    <a:pt x="93366" y="37311"/>
                  </a:cubicBezTo>
                  <a:cubicBezTo>
                    <a:pt x="89958" y="15517"/>
                    <a:pt x="70820" y="1"/>
                    <a:pt x="489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0" name="Google Shape;530;p4"/>
            <p:cNvGrpSpPr/>
            <p:nvPr/>
          </p:nvGrpSpPr>
          <p:grpSpPr>
            <a:xfrm>
              <a:off x="6669657" y="3716715"/>
              <a:ext cx="466779" cy="464290"/>
              <a:chOff x="6669657" y="3716715"/>
              <a:chExt cx="466779" cy="464290"/>
            </a:xfrm>
          </p:grpSpPr>
          <p:sp>
            <p:nvSpPr>
              <p:cNvPr id="531" name="Google Shape;531;p4"/>
              <p:cNvSpPr/>
              <p:nvPr/>
            </p:nvSpPr>
            <p:spPr>
              <a:xfrm>
                <a:off x="6669657" y="3716715"/>
                <a:ext cx="386382" cy="464290"/>
              </a:xfrm>
              <a:custGeom>
                <a:rect b="b" l="l" r="r" t="t"/>
                <a:pathLst>
                  <a:path extrusionOk="0" h="80501" w="66964">
                    <a:moveTo>
                      <a:pt x="45863" y="0"/>
                    </a:moveTo>
                    <a:cubicBezTo>
                      <a:pt x="43461" y="0"/>
                      <a:pt x="41054" y="188"/>
                      <a:pt x="38663" y="566"/>
                    </a:cubicBezTo>
                    <a:cubicBezTo>
                      <a:pt x="20352" y="3441"/>
                      <a:pt x="6281" y="16660"/>
                      <a:pt x="1757" y="33161"/>
                    </a:cubicBezTo>
                    <a:lnTo>
                      <a:pt x="4081" y="32487"/>
                    </a:lnTo>
                    <a:lnTo>
                      <a:pt x="4081" y="32487"/>
                    </a:lnTo>
                    <a:cubicBezTo>
                      <a:pt x="4756" y="33871"/>
                      <a:pt x="3939" y="34971"/>
                      <a:pt x="3496" y="36213"/>
                    </a:cubicBezTo>
                    <a:cubicBezTo>
                      <a:pt x="3088" y="37384"/>
                      <a:pt x="2129" y="37207"/>
                      <a:pt x="1384" y="37295"/>
                    </a:cubicBezTo>
                    <a:cubicBezTo>
                      <a:pt x="1207" y="37313"/>
                      <a:pt x="1012" y="37348"/>
                      <a:pt x="816" y="37366"/>
                    </a:cubicBezTo>
                    <a:cubicBezTo>
                      <a:pt x="36" y="41997"/>
                      <a:pt x="0" y="46717"/>
                      <a:pt x="728" y="51348"/>
                    </a:cubicBezTo>
                    <a:cubicBezTo>
                      <a:pt x="2644" y="63591"/>
                      <a:pt x="9528" y="73847"/>
                      <a:pt x="19057" y="80501"/>
                    </a:cubicBezTo>
                    <a:cubicBezTo>
                      <a:pt x="18897" y="80217"/>
                      <a:pt x="18737" y="79950"/>
                      <a:pt x="18560" y="79684"/>
                    </a:cubicBezTo>
                    <a:cubicBezTo>
                      <a:pt x="18099" y="79010"/>
                      <a:pt x="17069" y="77928"/>
                      <a:pt x="17194" y="77768"/>
                    </a:cubicBezTo>
                    <a:cubicBezTo>
                      <a:pt x="18081" y="76703"/>
                      <a:pt x="16094" y="76632"/>
                      <a:pt x="16626" y="75834"/>
                    </a:cubicBezTo>
                    <a:cubicBezTo>
                      <a:pt x="15206" y="74876"/>
                      <a:pt x="14816" y="73652"/>
                      <a:pt x="15277" y="71948"/>
                    </a:cubicBezTo>
                    <a:cubicBezTo>
                      <a:pt x="15455" y="71292"/>
                      <a:pt x="15100" y="70529"/>
                      <a:pt x="14426" y="69854"/>
                    </a:cubicBezTo>
                    <a:cubicBezTo>
                      <a:pt x="13468" y="68896"/>
                      <a:pt x="12811" y="67601"/>
                      <a:pt x="12101" y="66394"/>
                    </a:cubicBezTo>
                    <a:cubicBezTo>
                      <a:pt x="11782" y="65862"/>
                      <a:pt x="11338" y="65152"/>
                      <a:pt x="11463" y="64620"/>
                    </a:cubicBezTo>
                    <a:cubicBezTo>
                      <a:pt x="11871" y="62739"/>
                      <a:pt x="12172" y="60734"/>
                      <a:pt x="13095" y="59102"/>
                    </a:cubicBezTo>
                    <a:cubicBezTo>
                      <a:pt x="14337" y="56919"/>
                      <a:pt x="14284" y="54914"/>
                      <a:pt x="13343" y="51969"/>
                    </a:cubicBezTo>
                    <a:lnTo>
                      <a:pt x="13343" y="51969"/>
                    </a:lnTo>
                    <a:cubicBezTo>
                      <a:pt x="12811" y="53619"/>
                      <a:pt x="11888" y="53229"/>
                      <a:pt x="11090" y="53353"/>
                    </a:cubicBezTo>
                    <a:cubicBezTo>
                      <a:pt x="10814" y="53401"/>
                      <a:pt x="10612" y="53439"/>
                      <a:pt x="10447" y="53439"/>
                    </a:cubicBezTo>
                    <a:cubicBezTo>
                      <a:pt x="9997" y="53439"/>
                      <a:pt x="9823" y="53151"/>
                      <a:pt x="9174" y="51969"/>
                    </a:cubicBezTo>
                    <a:cubicBezTo>
                      <a:pt x="7861" y="50763"/>
                      <a:pt x="6619" y="49485"/>
                      <a:pt x="5447" y="48136"/>
                    </a:cubicBezTo>
                    <a:cubicBezTo>
                      <a:pt x="5270" y="47853"/>
                      <a:pt x="5146" y="47551"/>
                      <a:pt x="5110" y="47214"/>
                    </a:cubicBezTo>
                    <a:cubicBezTo>
                      <a:pt x="4862" y="45759"/>
                      <a:pt x="4649" y="44304"/>
                      <a:pt x="4773" y="42796"/>
                    </a:cubicBezTo>
                    <a:lnTo>
                      <a:pt x="4773" y="42796"/>
                    </a:lnTo>
                    <a:lnTo>
                      <a:pt x="9653" y="51756"/>
                    </a:lnTo>
                    <a:cubicBezTo>
                      <a:pt x="11924" y="50745"/>
                      <a:pt x="13680" y="49201"/>
                      <a:pt x="15650" y="47995"/>
                    </a:cubicBezTo>
                    <a:cubicBezTo>
                      <a:pt x="17034" y="47161"/>
                      <a:pt x="17584" y="45954"/>
                      <a:pt x="18045" y="44606"/>
                    </a:cubicBezTo>
                    <a:cubicBezTo>
                      <a:pt x="18205" y="44109"/>
                      <a:pt x="18329" y="43594"/>
                      <a:pt x="18436" y="43080"/>
                    </a:cubicBezTo>
                    <a:lnTo>
                      <a:pt x="15597" y="40542"/>
                    </a:lnTo>
                    <a:lnTo>
                      <a:pt x="15224" y="41749"/>
                    </a:lnTo>
                    <a:cubicBezTo>
                      <a:pt x="14000" y="41092"/>
                      <a:pt x="12793" y="40507"/>
                      <a:pt x="11640" y="39833"/>
                    </a:cubicBezTo>
                    <a:cubicBezTo>
                      <a:pt x="10593" y="39212"/>
                      <a:pt x="10433" y="38395"/>
                      <a:pt x="11374" y="37082"/>
                    </a:cubicBezTo>
                    <a:lnTo>
                      <a:pt x="11374" y="37082"/>
                    </a:lnTo>
                    <a:cubicBezTo>
                      <a:pt x="12448" y="38789"/>
                      <a:pt x="13681" y="39825"/>
                      <a:pt x="15346" y="39825"/>
                    </a:cubicBezTo>
                    <a:cubicBezTo>
                      <a:pt x="15689" y="39825"/>
                      <a:pt x="16049" y="39781"/>
                      <a:pt x="16431" y="39691"/>
                    </a:cubicBezTo>
                    <a:cubicBezTo>
                      <a:pt x="16437" y="39689"/>
                      <a:pt x="16444" y="39688"/>
                      <a:pt x="16450" y="39688"/>
                    </a:cubicBezTo>
                    <a:cubicBezTo>
                      <a:pt x="16592" y="39688"/>
                      <a:pt x="16795" y="40029"/>
                      <a:pt x="16998" y="40063"/>
                    </a:cubicBezTo>
                    <a:cubicBezTo>
                      <a:pt x="17810" y="40257"/>
                      <a:pt x="18605" y="40492"/>
                      <a:pt x="19428" y="40492"/>
                    </a:cubicBezTo>
                    <a:cubicBezTo>
                      <a:pt x="19811" y="40492"/>
                      <a:pt x="20200" y="40441"/>
                      <a:pt x="20600" y="40312"/>
                    </a:cubicBezTo>
                    <a:cubicBezTo>
                      <a:pt x="21150" y="40152"/>
                      <a:pt x="21718" y="40045"/>
                      <a:pt x="22304" y="40010"/>
                    </a:cubicBezTo>
                    <a:cubicBezTo>
                      <a:pt x="24003" y="41489"/>
                      <a:pt x="25144" y="42940"/>
                      <a:pt x="27015" y="42940"/>
                    </a:cubicBezTo>
                    <a:cubicBezTo>
                      <a:pt x="27253" y="42940"/>
                      <a:pt x="27504" y="42917"/>
                      <a:pt x="27769" y="42867"/>
                    </a:cubicBezTo>
                    <a:cubicBezTo>
                      <a:pt x="27999" y="44251"/>
                      <a:pt x="27875" y="45564"/>
                      <a:pt x="28407" y="46486"/>
                    </a:cubicBezTo>
                    <a:cubicBezTo>
                      <a:pt x="29614" y="48616"/>
                      <a:pt x="31158" y="50532"/>
                      <a:pt x="32701" y="52732"/>
                    </a:cubicBezTo>
                    <a:lnTo>
                      <a:pt x="34600" y="50425"/>
                    </a:lnTo>
                    <a:lnTo>
                      <a:pt x="34103" y="47196"/>
                    </a:lnTo>
                    <a:cubicBezTo>
                      <a:pt x="34972" y="46096"/>
                      <a:pt x="36268" y="45173"/>
                      <a:pt x="36286" y="44251"/>
                    </a:cubicBezTo>
                    <a:cubicBezTo>
                      <a:pt x="36303" y="42707"/>
                      <a:pt x="38503" y="42955"/>
                      <a:pt x="38202" y="41394"/>
                    </a:cubicBezTo>
                    <a:cubicBezTo>
                      <a:pt x="38184" y="41305"/>
                      <a:pt x="39604" y="40986"/>
                      <a:pt x="40313" y="40702"/>
                    </a:cubicBezTo>
                    <a:cubicBezTo>
                      <a:pt x="40650" y="40560"/>
                      <a:pt x="40899" y="40223"/>
                      <a:pt x="41378" y="39797"/>
                    </a:cubicBezTo>
                    <a:lnTo>
                      <a:pt x="44785" y="44978"/>
                    </a:lnTo>
                    <a:lnTo>
                      <a:pt x="46630" y="43914"/>
                    </a:lnTo>
                    <a:cubicBezTo>
                      <a:pt x="47553" y="45102"/>
                      <a:pt x="46754" y="46699"/>
                      <a:pt x="48067" y="47480"/>
                    </a:cubicBezTo>
                    <a:cubicBezTo>
                      <a:pt x="47020" y="50124"/>
                      <a:pt x="48741" y="51508"/>
                      <a:pt x="50445" y="52980"/>
                    </a:cubicBezTo>
                    <a:cubicBezTo>
                      <a:pt x="50764" y="53247"/>
                      <a:pt x="50640" y="54010"/>
                      <a:pt x="50746" y="54684"/>
                    </a:cubicBezTo>
                    <a:cubicBezTo>
                      <a:pt x="49546" y="54279"/>
                      <a:pt x="48739" y="53108"/>
                      <a:pt x="47515" y="53108"/>
                    </a:cubicBezTo>
                    <a:cubicBezTo>
                      <a:pt x="47074" y="53108"/>
                      <a:pt x="46579" y="53260"/>
                      <a:pt x="45991" y="53655"/>
                    </a:cubicBezTo>
                    <a:cubicBezTo>
                      <a:pt x="46130" y="53637"/>
                      <a:pt x="46261" y="53629"/>
                      <a:pt x="46385" y="53629"/>
                    </a:cubicBezTo>
                    <a:cubicBezTo>
                      <a:pt x="47902" y="53629"/>
                      <a:pt x="48314" y="54868"/>
                      <a:pt x="48954" y="55606"/>
                    </a:cubicBezTo>
                    <a:cubicBezTo>
                      <a:pt x="49646" y="56387"/>
                      <a:pt x="51119" y="56937"/>
                      <a:pt x="50782" y="58712"/>
                    </a:cubicBezTo>
                    <a:cubicBezTo>
                      <a:pt x="50925" y="58653"/>
                      <a:pt x="51063" y="58628"/>
                      <a:pt x="51196" y="58628"/>
                    </a:cubicBezTo>
                    <a:cubicBezTo>
                      <a:pt x="52116" y="58628"/>
                      <a:pt x="52822" y="59846"/>
                      <a:pt x="53828" y="59846"/>
                    </a:cubicBezTo>
                    <a:cubicBezTo>
                      <a:pt x="54135" y="59846"/>
                      <a:pt x="54469" y="59733"/>
                      <a:pt x="54845" y="59439"/>
                    </a:cubicBezTo>
                    <a:lnTo>
                      <a:pt x="55431" y="57026"/>
                    </a:lnTo>
                    <a:cubicBezTo>
                      <a:pt x="55147" y="56955"/>
                      <a:pt x="54863" y="56902"/>
                      <a:pt x="54579" y="56849"/>
                    </a:cubicBezTo>
                    <a:cubicBezTo>
                      <a:pt x="53053" y="56760"/>
                      <a:pt x="51385" y="55819"/>
                      <a:pt x="51793" y="55269"/>
                    </a:cubicBezTo>
                    <a:lnTo>
                      <a:pt x="52787" y="54844"/>
                    </a:lnTo>
                    <a:lnTo>
                      <a:pt x="52414" y="52501"/>
                    </a:lnTo>
                    <a:cubicBezTo>
                      <a:pt x="48866" y="49893"/>
                      <a:pt x="48440" y="48917"/>
                      <a:pt x="49770" y="46291"/>
                    </a:cubicBezTo>
                    <a:lnTo>
                      <a:pt x="49770" y="46291"/>
                    </a:lnTo>
                    <a:cubicBezTo>
                      <a:pt x="50462" y="46859"/>
                      <a:pt x="51208" y="47338"/>
                      <a:pt x="51775" y="47977"/>
                    </a:cubicBezTo>
                    <a:cubicBezTo>
                      <a:pt x="52326" y="48562"/>
                      <a:pt x="52698" y="49325"/>
                      <a:pt x="53088" y="49929"/>
                    </a:cubicBezTo>
                    <a:lnTo>
                      <a:pt x="55821" y="46948"/>
                    </a:lnTo>
                    <a:lnTo>
                      <a:pt x="55200" y="42955"/>
                    </a:lnTo>
                    <a:lnTo>
                      <a:pt x="52805" y="41447"/>
                    </a:lnTo>
                    <a:lnTo>
                      <a:pt x="53585" y="38253"/>
                    </a:lnTo>
                    <a:lnTo>
                      <a:pt x="55111" y="39229"/>
                    </a:lnTo>
                    <a:cubicBezTo>
                      <a:pt x="55111" y="40045"/>
                      <a:pt x="55111" y="40542"/>
                      <a:pt x="55111" y="41039"/>
                    </a:cubicBezTo>
                    <a:lnTo>
                      <a:pt x="56300" y="41021"/>
                    </a:lnTo>
                    <a:lnTo>
                      <a:pt x="56034" y="38466"/>
                    </a:lnTo>
                    <a:cubicBezTo>
                      <a:pt x="59778" y="37011"/>
                      <a:pt x="60754" y="35876"/>
                      <a:pt x="62546" y="30925"/>
                    </a:cubicBezTo>
                    <a:lnTo>
                      <a:pt x="59370" y="25407"/>
                    </a:lnTo>
                    <a:lnTo>
                      <a:pt x="60754" y="24609"/>
                    </a:lnTo>
                    <a:cubicBezTo>
                      <a:pt x="60620" y="24079"/>
                      <a:pt x="60336" y="23926"/>
                      <a:pt x="59999" y="23926"/>
                    </a:cubicBezTo>
                    <a:cubicBezTo>
                      <a:pt x="59536" y="23926"/>
                      <a:pt x="58975" y="24215"/>
                      <a:pt x="58567" y="24215"/>
                    </a:cubicBezTo>
                    <a:cubicBezTo>
                      <a:pt x="58326" y="24215"/>
                      <a:pt x="58138" y="24114"/>
                      <a:pt x="58057" y="23792"/>
                    </a:cubicBezTo>
                    <a:lnTo>
                      <a:pt x="59316" y="21344"/>
                    </a:lnTo>
                    <a:lnTo>
                      <a:pt x="60062" y="22692"/>
                    </a:lnTo>
                    <a:lnTo>
                      <a:pt x="61286" y="21858"/>
                    </a:lnTo>
                    <a:lnTo>
                      <a:pt x="63504" y="23775"/>
                    </a:lnTo>
                    <a:lnTo>
                      <a:pt x="64178" y="27040"/>
                    </a:lnTo>
                    <a:cubicBezTo>
                      <a:pt x="64959" y="25993"/>
                      <a:pt x="65598" y="25478"/>
                      <a:pt x="65775" y="24822"/>
                    </a:cubicBezTo>
                    <a:cubicBezTo>
                      <a:pt x="66201" y="23367"/>
                      <a:pt x="64356" y="23225"/>
                      <a:pt x="64089" y="22515"/>
                    </a:cubicBezTo>
                    <a:lnTo>
                      <a:pt x="64444" y="18647"/>
                    </a:lnTo>
                    <a:cubicBezTo>
                      <a:pt x="66520" y="17955"/>
                      <a:pt x="66538" y="17902"/>
                      <a:pt x="66609" y="16305"/>
                    </a:cubicBezTo>
                    <a:cubicBezTo>
                      <a:pt x="66698" y="14229"/>
                      <a:pt x="66840" y="12171"/>
                      <a:pt x="66964" y="10059"/>
                    </a:cubicBezTo>
                    <a:cubicBezTo>
                      <a:pt x="65951" y="8994"/>
                      <a:pt x="64617" y="8884"/>
                      <a:pt x="63235" y="8884"/>
                    </a:cubicBezTo>
                    <a:cubicBezTo>
                      <a:pt x="62876" y="8884"/>
                      <a:pt x="62514" y="8891"/>
                      <a:pt x="62153" y="8891"/>
                    </a:cubicBezTo>
                    <a:cubicBezTo>
                      <a:pt x="62029" y="8891"/>
                      <a:pt x="61906" y="8890"/>
                      <a:pt x="61783" y="8888"/>
                    </a:cubicBezTo>
                    <a:cubicBezTo>
                      <a:pt x="61978" y="8001"/>
                      <a:pt x="62209" y="7362"/>
                      <a:pt x="62262" y="6741"/>
                    </a:cubicBezTo>
                    <a:cubicBezTo>
                      <a:pt x="62297" y="6102"/>
                      <a:pt x="62173" y="5464"/>
                      <a:pt x="62120" y="4701"/>
                    </a:cubicBezTo>
                    <a:lnTo>
                      <a:pt x="65119" y="4239"/>
                    </a:lnTo>
                    <a:cubicBezTo>
                      <a:pt x="59052" y="1427"/>
                      <a:pt x="52479" y="0"/>
                      <a:pt x="45863" y="0"/>
                    </a:cubicBezTo>
                    <a:close/>
                  </a:path>
                </a:pathLst>
              </a:custGeom>
              <a:solidFill>
                <a:schemeClr val="dk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4"/>
              <p:cNvSpPr/>
              <p:nvPr/>
            </p:nvSpPr>
            <p:spPr>
              <a:xfrm>
                <a:off x="7010819" y="4061082"/>
                <a:ext cx="117645" cy="102137"/>
              </a:xfrm>
              <a:custGeom>
                <a:rect b="b" l="l" r="r" t="t"/>
                <a:pathLst>
                  <a:path extrusionOk="0" h="17709" w="20389">
                    <a:moveTo>
                      <a:pt x="17567" y="0"/>
                    </a:moveTo>
                    <a:lnTo>
                      <a:pt x="17567" y="0"/>
                    </a:lnTo>
                    <a:cubicBezTo>
                      <a:pt x="17070" y="1331"/>
                      <a:pt x="16644" y="2697"/>
                      <a:pt x="16307" y="4081"/>
                    </a:cubicBezTo>
                    <a:cubicBezTo>
                      <a:pt x="16278" y="4199"/>
                      <a:pt x="16114" y="4268"/>
                      <a:pt x="16100" y="4268"/>
                    </a:cubicBezTo>
                    <a:cubicBezTo>
                      <a:pt x="16097" y="4268"/>
                      <a:pt x="16100" y="4265"/>
                      <a:pt x="16112" y="4259"/>
                    </a:cubicBezTo>
                    <a:lnTo>
                      <a:pt x="13912" y="3034"/>
                    </a:lnTo>
                    <a:lnTo>
                      <a:pt x="14391" y="1437"/>
                    </a:lnTo>
                    <a:lnTo>
                      <a:pt x="12617" y="337"/>
                    </a:lnTo>
                    <a:cubicBezTo>
                      <a:pt x="12563" y="2112"/>
                      <a:pt x="10416" y="1970"/>
                      <a:pt x="10523" y="3655"/>
                    </a:cubicBezTo>
                    <a:cubicBezTo>
                      <a:pt x="10523" y="3709"/>
                      <a:pt x="10239" y="3797"/>
                      <a:pt x="10079" y="3815"/>
                    </a:cubicBezTo>
                    <a:cubicBezTo>
                      <a:pt x="8287" y="4028"/>
                      <a:pt x="8553" y="4418"/>
                      <a:pt x="7276" y="5305"/>
                    </a:cubicBezTo>
                    <a:cubicBezTo>
                      <a:pt x="5785" y="6352"/>
                      <a:pt x="5466" y="8730"/>
                      <a:pt x="3017" y="8765"/>
                    </a:cubicBezTo>
                    <a:cubicBezTo>
                      <a:pt x="2166" y="8783"/>
                      <a:pt x="1154" y="9919"/>
                      <a:pt x="569" y="10770"/>
                    </a:cubicBezTo>
                    <a:cubicBezTo>
                      <a:pt x="178" y="11356"/>
                      <a:pt x="1" y="12705"/>
                      <a:pt x="374" y="13095"/>
                    </a:cubicBezTo>
                    <a:cubicBezTo>
                      <a:pt x="1687" y="14443"/>
                      <a:pt x="746" y="15810"/>
                      <a:pt x="569" y="17708"/>
                    </a:cubicBezTo>
                    <a:cubicBezTo>
                      <a:pt x="3337" y="16519"/>
                      <a:pt x="5839" y="15668"/>
                      <a:pt x="8074" y="14213"/>
                    </a:cubicBezTo>
                    <a:lnTo>
                      <a:pt x="10558" y="15934"/>
                    </a:lnTo>
                    <a:lnTo>
                      <a:pt x="9866" y="17336"/>
                    </a:lnTo>
                    <a:cubicBezTo>
                      <a:pt x="11960" y="17300"/>
                      <a:pt x="13592" y="16998"/>
                      <a:pt x="14710" y="15508"/>
                    </a:cubicBezTo>
                    <a:cubicBezTo>
                      <a:pt x="16094" y="13645"/>
                      <a:pt x="17585" y="11835"/>
                      <a:pt x="18773" y="9866"/>
                    </a:cubicBezTo>
                    <a:cubicBezTo>
                      <a:pt x="19590" y="8482"/>
                      <a:pt x="20388" y="6885"/>
                      <a:pt x="18862" y="5305"/>
                    </a:cubicBezTo>
                    <a:cubicBezTo>
                      <a:pt x="18596" y="5039"/>
                      <a:pt x="18330" y="4330"/>
                      <a:pt x="18472" y="4099"/>
                    </a:cubicBezTo>
                    <a:cubicBezTo>
                      <a:pt x="19732" y="2307"/>
                      <a:pt x="17372" y="1491"/>
                      <a:pt x="1756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4"/>
              <p:cNvSpPr/>
              <p:nvPr/>
            </p:nvSpPr>
            <p:spPr>
              <a:xfrm>
                <a:off x="6995058" y="4000087"/>
                <a:ext cx="41059" cy="51071"/>
              </a:xfrm>
              <a:custGeom>
                <a:rect b="b" l="l" r="r" t="t"/>
                <a:pathLst>
                  <a:path extrusionOk="0" h="8855" w="7116">
                    <a:moveTo>
                      <a:pt x="5359" y="0"/>
                    </a:moveTo>
                    <a:cubicBezTo>
                      <a:pt x="4649" y="976"/>
                      <a:pt x="3993" y="1774"/>
                      <a:pt x="3460" y="2644"/>
                    </a:cubicBezTo>
                    <a:cubicBezTo>
                      <a:pt x="2910" y="3513"/>
                      <a:pt x="1455" y="3638"/>
                      <a:pt x="1828" y="5181"/>
                    </a:cubicBezTo>
                    <a:cubicBezTo>
                      <a:pt x="1354" y="4803"/>
                      <a:pt x="1037" y="4660"/>
                      <a:pt x="815" y="4660"/>
                    </a:cubicBezTo>
                    <a:cubicBezTo>
                      <a:pt x="256" y="4660"/>
                      <a:pt x="305" y="5571"/>
                      <a:pt x="1" y="5926"/>
                    </a:cubicBezTo>
                    <a:cubicBezTo>
                      <a:pt x="1136" y="7417"/>
                      <a:pt x="1438" y="7577"/>
                      <a:pt x="5412" y="8854"/>
                    </a:cubicBezTo>
                    <a:cubicBezTo>
                      <a:pt x="5590" y="7896"/>
                      <a:pt x="5625" y="7239"/>
                      <a:pt x="5820" y="6636"/>
                    </a:cubicBezTo>
                    <a:cubicBezTo>
                      <a:pt x="6033" y="6015"/>
                      <a:pt x="6335" y="5430"/>
                      <a:pt x="6708" y="4880"/>
                    </a:cubicBezTo>
                    <a:cubicBezTo>
                      <a:pt x="7116" y="4294"/>
                      <a:pt x="5696" y="4170"/>
                      <a:pt x="6459" y="3354"/>
                    </a:cubicBezTo>
                    <a:cubicBezTo>
                      <a:pt x="6849" y="2928"/>
                      <a:pt x="6637" y="1686"/>
                      <a:pt x="6778" y="1384"/>
                    </a:cubicBezTo>
                    <a:cubicBezTo>
                      <a:pt x="6832" y="1224"/>
                      <a:pt x="6867" y="1047"/>
                      <a:pt x="6885" y="870"/>
                    </a:cubicBezTo>
                    <a:lnTo>
                      <a:pt x="535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4"/>
              <p:cNvSpPr/>
              <p:nvPr/>
            </p:nvSpPr>
            <p:spPr>
              <a:xfrm>
                <a:off x="7078892" y="4018504"/>
                <a:ext cx="57544" cy="36030"/>
              </a:xfrm>
              <a:custGeom>
                <a:rect b="b" l="l" r="r" t="t"/>
                <a:pathLst>
                  <a:path extrusionOk="0" h="6247" w="9973">
                    <a:moveTo>
                      <a:pt x="0" y="1"/>
                    </a:moveTo>
                    <a:lnTo>
                      <a:pt x="266" y="1722"/>
                    </a:lnTo>
                    <a:lnTo>
                      <a:pt x="1668" y="1970"/>
                    </a:lnTo>
                    <a:lnTo>
                      <a:pt x="870" y="3177"/>
                    </a:lnTo>
                    <a:cubicBezTo>
                      <a:pt x="1300" y="3058"/>
                      <a:pt x="1704" y="3001"/>
                      <a:pt x="2079" y="3001"/>
                    </a:cubicBezTo>
                    <a:cubicBezTo>
                      <a:pt x="3221" y="3001"/>
                      <a:pt x="4106" y="3533"/>
                      <a:pt x="4720" y="4508"/>
                    </a:cubicBezTo>
                    <a:cubicBezTo>
                      <a:pt x="5319" y="5452"/>
                      <a:pt x="5558" y="5867"/>
                      <a:pt x="5945" y="5867"/>
                    </a:cubicBezTo>
                    <a:cubicBezTo>
                      <a:pt x="6235" y="5867"/>
                      <a:pt x="6607" y="5635"/>
                      <a:pt x="7275" y="5218"/>
                    </a:cubicBezTo>
                    <a:cubicBezTo>
                      <a:pt x="7453" y="5111"/>
                      <a:pt x="7648" y="5058"/>
                      <a:pt x="7861" y="5022"/>
                    </a:cubicBezTo>
                    <a:lnTo>
                      <a:pt x="9564" y="6247"/>
                    </a:lnTo>
                    <a:lnTo>
                      <a:pt x="9972" y="5679"/>
                    </a:lnTo>
                    <a:cubicBezTo>
                      <a:pt x="9582" y="4809"/>
                      <a:pt x="9262" y="3887"/>
                      <a:pt x="8819" y="3035"/>
                    </a:cubicBezTo>
                    <a:cubicBezTo>
                      <a:pt x="8151" y="1821"/>
                      <a:pt x="7070" y="1194"/>
                      <a:pt x="5857" y="1194"/>
                    </a:cubicBezTo>
                    <a:cubicBezTo>
                      <a:pt x="5138" y="1194"/>
                      <a:pt x="4373" y="1415"/>
                      <a:pt x="3620" y="1864"/>
                    </a:cubicBezTo>
                    <a:cubicBezTo>
                      <a:pt x="3336" y="2024"/>
                      <a:pt x="3052" y="2166"/>
                      <a:pt x="2644" y="2396"/>
                    </a:cubicBezTo>
                    <a:lnTo>
                      <a:pt x="1970" y="462"/>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4"/>
              <p:cNvSpPr/>
              <p:nvPr/>
            </p:nvSpPr>
            <p:spPr>
              <a:xfrm>
                <a:off x="7051663" y="3806456"/>
                <a:ext cx="38503" cy="70819"/>
              </a:xfrm>
              <a:custGeom>
                <a:rect b="b" l="l" r="r" t="t"/>
                <a:pathLst>
                  <a:path extrusionOk="0" h="12279" w="6673">
                    <a:moveTo>
                      <a:pt x="6672" y="1"/>
                    </a:moveTo>
                    <a:lnTo>
                      <a:pt x="6672" y="1"/>
                    </a:lnTo>
                    <a:cubicBezTo>
                      <a:pt x="6223" y="198"/>
                      <a:pt x="5784" y="260"/>
                      <a:pt x="5357" y="260"/>
                    </a:cubicBezTo>
                    <a:cubicBezTo>
                      <a:pt x="4670" y="260"/>
                      <a:pt x="4013" y="100"/>
                      <a:pt x="3390" y="89"/>
                    </a:cubicBezTo>
                    <a:lnTo>
                      <a:pt x="3088" y="2786"/>
                    </a:lnTo>
                    <a:lnTo>
                      <a:pt x="4809" y="5164"/>
                    </a:lnTo>
                    <a:lnTo>
                      <a:pt x="1" y="10771"/>
                    </a:lnTo>
                    <a:lnTo>
                      <a:pt x="1083" y="12279"/>
                    </a:lnTo>
                    <a:lnTo>
                      <a:pt x="6388" y="7772"/>
                    </a:lnTo>
                    <a:cubicBezTo>
                      <a:pt x="4454" y="6495"/>
                      <a:pt x="6175" y="3709"/>
                      <a:pt x="4383" y="2502"/>
                    </a:cubicBezTo>
                    <a:lnTo>
                      <a:pt x="667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4"/>
              <p:cNvSpPr/>
              <p:nvPr/>
            </p:nvSpPr>
            <p:spPr>
              <a:xfrm>
                <a:off x="6984824" y="4061618"/>
                <a:ext cx="42081" cy="8893"/>
              </a:xfrm>
              <a:custGeom>
                <a:rect b="b" l="l" r="r" t="t"/>
                <a:pathLst>
                  <a:path extrusionOk="0" h="1542" w="7293">
                    <a:moveTo>
                      <a:pt x="4286" y="0"/>
                    </a:moveTo>
                    <a:cubicBezTo>
                      <a:pt x="2949" y="0"/>
                      <a:pt x="1596" y="367"/>
                      <a:pt x="0" y="510"/>
                    </a:cubicBezTo>
                    <a:cubicBezTo>
                      <a:pt x="787" y="973"/>
                      <a:pt x="1302" y="1542"/>
                      <a:pt x="1738" y="1542"/>
                    </a:cubicBezTo>
                    <a:cubicBezTo>
                      <a:pt x="1970" y="1542"/>
                      <a:pt x="2179" y="1380"/>
                      <a:pt x="2396" y="954"/>
                    </a:cubicBezTo>
                    <a:cubicBezTo>
                      <a:pt x="2708" y="1325"/>
                      <a:pt x="3056" y="1432"/>
                      <a:pt x="3417" y="1432"/>
                    </a:cubicBezTo>
                    <a:cubicBezTo>
                      <a:pt x="3816" y="1432"/>
                      <a:pt x="4231" y="1302"/>
                      <a:pt x="4631" y="1256"/>
                    </a:cubicBezTo>
                    <a:cubicBezTo>
                      <a:pt x="5394" y="1149"/>
                      <a:pt x="6157" y="1025"/>
                      <a:pt x="7293" y="830"/>
                    </a:cubicBezTo>
                    <a:cubicBezTo>
                      <a:pt x="6240" y="198"/>
                      <a:pt x="5268" y="0"/>
                      <a:pt x="42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4"/>
              <p:cNvSpPr/>
              <p:nvPr/>
            </p:nvSpPr>
            <p:spPr>
              <a:xfrm>
                <a:off x="7035181" y="4030478"/>
                <a:ext cx="15469" cy="21703"/>
              </a:xfrm>
              <a:custGeom>
                <a:rect b="b" l="l" r="r" t="t"/>
                <a:pathLst>
                  <a:path extrusionOk="0" h="3763" w="2681">
                    <a:moveTo>
                      <a:pt x="2662" y="1"/>
                    </a:moveTo>
                    <a:cubicBezTo>
                      <a:pt x="19" y="675"/>
                      <a:pt x="1" y="764"/>
                      <a:pt x="1012" y="3763"/>
                    </a:cubicBezTo>
                    <a:lnTo>
                      <a:pt x="1491" y="2148"/>
                    </a:lnTo>
                    <a:lnTo>
                      <a:pt x="2201" y="3408"/>
                    </a:lnTo>
                    <a:lnTo>
                      <a:pt x="2680" y="3372"/>
                    </a:lnTo>
                    <a:cubicBezTo>
                      <a:pt x="2574" y="2840"/>
                      <a:pt x="2485" y="2308"/>
                      <a:pt x="2450" y="1758"/>
                    </a:cubicBezTo>
                    <a:cubicBezTo>
                      <a:pt x="2485" y="1172"/>
                      <a:pt x="2556" y="586"/>
                      <a:pt x="26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4"/>
              <p:cNvSpPr/>
              <p:nvPr/>
            </p:nvSpPr>
            <p:spPr>
              <a:xfrm>
                <a:off x="7045011" y="3983609"/>
                <a:ext cx="19047" cy="18121"/>
              </a:xfrm>
              <a:custGeom>
                <a:rect b="b" l="l" r="r" t="t"/>
                <a:pathLst>
                  <a:path extrusionOk="0" h="3142" w="3301">
                    <a:moveTo>
                      <a:pt x="3301" y="0"/>
                    </a:moveTo>
                    <a:lnTo>
                      <a:pt x="0" y="1455"/>
                    </a:lnTo>
                    <a:lnTo>
                      <a:pt x="550" y="2520"/>
                    </a:lnTo>
                    <a:lnTo>
                      <a:pt x="1154" y="1793"/>
                    </a:lnTo>
                    <a:lnTo>
                      <a:pt x="2804" y="3141"/>
                    </a:lnTo>
                    <a:lnTo>
                      <a:pt x="33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4"/>
              <p:cNvSpPr/>
              <p:nvPr/>
            </p:nvSpPr>
            <p:spPr>
              <a:xfrm>
                <a:off x="7034362" y="3943182"/>
                <a:ext cx="9734" cy="24570"/>
              </a:xfrm>
              <a:custGeom>
                <a:rect b="b" l="l" r="r" t="t"/>
                <a:pathLst>
                  <a:path extrusionOk="0" h="4260" w="1687">
                    <a:moveTo>
                      <a:pt x="249" y="1"/>
                    </a:moveTo>
                    <a:cubicBezTo>
                      <a:pt x="1" y="2627"/>
                      <a:pt x="1" y="2627"/>
                      <a:pt x="977" y="4259"/>
                    </a:cubicBezTo>
                    <a:cubicBezTo>
                      <a:pt x="1687" y="1261"/>
                      <a:pt x="1687" y="1261"/>
                      <a:pt x="249" y="1"/>
                    </a:cubicBezTo>
                    <a:close/>
                  </a:path>
                </a:pathLst>
              </a:custGeom>
              <a:solidFill>
                <a:schemeClr val="dk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4"/>
              <p:cNvSpPr/>
              <p:nvPr/>
            </p:nvSpPr>
            <p:spPr>
              <a:xfrm>
                <a:off x="6724214" y="4015234"/>
                <a:ext cx="1131" cy="513"/>
              </a:xfrm>
              <a:custGeom>
                <a:rect b="b" l="l" r="r" t="t"/>
                <a:pathLst>
                  <a:path extrusionOk="0" h="89" w="196">
                    <a:moveTo>
                      <a:pt x="196" y="0"/>
                    </a:moveTo>
                    <a:lnTo>
                      <a:pt x="1" y="89"/>
                    </a:lnTo>
                    <a:lnTo>
                      <a:pt x="1" y="89"/>
                    </a:lnTo>
                    <a:lnTo>
                      <a:pt x="196" y="18"/>
                    </a:lnTo>
                    <a:lnTo>
                      <a:pt x="19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4"/>
              <p:cNvSpPr/>
              <p:nvPr/>
            </p:nvSpPr>
            <p:spPr>
              <a:xfrm>
                <a:off x="7071623" y="3755083"/>
                <a:ext cx="16589" cy="16380"/>
              </a:xfrm>
              <a:custGeom>
                <a:rect b="b" l="l" r="r" t="t"/>
                <a:pathLst>
                  <a:path extrusionOk="0" h="2840" w="2875">
                    <a:moveTo>
                      <a:pt x="1" y="0"/>
                    </a:moveTo>
                    <a:lnTo>
                      <a:pt x="1" y="0"/>
                    </a:lnTo>
                    <a:cubicBezTo>
                      <a:pt x="835" y="1029"/>
                      <a:pt x="1739" y="1970"/>
                      <a:pt x="2733" y="2839"/>
                    </a:cubicBezTo>
                    <a:cubicBezTo>
                      <a:pt x="2840" y="2520"/>
                      <a:pt x="2875" y="2201"/>
                      <a:pt x="2822" y="1881"/>
                    </a:cubicBezTo>
                    <a:cubicBezTo>
                      <a:pt x="1899" y="1225"/>
                      <a:pt x="959" y="604"/>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4"/>
              <p:cNvSpPr/>
              <p:nvPr/>
            </p:nvSpPr>
            <p:spPr>
              <a:xfrm>
                <a:off x="6722575" y="4015741"/>
                <a:ext cx="1541" cy="727"/>
              </a:xfrm>
              <a:custGeom>
                <a:rect b="b" l="l" r="r" t="t"/>
                <a:pathLst>
                  <a:path extrusionOk="0" h="126" w="267">
                    <a:moveTo>
                      <a:pt x="267" y="1"/>
                    </a:moveTo>
                    <a:cubicBezTo>
                      <a:pt x="178" y="36"/>
                      <a:pt x="89" y="72"/>
                      <a:pt x="1" y="125"/>
                    </a:cubicBezTo>
                    <a:cubicBezTo>
                      <a:pt x="107" y="90"/>
                      <a:pt x="178" y="36"/>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4"/>
              <p:cNvSpPr/>
              <p:nvPr/>
            </p:nvSpPr>
            <p:spPr>
              <a:xfrm>
                <a:off x="6772321" y="4116142"/>
                <a:ext cx="30927" cy="46769"/>
              </a:xfrm>
              <a:custGeom>
                <a:rect b="b" l="l" r="r" t="t"/>
                <a:pathLst>
                  <a:path extrusionOk="0" h="8109" w="5360">
                    <a:moveTo>
                      <a:pt x="1828" y="0"/>
                    </a:moveTo>
                    <a:lnTo>
                      <a:pt x="1" y="2946"/>
                    </a:lnTo>
                    <a:cubicBezTo>
                      <a:pt x="444" y="3762"/>
                      <a:pt x="1030" y="4738"/>
                      <a:pt x="1527" y="5785"/>
                    </a:cubicBezTo>
                    <a:cubicBezTo>
                      <a:pt x="2308" y="7328"/>
                      <a:pt x="3479" y="8091"/>
                      <a:pt x="5359" y="8109"/>
                    </a:cubicBezTo>
                    <a:cubicBezTo>
                      <a:pt x="4667" y="6689"/>
                      <a:pt x="3993" y="5625"/>
                      <a:pt x="3798" y="4205"/>
                    </a:cubicBezTo>
                    <a:cubicBezTo>
                      <a:pt x="3621" y="2768"/>
                      <a:pt x="2574" y="1491"/>
                      <a:pt x="182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
          <p:cNvSpPr txBox="1"/>
          <p:nvPr>
            <p:ph type="title"/>
          </p:nvPr>
        </p:nvSpPr>
        <p:spPr>
          <a:xfrm>
            <a:off x="1178825" y="615775"/>
            <a:ext cx="6624600" cy="66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2900">
                <a:latin typeface="Figtree"/>
                <a:ea typeface="Figtree"/>
                <a:cs typeface="Figtree"/>
                <a:sym typeface="Figtree"/>
              </a:rPr>
              <a:t>The hotel management decided to </a:t>
            </a:r>
            <a:endParaRPr sz="2900">
              <a:latin typeface="Figtree"/>
              <a:ea typeface="Figtree"/>
              <a:cs typeface="Figtree"/>
              <a:sym typeface="Figtree"/>
            </a:endParaRPr>
          </a:p>
        </p:txBody>
      </p:sp>
      <p:sp>
        <p:nvSpPr>
          <p:cNvPr id="549" name="Google Shape;549;p5"/>
          <p:cNvSpPr txBox="1"/>
          <p:nvPr/>
        </p:nvSpPr>
        <p:spPr>
          <a:xfrm>
            <a:off x="158400" y="1444300"/>
            <a:ext cx="8827200" cy="3242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800"/>
              <a:buFont typeface="Arial"/>
              <a:buNone/>
            </a:pPr>
            <a:r>
              <a:rPr b="1" i="0" lang="en" sz="2800" u="none" cap="none" strike="noStrike">
                <a:solidFill>
                  <a:srgbClr val="0A2841"/>
                </a:solidFill>
                <a:latin typeface="Figtree"/>
                <a:ea typeface="Figtree"/>
                <a:cs typeface="Figtree"/>
                <a:sym typeface="Figtree"/>
              </a:rPr>
              <a:t>“</a:t>
            </a:r>
            <a:r>
              <a:rPr b="1" i="0" lang="en" sz="2600" u="none" cap="none" strike="noStrike">
                <a:solidFill>
                  <a:srgbClr val="000000"/>
                </a:solidFill>
                <a:latin typeface="Figtree"/>
                <a:ea typeface="Figtree"/>
                <a:cs typeface="Figtree"/>
                <a:sym typeface="Figtree"/>
              </a:rPr>
              <a:t>Maximize Revenue and Enhance Guest Experience through Strategic Insights into Booking Patterns and Customer Preferences</a:t>
            </a:r>
            <a:r>
              <a:rPr b="1" i="0" lang="en" sz="2800" u="none" cap="none" strike="noStrike">
                <a:solidFill>
                  <a:srgbClr val="0A2841"/>
                </a:solidFill>
                <a:latin typeface="Figtree"/>
                <a:ea typeface="Figtree"/>
                <a:cs typeface="Figtree"/>
                <a:sym typeface="Figtree"/>
              </a:rPr>
              <a:t>”</a:t>
            </a:r>
            <a:endParaRPr b="1" i="0" sz="2800" u="none" cap="none" strike="noStrike">
              <a:solidFill>
                <a:srgbClr val="0A2841"/>
              </a:solidFill>
              <a:latin typeface="Figtree"/>
              <a:ea typeface="Figtree"/>
              <a:cs typeface="Figtree"/>
              <a:sym typeface="Figtree"/>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Outfit"/>
              <a:ea typeface="Outfit"/>
              <a:cs typeface="Outfit"/>
              <a:sym typeface="Outfi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
          <p:cNvSpPr txBox="1"/>
          <p:nvPr>
            <p:ph type="title"/>
          </p:nvPr>
        </p:nvSpPr>
        <p:spPr>
          <a:xfrm>
            <a:off x="2517625" y="144900"/>
            <a:ext cx="4965000" cy="1071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a:t>The Research Questions</a:t>
            </a:r>
            <a:endParaRPr/>
          </a:p>
        </p:txBody>
      </p:sp>
      <p:grpSp>
        <p:nvGrpSpPr>
          <p:cNvPr id="555" name="Google Shape;555;p6"/>
          <p:cNvGrpSpPr/>
          <p:nvPr/>
        </p:nvGrpSpPr>
        <p:grpSpPr>
          <a:xfrm>
            <a:off x="68847" y="-1281223"/>
            <a:ext cx="2336276" cy="5503605"/>
            <a:chOff x="713222" y="-1270998"/>
            <a:chExt cx="2336276" cy="5503605"/>
          </a:xfrm>
        </p:grpSpPr>
        <p:grpSp>
          <p:nvGrpSpPr>
            <p:cNvPr id="556" name="Google Shape;556;p6"/>
            <p:cNvGrpSpPr/>
            <p:nvPr/>
          </p:nvGrpSpPr>
          <p:grpSpPr>
            <a:xfrm>
              <a:off x="713222" y="-1270998"/>
              <a:ext cx="2336276" cy="5231156"/>
              <a:chOff x="713222" y="-1270998"/>
              <a:chExt cx="2336276" cy="5231156"/>
            </a:xfrm>
          </p:grpSpPr>
          <p:pic>
            <p:nvPicPr>
              <p:cNvPr id="557" name="Google Shape;557;p6"/>
              <p:cNvPicPr preferRelativeResize="0"/>
              <p:nvPr/>
            </p:nvPicPr>
            <p:blipFill rotWithShape="1">
              <a:blip r:embed="rId3">
                <a:alphaModFix/>
              </a:blip>
              <a:srcRect b="0" l="0" r="0" t="0"/>
              <a:stretch/>
            </p:blipFill>
            <p:spPr>
              <a:xfrm rot="5400000">
                <a:off x="1537086" y="-560611"/>
                <a:ext cx="2222800" cy="802025"/>
              </a:xfrm>
              <a:prstGeom prst="rect">
                <a:avLst/>
              </a:prstGeom>
              <a:noFill/>
              <a:ln>
                <a:noFill/>
              </a:ln>
            </p:spPr>
          </p:pic>
          <p:sp>
            <p:nvSpPr>
              <p:cNvPr id="558" name="Google Shape;558;p6"/>
              <p:cNvSpPr/>
              <p:nvPr/>
            </p:nvSpPr>
            <p:spPr>
              <a:xfrm rot="-5400000">
                <a:off x="2249486" y="1242982"/>
                <a:ext cx="798000" cy="798900"/>
              </a:xfrm>
              <a:prstGeom prst="ellipse">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pic>
            <p:nvPicPr>
              <p:cNvPr id="559" name="Google Shape;559;p6"/>
              <p:cNvPicPr preferRelativeResize="0"/>
              <p:nvPr/>
            </p:nvPicPr>
            <p:blipFill rotWithShape="1">
              <a:blip r:embed="rId4">
                <a:alphaModFix/>
              </a:blip>
              <a:srcRect b="0" l="0" r="0" t="0"/>
              <a:stretch/>
            </p:blipFill>
            <p:spPr>
              <a:xfrm rot="5400000">
                <a:off x="24805" y="2494490"/>
                <a:ext cx="2154085" cy="777250"/>
              </a:xfrm>
              <a:prstGeom prst="rect">
                <a:avLst/>
              </a:prstGeom>
              <a:noFill/>
              <a:ln>
                <a:noFill/>
              </a:ln>
            </p:spPr>
          </p:pic>
        </p:grpSp>
        <p:grpSp>
          <p:nvGrpSpPr>
            <p:cNvPr id="560" name="Google Shape;560;p6"/>
            <p:cNvGrpSpPr/>
            <p:nvPr/>
          </p:nvGrpSpPr>
          <p:grpSpPr>
            <a:xfrm>
              <a:off x="2489997" y="3364536"/>
              <a:ext cx="362038" cy="868071"/>
              <a:chOff x="2489997" y="3364536"/>
              <a:chExt cx="362038" cy="868071"/>
            </a:xfrm>
          </p:grpSpPr>
          <p:sp>
            <p:nvSpPr>
              <p:cNvPr id="561" name="Google Shape;561;p6"/>
              <p:cNvSpPr/>
              <p:nvPr/>
            </p:nvSpPr>
            <p:spPr>
              <a:xfrm rot="-5400000">
                <a:off x="2488907" y="4175873"/>
                <a:ext cx="57823" cy="55643"/>
              </a:xfrm>
              <a:custGeom>
                <a:rect b="b" l="l" r="r" t="t"/>
                <a:pathLst>
                  <a:path extrusionOk="0" h="77" w="80">
                    <a:moveTo>
                      <a:pt x="0" y="40"/>
                    </a:moveTo>
                    <a:lnTo>
                      <a:pt x="40" y="77"/>
                    </a:lnTo>
                    <a:lnTo>
                      <a:pt x="80" y="40"/>
                    </a:lnTo>
                    <a:lnTo>
                      <a:pt x="40"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6"/>
              <p:cNvSpPr/>
              <p:nvPr/>
            </p:nvSpPr>
            <p:spPr>
              <a:xfrm rot="-5400000">
                <a:off x="2488907" y="3973492"/>
                <a:ext cx="57823" cy="55643"/>
              </a:xfrm>
              <a:custGeom>
                <a:rect b="b" l="l" r="r" t="t"/>
                <a:pathLst>
                  <a:path extrusionOk="0" h="77" w="80">
                    <a:moveTo>
                      <a:pt x="0" y="40"/>
                    </a:moveTo>
                    <a:lnTo>
                      <a:pt x="40" y="77"/>
                    </a:lnTo>
                    <a:lnTo>
                      <a:pt x="80" y="40"/>
                    </a:lnTo>
                    <a:lnTo>
                      <a:pt x="40"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6"/>
              <p:cNvSpPr/>
              <p:nvPr/>
            </p:nvSpPr>
            <p:spPr>
              <a:xfrm rot="-5400000">
                <a:off x="2489269" y="3770750"/>
                <a:ext cx="57101" cy="55643"/>
              </a:xfrm>
              <a:custGeom>
                <a:rect b="b" l="l" r="r" t="t"/>
                <a:pathLst>
                  <a:path extrusionOk="0" h="77" w="79">
                    <a:moveTo>
                      <a:pt x="0" y="40"/>
                    </a:moveTo>
                    <a:lnTo>
                      <a:pt x="39" y="77"/>
                    </a:lnTo>
                    <a:lnTo>
                      <a:pt x="79" y="40"/>
                    </a:lnTo>
                    <a:lnTo>
                      <a:pt x="39"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6"/>
              <p:cNvSpPr/>
              <p:nvPr/>
            </p:nvSpPr>
            <p:spPr>
              <a:xfrm rot="-5400000">
                <a:off x="2489269" y="3568369"/>
                <a:ext cx="57101" cy="55643"/>
              </a:xfrm>
              <a:custGeom>
                <a:rect b="b" l="l" r="r" t="t"/>
                <a:pathLst>
                  <a:path extrusionOk="0" h="77" w="79">
                    <a:moveTo>
                      <a:pt x="0" y="40"/>
                    </a:moveTo>
                    <a:lnTo>
                      <a:pt x="40" y="77"/>
                    </a:lnTo>
                    <a:lnTo>
                      <a:pt x="79" y="40"/>
                    </a:lnTo>
                    <a:lnTo>
                      <a:pt x="40"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6"/>
              <p:cNvSpPr/>
              <p:nvPr/>
            </p:nvSpPr>
            <p:spPr>
              <a:xfrm rot="-5400000">
                <a:off x="2489630" y="3364904"/>
                <a:ext cx="56378" cy="55643"/>
              </a:xfrm>
              <a:custGeom>
                <a:rect b="b" l="l" r="r" t="t"/>
                <a:pathLst>
                  <a:path extrusionOk="0" h="77" w="78">
                    <a:moveTo>
                      <a:pt x="40" y="0"/>
                    </a:moveTo>
                    <a:lnTo>
                      <a:pt x="0" y="40"/>
                    </a:lnTo>
                    <a:lnTo>
                      <a:pt x="40" y="77"/>
                    </a:lnTo>
                    <a:lnTo>
                      <a:pt x="78" y="40"/>
                    </a:lnTo>
                    <a:lnTo>
                      <a:pt x="4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6"/>
              <p:cNvSpPr/>
              <p:nvPr/>
            </p:nvSpPr>
            <p:spPr>
              <a:xfrm rot="-5400000">
                <a:off x="2642105" y="4175151"/>
                <a:ext cx="57823" cy="57088"/>
              </a:xfrm>
              <a:custGeom>
                <a:rect b="b" l="l" r="r" t="t"/>
                <a:pathLst>
                  <a:path extrusionOk="0" h="79" w="80">
                    <a:moveTo>
                      <a:pt x="0" y="39"/>
                    </a:moveTo>
                    <a:lnTo>
                      <a:pt x="40" y="79"/>
                    </a:lnTo>
                    <a:lnTo>
                      <a:pt x="80" y="39"/>
                    </a:lnTo>
                    <a:lnTo>
                      <a:pt x="40" y="0"/>
                    </a:lnTo>
                    <a:lnTo>
                      <a:pt x="0" y="3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6"/>
              <p:cNvSpPr/>
              <p:nvPr/>
            </p:nvSpPr>
            <p:spPr>
              <a:xfrm rot="-5400000">
                <a:off x="2642105" y="3972770"/>
                <a:ext cx="57823" cy="57088"/>
              </a:xfrm>
              <a:custGeom>
                <a:rect b="b" l="l" r="r" t="t"/>
                <a:pathLst>
                  <a:path extrusionOk="0" h="79" w="80">
                    <a:moveTo>
                      <a:pt x="0" y="39"/>
                    </a:moveTo>
                    <a:lnTo>
                      <a:pt x="40" y="79"/>
                    </a:lnTo>
                    <a:lnTo>
                      <a:pt x="80" y="39"/>
                    </a:lnTo>
                    <a:lnTo>
                      <a:pt x="40" y="0"/>
                    </a:lnTo>
                    <a:lnTo>
                      <a:pt x="0" y="3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6"/>
              <p:cNvSpPr/>
              <p:nvPr/>
            </p:nvSpPr>
            <p:spPr>
              <a:xfrm rot="-5400000">
                <a:off x="2642466" y="3770027"/>
                <a:ext cx="57101" cy="57088"/>
              </a:xfrm>
              <a:custGeom>
                <a:rect b="b" l="l" r="r" t="t"/>
                <a:pathLst>
                  <a:path extrusionOk="0" h="79" w="79">
                    <a:moveTo>
                      <a:pt x="0" y="39"/>
                    </a:moveTo>
                    <a:lnTo>
                      <a:pt x="39" y="79"/>
                    </a:lnTo>
                    <a:lnTo>
                      <a:pt x="79" y="39"/>
                    </a:lnTo>
                    <a:lnTo>
                      <a:pt x="39" y="0"/>
                    </a:lnTo>
                    <a:lnTo>
                      <a:pt x="0" y="3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6"/>
              <p:cNvSpPr/>
              <p:nvPr/>
            </p:nvSpPr>
            <p:spPr>
              <a:xfrm rot="-5400000">
                <a:off x="2642466" y="3567646"/>
                <a:ext cx="57101" cy="57088"/>
              </a:xfrm>
              <a:custGeom>
                <a:rect b="b" l="l" r="r" t="t"/>
                <a:pathLst>
                  <a:path extrusionOk="0" h="79" w="79">
                    <a:moveTo>
                      <a:pt x="0" y="39"/>
                    </a:moveTo>
                    <a:lnTo>
                      <a:pt x="40" y="79"/>
                    </a:lnTo>
                    <a:lnTo>
                      <a:pt x="79" y="39"/>
                    </a:lnTo>
                    <a:lnTo>
                      <a:pt x="40" y="0"/>
                    </a:lnTo>
                    <a:lnTo>
                      <a:pt x="0" y="3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6"/>
              <p:cNvSpPr/>
              <p:nvPr/>
            </p:nvSpPr>
            <p:spPr>
              <a:xfrm rot="-5400000">
                <a:off x="2642828" y="3364181"/>
                <a:ext cx="56378" cy="57088"/>
              </a:xfrm>
              <a:custGeom>
                <a:rect b="b" l="l" r="r" t="t"/>
                <a:pathLst>
                  <a:path extrusionOk="0" h="79" w="78">
                    <a:moveTo>
                      <a:pt x="40" y="0"/>
                    </a:moveTo>
                    <a:lnTo>
                      <a:pt x="0" y="39"/>
                    </a:lnTo>
                    <a:lnTo>
                      <a:pt x="40" y="79"/>
                    </a:lnTo>
                    <a:lnTo>
                      <a:pt x="78" y="39"/>
                    </a:lnTo>
                    <a:lnTo>
                      <a:pt x="4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6"/>
              <p:cNvSpPr/>
              <p:nvPr/>
            </p:nvSpPr>
            <p:spPr>
              <a:xfrm rot="-5400000">
                <a:off x="2794218" y="4174790"/>
                <a:ext cx="57823" cy="57810"/>
              </a:xfrm>
              <a:custGeom>
                <a:rect b="b" l="l" r="r" t="t"/>
                <a:pathLst>
                  <a:path extrusionOk="0" h="80" w="80">
                    <a:moveTo>
                      <a:pt x="0" y="40"/>
                    </a:moveTo>
                    <a:lnTo>
                      <a:pt x="40" y="80"/>
                    </a:lnTo>
                    <a:lnTo>
                      <a:pt x="80" y="40"/>
                    </a:lnTo>
                    <a:lnTo>
                      <a:pt x="40"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6"/>
              <p:cNvSpPr/>
              <p:nvPr/>
            </p:nvSpPr>
            <p:spPr>
              <a:xfrm rot="-5400000">
                <a:off x="2794218" y="3972409"/>
                <a:ext cx="57823" cy="57810"/>
              </a:xfrm>
              <a:custGeom>
                <a:rect b="b" l="l" r="r" t="t"/>
                <a:pathLst>
                  <a:path extrusionOk="0" h="80" w="80">
                    <a:moveTo>
                      <a:pt x="0" y="40"/>
                    </a:moveTo>
                    <a:lnTo>
                      <a:pt x="40" y="80"/>
                    </a:lnTo>
                    <a:lnTo>
                      <a:pt x="80" y="40"/>
                    </a:lnTo>
                    <a:lnTo>
                      <a:pt x="40"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6"/>
              <p:cNvSpPr/>
              <p:nvPr/>
            </p:nvSpPr>
            <p:spPr>
              <a:xfrm rot="-5400000">
                <a:off x="2794579" y="3769666"/>
                <a:ext cx="57101" cy="57810"/>
              </a:xfrm>
              <a:custGeom>
                <a:rect b="b" l="l" r="r" t="t"/>
                <a:pathLst>
                  <a:path extrusionOk="0" h="80" w="79">
                    <a:moveTo>
                      <a:pt x="0" y="40"/>
                    </a:moveTo>
                    <a:lnTo>
                      <a:pt x="39" y="80"/>
                    </a:lnTo>
                    <a:lnTo>
                      <a:pt x="79" y="40"/>
                    </a:lnTo>
                    <a:lnTo>
                      <a:pt x="39"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6"/>
              <p:cNvSpPr/>
              <p:nvPr/>
            </p:nvSpPr>
            <p:spPr>
              <a:xfrm rot="-5400000">
                <a:off x="2794579" y="3567285"/>
                <a:ext cx="57101" cy="57810"/>
              </a:xfrm>
              <a:custGeom>
                <a:rect b="b" l="l" r="r" t="t"/>
                <a:pathLst>
                  <a:path extrusionOk="0" h="80" w="79">
                    <a:moveTo>
                      <a:pt x="0" y="40"/>
                    </a:moveTo>
                    <a:lnTo>
                      <a:pt x="40" y="80"/>
                    </a:lnTo>
                    <a:lnTo>
                      <a:pt x="79" y="40"/>
                    </a:lnTo>
                    <a:lnTo>
                      <a:pt x="40" y="0"/>
                    </a:lnTo>
                    <a:lnTo>
                      <a:pt x="0" y="4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6"/>
              <p:cNvSpPr/>
              <p:nvPr/>
            </p:nvSpPr>
            <p:spPr>
              <a:xfrm rot="-5400000">
                <a:off x="2794941" y="3363820"/>
                <a:ext cx="56378" cy="57810"/>
              </a:xfrm>
              <a:custGeom>
                <a:rect b="b" l="l" r="r" t="t"/>
                <a:pathLst>
                  <a:path extrusionOk="0" h="80" w="78">
                    <a:moveTo>
                      <a:pt x="40" y="0"/>
                    </a:moveTo>
                    <a:lnTo>
                      <a:pt x="0" y="40"/>
                    </a:lnTo>
                    <a:lnTo>
                      <a:pt x="40" y="80"/>
                    </a:lnTo>
                    <a:lnTo>
                      <a:pt x="78" y="40"/>
                    </a:lnTo>
                    <a:lnTo>
                      <a:pt x="4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76" name="Google Shape;576;p6"/>
          <p:cNvSpPr/>
          <p:nvPr/>
        </p:nvSpPr>
        <p:spPr>
          <a:xfrm rot="-5400000">
            <a:off x="30811" y="1335011"/>
            <a:ext cx="2046000" cy="8601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utfit"/>
              <a:ea typeface="Outfit"/>
              <a:cs typeface="Outfit"/>
              <a:sym typeface="Outfit"/>
            </a:endParaRPr>
          </a:p>
        </p:txBody>
      </p:sp>
      <p:sp>
        <p:nvSpPr>
          <p:cNvPr id="577" name="Google Shape;577;p6"/>
          <p:cNvSpPr txBox="1"/>
          <p:nvPr/>
        </p:nvSpPr>
        <p:spPr>
          <a:xfrm>
            <a:off x="2517625" y="1318800"/>
            <a:ext cx="5697000" cy="2710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400"/>
              <a:buFont typeface="Arial"/>
              <a:buNone/>
            </a:pPr>
            <a:r>
              <a:rPr b="0" i="0" lang="en" sz="1400" u="none" cap="none" strike="noStrike">
                <a:solidFill>
                  <a:srgbClr val="0A2841"/>
                </a:solidFill>
                <a:latin typeface="Outfit"/>
                <a:ea typeface="Outfit"/>
                <a:cs typeface="Outfit"/>
                <a:sym typeface="Outfit"/>
              </a:rPr>
              <a:t>1.  What are the peak seasons for each hotel type (city vs. resort), and how can we optimize pricing and staffing accordingly?</a:t>
            </a:r>
            <a:endParaRPr b="0" i="0" sz="1400" u="none" cap="none" strike="noStrike">
              <a:solidFill>
                <a:srgbClr val="0A2841"/>
              </a:solidFill>
              <a:latin typeface="Outfit"/>
              <a:ea typeface="Outfit"/>
              <a:cs typeface="Outfit"/>
              <a:sym typeface="Outfit"/>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A2841"/>
              </a:solidFill>
              <a:latin typeface="Outfit"/>
              <a:ea typeface="Outfit"/>
              <a:cs typeface="Outfit"/>
              <a:sym typeface="Outfit"/>
            </a:endParaRPr>
          </a:p>
          <a:p>
            <a:pPr indent="0" lvl="0" marL="0" marR="0" rtl="0" algn="l">
              <a:lnSpc>
                <a:spcPct val="115000"/>
              </a:lnSpc>
              <a:spcBef>
                <a:spcPts val="1200"/>
              </a:spcBef>
              <a:spcAft>
                <a:spcPts val="0"/>
              </a:spcAft>
              <a:buClr>
                <a:srgbClr val="000000"/>
              </a:buClr>
              <a:buSzPts val="1400"/>
              <a:buFont typeface="Arial"/>
              <a:buNone/>
            </a:pPr>
            <a:r>
              <a:rPr b="0" i="0" lang="en" sz="1400" u="none" cap="none" strike="noStrike">
                <a:solidFill>
                  <a:srgbClr val="0A2841"/>
                </a:solidFill>
                <a:latin typeface="Outfit"/>
                <a:ea typeface="Outfit"/>
                <a:cs typeface="Outfit"/>
                <a:sym typeface="Outfit"/>
              </a:rPr>
              <a:t>2.  What are the primary reasons for cancellations, and how can the hotel reduce them? </a:t>
            </a:r>
            <a:endParaRPr b="0" i="0" sz="1400" u="none" cap="none" strike="noStrike">
              <a:solidFill>
                <a:srgbClr val="0A2841"/>
              </a:solidFill>
              <a:latin typeface="Outfit"/>
              <a:ea typeface="Outfit"/>
              <a:cs typeface="Outfit"/>
              <a:sym typeface="Outfi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Outfit"/>
              <a:ea typeface="Outfit"/>
              <a:cs typeface="Outfit"/>
              <a:sym typeface="Outfi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
          <p:cNvSpPr txBox="1"/>
          <p:nvPr>
            <p:ph type="title"/>
          </p:nvPr>
        </p:nvSpPr>
        <p:spPr>
          <a:xfrm>
            <a:off x="940025" y="26673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SzPts val="2800"/>
              <a:buNone/>
            </a:pPr>
            <a:r>
              <a:rPr b="1" lang="en" sz="2700">
                <a:solidFill>
                  <a:srgbClr val="000000"/>
                </a:solidFill>
                <a:latin typeface="Arial"/>
                <a:ea typeface="Arial"/>
                <a:cs typeface="Arial"/>
                <a:sym typeface="Arial"/>
              </a:rPr>
              <a:t>KPIs</a:t>
            </a:r>
            <a:r>
              <a:rPr b="1" lang="en" sz="2100">
                <a:solidFill>
                  <a:srgbClr val="000000"/>
                </a:solidFill>
                <a:latin typeface="Arial"/>
                <a:ea typeface="Arial"/>
                <a:cs typeface="Arial"/>
                <a:sym typeface="Arial"/>
              </a:rPr>
              <a:t> </a:t>
            </a:r>
            <a:endParaRPr b="1" sz="2100">
              <a:solidFill>
                <a:srgbClr val="000000"/>
              </a:solidFill>
              <a:latin typeface="Arial"/>
              <a:ea typeface="Arial"/>
              <a:cs typeface="Arial"/>
              <a:sym typeface="Arial"/>
            </a:endParaRPr>
          </a:p>
          <a:p>
            <a:pPr indent="0" lvl="0" marL="0" rtl="0" algn="ctr">
              <a:lnSpc>
                <a:spcPct val="100000"/>
              </a:lnSpc>
              <a:spcBef>
                <a:spcPts val="1200"/>
              </a:spcBef>
              <a:spcAft>
                <a:spcPts val="0"/>
              </a:spcAft>
              <a:buSzPts val="2800"/>
              <a:buNone/>
            </a:pPr>
            <a:r>
              <a:t/>
            </a:r>
            <a:endParaRPr sz="3500"/>
          </a:p>
        </p:txBody>
      </p:sp>
      <p:sp>
        <p:nvSpPr>
          <p:cNvPr id="583" name="Google Shape;583;p7"/>
          <p:cNvSpPr txBox="1"/>
          <p:nvPr/>
        </p:nvSpPr>
        <p:spPr>
          <a:xfrm>
            <a:off x="940025" y="1065850"/>
            <a:ext cx="5891400" cy="431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0000"/>
              </a:buClr>
              <a:buSzPts val="1600"/>
              <a:buFont typeface="Calibri"/>
              <a:buAutoNum type="arabicPeriod"/>
            </a:pPr>
            <a:r>
              <a:rPr b="1" i="0" lang="en" sz="1600" u="none" cap="none" strike="noStrike">
                <a:solidFill>
                  <a:srgbClr val="000000"/>
                </a:solidFill>
                <a:latin typeface="Calibri"/>
                <a:ea typeface="Calibri"/>
                <a:cs typeface="Calibri"/>
                <a:sym typeface="Calibri"/>
              </a:rPr>
              <a:t>Peak Season Identification for Optimizing Pricing and Staffing</a:t>
            </a:r>
            <a:endParaRPr b="0" i="0" sz="1400" u="none" cap="none" strike="noStrike">
              <a:solidFill>
                <a:schemeClr val="dk1"/>
              </a:solidFill>
              <a:latin typeface="Outfit"/>
              <a:ea typeface="Outfit"/>
              <a:cs typeface="Outfit"/>
              <a:sym typeface="Outfit"/>
            </a:endParaRPr>
          </a:p>
        </p:txBody>
      </p:sp>
      <p:sp>
        <p:nvSpPr>
          <p:cNvPr id="584" name="Google Shape;584;p7"/>
          <p:cNvSpPr txBox="1"/>
          <p:nvPr/>
        </p:nvSpPr>
        <p:spPr>
          <a:xfrm>
            <a:off x="1033975" y="1945475"/>
            <a:ext cx="6863100" cy="1769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700"/>
              <a:buFont typeface="Arial"/>
              <a:buNone/>
            </a:pPr>
            <a:r>
              <a:rPr b="1" i="0" lang="en" sz="1700" u="none" cap="none" strike="noStrike">
                <a:solidFill>
                  <a:srgbClr val="0A2841"/>
                </a:solidFill>
                <a:latin typeface="Calibri"/>
                <a:ea typeface="Calibri"/>
                <a:cs typeface="Calibri"/>
                <a:sym typeface="Calibri"/>
              </a:rPr>
              <a:t>KPIs</a:t>
            </a:r>
            <a:endParaRPr b="1" i="0" sz="1700" u="none" cap="none" strike="noStrike">
              <a:solidFill>
                <a:srgbClr val="0A2841"/>
              </a:solidFill>
              <a:latin typeface="Calibri"/>
              <a:ea typeface="Calibri"/>
              <a:cs typeface="Calibri"/>
              <a:sym typeface="Calibri"/>
            </a:endParaRPr>
          </a:p>
          <a:p>
            <a:pPr indent="0" lvl="0" marL="12700" marR="0" rtl="0" algn="l">
              <a:lnSpc>
                <a:spcPct val="115000"/>
              </a:lnSpc>
              <a:spcBef>
                <a:spcPts val="0"/>
              </a:spcBef>
              <a:spcAft>
                <a:spcPts val="0"/>
              </a:spcAft>
              <a:buClr>
                <a:srgbClr val="000000"/>
              </a:buClr>
              <a:buSzPts val="1700"/>
              <a:buFont typeface="Arial"/>
              <a:buNone/>
            </a:pPr>
            <a:r>
              <a:rPr b="0" i="0" lang="en" sz="1700" u="none" cap="none" strike="noStrike">
                <a:solidFill>
                  <a:srgbClr val="000000"/>
                </a:solidFill>
                <a:latin typeface="Arial"/>
                <a:ea typeface="Arial"/>
                <a:cs typeface="Arial"/>
                <a:sym typeface="Arial"/>
              </a:rPr>
              <a:t>●</a:t>
            </a:r>
            <a:r>
              <a:rPr b="1" i="0" lang="en" sz="1700" u="none" cap="none" strike="noStrike">
                <a:solidFill>
                  <a:srgbClr val="000000"/>
                </a:solidFill>
                <a:latin typeface="Calibri"/>
                <a:ea typeface="Calibri"/>
                <a:cs typeface="Calibri"/>
                <a:sym typeface="Calibri"/>
              </a:rPr>
              <a:t>Monthly Booking Volume</a:t>
            </a:r>
            <a:endParaRPr b="0" i="0" sz="1700" u="none" cap="none" strike="noStrike">
              <a:solidFill>
                <a:srgbClr val="000000"/>
              </a:solidFill>
              <a:latin typeface="Calibri"/>
              <a:ea typeface="Calibri"/>
              <a:cs typeface="Calibri"/>
              <a:sym typeface="Calibri"/>
            </a:endParaRPr>
          </a:p>
          <a:p>
            <a:pPr indent="0" lvl="0" marL="12700" marR="0" rtl="0" algn="l">
              <a:lnSpc>
                <a:spcPct val="115000"/>
              </a:lnSpc>
              <a:spcBef>
                <a:spcPts val="0"/>
              </a:spcBef>
              <a:spcAft>
                <a:spcPts val="0"/>
              </a:spcAft>
              <a:buClr>
                <a:srgbClr val="000000"/>
              </a:buClr>
              <a:buSzPts val="1700"/>
              <a:buFont typeface="Arial"/>
              <a:buNone/>
            </a:pPr>
            <a:r>
              <a:rPr b="0" i="0" lang="en" sz="1700" u="none" cap="none" strike="noStrike">
                <a:solidFill>
                  <a:srgbClr val="000000"/>
                </a:solidFill>
                <a:latin typeface="Arial"/>
                <a:ea typeface="Arial"/>
                <a:cs typeface="Arial"/>
                <a:sym typeface="Arial"/>
              </a:rPr>
              <a:t>●</a:t>
            </a:r>
            <a:r>
              <a:rPr b="1" i="0" lang="en" sz="1700" u="none" cap="none" strike="noStrike">
                <a:solidFill>
                  <a:srgbClr val="000000"/>
                </a:solidFill>
                <a:latin typeface="Calibri"/>
                <a:ea typeface="Calibri"/>
                <a:cs typeface="Calibri"/>
                <a:sym typeface="Calibri"/>
              </a:rPr>
              <a:t>ADR (Average Daily Rate) by Month</a:t>
            </a:r>
            <a:endParaRPr b="0" i="0" sz="1700" u="none" cap="none" strike="noStrike">
              <a:solidFill>
                <a:srgbClr val="000000"/>
              </a:solidFill>
              <a:latin typeface="Calibri"/>
              <a:ea typeface="Calibri"/>
              <a:cs typeface="Calibri"/>
              <a:sym typeface="Calibri"/>
            </a:endParaRPr>
          </a:p>
          <a:p>
            <a:pPr indent="0" lvl="0" marL="12700" marR="0" rtl="0" algn="l">
              <a:lnSpc>
                <a:spcPct val="115000"/>
              </a:lnSpc>
              <a:spcBef>
                <a:spcPts val="0"/>
              </a:spcBef>
              <a:spcAft>
                <a:spcPts val="0"/>
              </a:spcAft>
              <a:buClr>
                <a:srgbClr val="000000"/>
              </a:buClr>
              <a:buSzPts val="1500"/>
              <a:buFont typeface="Arial"/>
              <a:buNone/>
            </a:pPr>
            <a:r>
              <a:t/>
            </a:r>
            <a:endParaRPr b="0" i="0" sz="1500" u="none" cap="none" strike="noStrike">
              <a:solidFill>
                <a:schemeClr val="dk1"/>
              </a:solidFill>
              <a:latin typeface="Outfit"/>
              <a:ea typeface="Outfit"/>
              <a:cs typeface="Outfit"/>
              <a:sym typeface="Outfi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g31097ebd30d_0_8"/>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2100">
                <a:solidFill>
                  <a:srgbClr val="000000"/>
                </a:solidFill>
                <a:latin typeface="Arial"/>
                <a:ea typeface="Arial"/>
                <a:cs typeface="Arial"/>
                <a:sym typeface="Arial"/>
              </a:rPr>
              <a:t>KPIs</a:t>
            </a:r>
            <a:endParaRPr/>
          </a:p>
        </p:txBody>
      </p:sp>
      <p:sp>
        <p:nvSpPr>
          <p:cNvPr id="590" name="Google Shape;590;g31097ebd30d_0_8"/>
          <p:cNvSpPr txBox="1"/>
          <p:nvPr/>
        </p:nvSpPr>
        <p:spPr>
          <a:xfrm>
            <a:off x="911225" y="1198825"/>
            <a:ext cx="7773300" cy="3365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700"/>
              <a:buFont typeface="Arial"/>
              <a:buNone/>
            </a:pPr>
            <a:r>
              <a:rPr b="1" i="0" lang="en" sz="1700" u="none" cap="none" strike="noStrike">
                <a:solidFill>
                  <a:srgbClr val="000000"/>
                </a:solidFill>
                <a:latin typeface="Calibri"/>
                <a:ea typeface="Calibri"/>
                <a:cs typeface="Calibri"/>
                <a:sym typeface="Calibri"/>
              </a:rPr>
              <a:t>2. Understanding Cancellation Drivers to Reduce Cancellation Rates</a:t>
            </a:r>
            <a:endParaRPr b="1" i="0" sz="1700" u="none" cap="none" strike="noStrike">
              <a:solidFill>
                <a:srgbClr val="000000"/>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700"/>
              <a:buFont typeface="Arial"/>
              <a:buNone/>
            </a:pPr>
            <a:r>
              <a:t/>
            </a:r>
            <a:endParaRPr b="1" i="0" sz="1700" u="none" cap="none" strike="noStrike">
              <a:solidFill>
                <a:srgbClr val="000000"/>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700"/>
              <a:buFont typeface="Arial"/>
              <a:buNone/>
            </a:pPr>
            <a:r>
              <a:rPr b="1" i="0" lang="en" sz="1700" u="none" cap="none" strike="noStrike">
                <a:solidFill>
                  <a:srgbClr val="0A2841"/>
                </a:solidFill>
                <a:latin typeface="Calibri"/>
                <a:ea typeface="Calibri"/>
                <a:cs typeface="Calibri"/>
                <a:sym typeface="Calibri"/>
              </a:rPr>
              <a:t>KPIs</a:t>
            </a:r>
            <a:endParaRPr b="1" i="0" sz="1700" u="none" cap="none" strike="noStrike">
              <a:solidFill>
                <a:srgbClr val="0A2841"/>
              </a:solidFill>
              <a:latin typeface="Calibri"/>
              <a:ea typeface="Calibri"/>
              <a:cs typeface="Calibri"/>
              <a:sym typeface="Calibri"/>
            </a:endParaRPr>
          </a:p>
          <a:p>
            <a:pPr indent="0" lvl="0" marL="12700" marR="0" rtl="0" algn="l">
              <a:lnSpc>
                <a:spcPct val="115000"/>
              </a:lnSpc>
              <a:spcBef>
                <a:spcPts val="0"/>
              </a:spcBef>
              <a:spcAft>
                <a:spcPts val="0"/>
              </a:spcAft>
              <a:buClr>
                <a:srgbClr val="000000"/>
              </a:buClr>
              <a:buSzPts val="1700"/>
              <a:buFont typeface="Arial"/>
              <a:buNone/>
            </a:pPr>
            <a:r>
              <a:rPr b="0" i="0" lang="en" sz="1700" u="none" cap="none" strike="noStrike">
                <a:solidFill>
                  <a:srgbClr val="000000"/>
                </a:solidFill>
                <a:latin typeface="Arial"/>
                <a:ea typeface="Arial"/>
                <a:cs typeface="Arial"/>
                <a:sym typeface="Arial"/>
              </a:rPr>
              <a:t>●</a:t>
            </a:r>
            <a:r>
              <a:rPr b="1" i="0" lang="en" sz="1700" u="none" cap="none" strike="noStrike">
                <a:solidFill>
                  <a:srgbClr val="000000"/>
                </a:solidFill>
                <a:latin typeface="Arial"/>
                <a:ea typeface="Arial"/>
                <a:cs typeface="Arial"/>
                <a:sym typeface="Arial"/>
              </a:rPr>
              <a:t>Cancellation Rate by Customer Type</a:t>
            </a:r>
            <a:endParaRPr b="0" i="0" sz="1700" u="none" cap="none" strike="noStrike">
              <a:solidFill>
                <a:srgbClr val="000000"/>
              </a:solidFill>
              <a:latin typeface="Arial"/>
              <a:ea typeface="Arial"/>
              <a:cs typeface="Arial"/>
              <a:sym typeface="Arial"/>
            </a:endParaRPr>
          </a:p>
          <a:p>
            <a:pPr indent="0" lvl="0" marL="12700" marR="0" rtl="0" algn="l">
              <a:lnSpc>
                <a:spcPct val="115000"/>
              </a:lnSpc>
              <a:spcBef>
                <a:spcPts val="0"/>
              </a:spcBef>
              <a:spcAft>
                <a:spcPts val="0"/>
              </a:spcAft>
              <a:buClr>
                <a:srgbClr val="000000"/>
              </a:buClr>
              <a:buSzPts val="1700"/>
              <a:buFont typeface="Arial"/>
              <a:buNone/>
            </a:pPr>
            <a:r>
              <a:rPr b="0" i="0" lang="en" sz="1700" u="none" cap="none" strike="noStrike">
                <a:solidFill>
                  <a:srgbClr val="000000"/>
                </a:solidFill>
                <a:latin typeface="Arial"/>
                <a:ea typeface="Arial"/>
                <a:cs typeface="Arial"/>
                <a:sym typeface="Arial"/>
              </a:rPr>
              <a:t>●</a:t>
            </a:r>
            <a:r>
              <a:rPr b="1" i="0" lang="en" sz="1700" u="none" cap="none" strike="noStrike">
                <a:solidFill>
                  <a:srgbClr val="000000"/>
                </a:solidFill>
                <a:latin typeface="Arial"/>
                <a:ea typeface="Arial"/>
                <a:cs typeface="Arial"/>
                <a:sym typeface="Arial"/>
              </a:rPr>
              <a:t>Cancellation Rate by Distribution Channel</a:t>
            </a:r>
            <a:r>
              <a:rPr b="0" i="0" lang="en" sz="1700" u="none" cap="none" strike="noStrike">
                <a:solidFill>
                  <a:srgbClr val="000000"/>
                </a:solidFill>
                <a:latin typeface="Arial"/>
                <a:ea typeface="Arial"/>
                <a:cs typeface="Arial"/>
                <a:sym typeface="Arial"/>
              </a:rPr>
              <a:t> </a:t>
            </a:r>
            <a:endParaRPr b="0" i="0" sz="1700" u="none" cap="none" strike="noStrike">
              <a:solidFill>
                <a:srgbClr val="000000"/>
              </a:solidFill>
              <a:latin typeface="Arial"/>
              <a:ea typeface="Arial"/>
              <a:cs typeface="Arial"/>
              <a:sym typeface="Arial"/>
            </a:endParaRPr>
          </a:p>
          <a:p>
            <a:pPr indent="0" lvl="0" marL="12700" marR="0" rtl="0" algn="l">
              <a:lnSpc>
                <a:spcPct val="115000"/>
              </a:lnSpc>
              <a:spcBef>
                <a:spcPts val="0"/>
              </a:spcBef>
              <a:spcAft>
                <a:spcPts val="0"/>
              </a:spcAft>
              <a:buClr>
                <a:srgbClr val="000000"/>
              </a:buClr>
              <a:buSzPts val="1700"/>
              <a:buFont typeface="Arial"/>
              <a:buNone/>
            </a:pPr>
            <a:r>
              <a:rPr b="0" i="0" lang="en" sz="1700" u="none" cap="none" strike="noStrike">
                <a:solidFill>
                  <a:srgbClr val="000000"/>
                </a:solidFill>
                <a:latin typeface="Arial"/>
                <a:ea typeface="Arial"/>
                <a:cs typeface="Arial"/>
                <a:sym typeface="Arial"/>
              </a:rPr>
              <a:t>●</a:t>
            </a:r>
            <a:r>
              <a:rPr b="1" i="0" lang="en" sz="1700" u="none" cap="none" strike="noStrike">
                <a:solidFill>
                  <a:srgbClr val="000000"/>
                </a:solidFill>
                <a:latin typeface="Arial"/>
                <a:ea typeface="Arial"/>
                <a:cs typeface="Arial"/>
                <a:sym typeface="Arial"/>
              </a:rPr>
              <a:t>Cancellation Rate by Deposit Type</a:t>
            </a:r>
            <a:endParaRPr b="0" i="0" sz="1700" u="none" cap="none" strike="noStrike">
              <a:solidFill>
                <a:srgbClr val="000000"/>
              </a:solidFill>
              <a:latin typeface="Arial"/>
              <a:ea typeface="Arial"/>
              <a:cs typeface="Arial"/>
              <a:sym typeface="Arial"/>
            </a:endParaRPr>
          </a:p>
          <a:p>
            <a:pPr indent="0" lvl="0" marL="12700" marR="0" rtl="0" algn="l">
              <a:lnSpc>
                <a:spcPct val="115000"/>
              </a:lnSpc>
              <a:spcBef>
                <a:spcPts val="0"/>
              </a:spcBef>
              <a:spcAft>
                <a:spcPts val="0"/>
              </a:spcAft>
              <a:buClr>
                <a:srgbClr val="000000"/>
              </a:buClr>
              <a:buSzPts val="1700"/>
              <a:buFont typeface="Arial"/>
              <a:buNone/>
            </a:pPr>
            <a:r>
              <a:t/>
            </a:r>
            <a:endParaRPr b="0" i="0" sz="1700" u="none" cap="none" strike="noStrike">
              <a:solidFill>
                <a:schemeClr val="dk1"/>
              </a:solidFill>
              <a:latin typeface="Outfit"/>
              <a:ea typeface="Outfit"/>
              <a:cs typeface="Outfit"/>
              <a:sym typeface="Outfi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9"/>
          <p:cNvSpPr txBox="1"/>
          <p:nvPr>
            <p:ph type="title"/>
          </p:nvPr>
        </p:nvSpPr>
        <p:spPr>
          <a:xfrm>
            <a:off x="1768550" y="1556400"/>
            <a:ext cx="5607000" cy="2030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a:t>Dashboard Presentation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ycle Diagrams Theme for Business by Slidesgo">
  <a:themeElements>
    <a:clrScheme name="Simple Light">
      <a:dk1>
        <a:srgbClr val="0A2841"/>
      </a:dk1>
      <a:lt1>
        <a:srgbClr val="F0F0F0"/>
      </a:lt1>
      <a:dk2>
        <a:srgbClr val="CBA74E"/>
      </a:dk2>
      <a:lt2>
        <a:srgbClr val="B0D1C6"/>
      </a:lt2>
      <a:accent1>
        <a:srgbClr val="FFFFFF"/>
      </a:accent1>
      <a:accent2>
        <a:srgbClr val="FFFFFF"/>
      </a:accent2>
      <a:accent3>
        <a:srgbClr val="FFFFFF"/>
      </a:accent3>
      <a:accent4>
        <a:srgbClr val="FFFFFF"/>
      </a:accent4>
      <a:accent5>
        <a:srgbClr val="FFFFFF"/>
      </a:accent5>
      <a:accent6>
        <a:srgbClr val="FFFFFF"/>
      </a:accent6>
      <a:hlink>
        <a:srgbClr val="0F34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