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64" r:id="rId5"/>
    <p:sldId id="313" r:id="rId6"/>
    <p:sldId id="317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A1F89-DCD1-40B3-86E3-7CC40CDD8363}" v="2" dt="2021-12-08T02:42:57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>
        <p:scale>
          <a:sx n="96" d="100"/>
          <a:sy n="96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lin" userId="f9a90a11-7af3-47a7-899e-449085140738" providerId="ADAL" clId="{2ECA1F89-DCD1-40B3-86E3-7CC40CDD8363}"/>
    <pc:docChg chg="custSel modSld">
      <pc:chgData name="Yoselin" userId="f9a90a11-7af3-47a7-899e-449085140738" providerId="ADAL" clId="{2ECA1F89-DCD1-40B3-86E3-7CC40CDD8363}" dt="2021-12-08T10:52:03.069" v="302" actId="2711"/>
      <pc:docMkLst>
        <pc:docMk/>
      </pc:docMkLst>
      <pc:sldChg chg="modSp mod">
        <pc:chgData name="Yoselin" userId="f9a90a11-7af3-47a7-899e-449085140738" providerId="ADAL" clId="{2ECA1F89-DCD1-40B3-86E3-7CC40CDD8363}" dt="2021-12-07T23:56:50.387" v="3" actId="20577"/>
        <pc:sldMkLst>
          <pc:docMk/>
          <pc:sldMk cId="42028081" sldId="264"/>
        </pc:sldMkLst>
        <pc:spChg chg="mod">
          <ac:chgData name="Yoselin" userId="f9a90a11-7af3-47a7-899e-449085140738" providerId="ADAL" clId="{2ECA1F89-DCD1-40B3-86E3-7CC40CDD8363}" dt="2021-12-07T23:56:50.387" v="3" actId="20577"/>
          <ac:spMkLst>
            <pc:docMk/>
            <pc:sldMk cId="42028081" sldId="264"/>
            <ac:spMk id="2" creationId="{18C3B467-088C-4F3D-A9A7-105C4E1E20CD}"/>
          </ac:spMkLst>
        </pc:spChg>
      </pc:sldChg>
      <pc:sldChg chg="modSp mod">
        <pc:chgData name="Yoselin" userId="f9a90a11-7af3-47a7-899e-449085140738" providerId="ADAL" clId="{2ECA1F89-DCD1-40B3-86E3-7CC40CDD8363}" dt="2021-12-07T23:56:54.388" v="5" actId="20577"/>
        <pc:sldMkLst>
          <pc:docMk/>
          <pc:sldMk cId="4074035288" sldId="313"/>
        </pc:sldMkLst>
        <pc:spChg chg="mod">
          <ac:chgData name="Yoselin" userId="f9a90a11-7af3-47a7-899e-449085140738" providerId="ADAL" clId="{2ECA1F89-DCD1-40B3-86E3-7CC40CDD8363}" dt="2021-12-07T23:56:54.388" v="5" actId="20577"/>
          <ac:spMkLst>
            <pc:docMk/>
            <pc:sldMk cId="4074035288" sldId="313"/>
            <ac:spMk id="2" creationId="{ADFA0BC4-2393-413D-82B8-9A5D778D3B13}"/>
          </ac:spMkLst>
        </pc:spChg>
      </pc:sldChg>
      <pc:sldChg chg="modSp mod">
        <pc:chgData name="Yoselin" userId="f9a90a11-7af3-47a7-899e-449085140738" providerId="ADAL" clId="{2ECA1F89-DCD1-40B3-86E3-7CC40CDD8363}" dt="2021-12-08T10:52:03.069" v="302" actId="2711"/>
        <pc:sldMkLst>
          <pc:docMk/>
          <pc:sldMk cId="4067972124" sldId="316"/>
        </pc:sldMkLst>
        <pc:spChg chg="mod">
          <ac:chgData name="Yoselin" userId="f9a90a11-7af3-47a7-899e-449085140738" providerId="ADAL" clId="{2ECA1F89-DCD1-40B3-86E3-7CC40CDD8363}" dt="2021-12-08T10:51:49.067" v="299" actId="20577"/>
          <ac:spMkLst>
            <pc:docMk/>
            <pc:sldMk cId="4067972124" sldId="316"/>
            <ac:spMk id="2" creationId="{0AB987B1-A3C5-4881-A3BF-6C274A3A5C91}"/>
          </ac:spMkLst>
        </pc:spChg>
        <pc:spChg chg="mod">
          <ac:chgData name="Yoselin" userId="f9a90a11-7af3-47a7-899e-449085140738" providerId="ADAL" clId="{2ECA1F89-DCD1-40B3-86E3-7CC40CDD8363}" dt="2021-12-08T10:51:53.339" v="300" actId="113"/>
          <ac:spMkLst>
            <pc:docMk/>
            <pc:sldMk cId="4067972124" sldId="316"/>
            <ac:spMk id="3" creationId="{D9D37424-4D28-4445-82F6-AE5E4101E478}"/>
          </ac:spMkLst>
        </pc:spChg>
        <pc:spChg chg="mod">
          <ac:chgData name="Yoselin" userId="f9a90a11-7af3-47a7-899e-449085140738" providerId="ADAL" clId="{2ECA1F89-DCD1-40B3-86E3-7CC40CDD8363}" dt="2021-12-08T10:52:03.069" v="302" actId="2711"/>
          <ac:spMkLst>
            <pc:docMk/>
            <pc:sldMk cId="4067972124" sldId="316"/>
            <ac:spMk id="4" creationId="{655A796B-4909-489E-907A-9E29812B35C5}"/>
          </ac:spMkLst>
        </pc:spChg>
      </pc:sldChg>
      <pc:sldChg chg="addSp delSp modSp mod">
        <pc:chgData name="Yoselin" userId="f9a90a11-7af3-47a7-899e-449085140738" providerId="ADAL" clId="{2ECA1F89-DCD1-40B3-86E3-7CC40CDD8363}" dt="2021-12-08T10:51:24.967" v="263" actId="1076"/>
        <pc:sldMkLst>
          <pc:docMk/>
          <pc:sldMk cId="2928682120" sldId="317"/>
        </pc:sldMkLst>
        <pc:spChg chg="mod">
          <ac:chgData name="Yoselin" userId="f9a90a11-7af3-47a7-899e-449085140738" providerId="ADAL" clId="{2ECA1F89-DCD1-40B3-86E3-7CC40CDD8363}" dt="2021-12-08T02:40:52.842" v="248" actId="27636"/>
          <ac:spMkLst>
            <pc:docMk/>
            <pc:sldMk cId="2928682120" sldId="317"/>
            <ac:spMk id="3" creationId="{0FF8CA10-3124-4E1E-B435-DAFE1AD008F3}"/>
          </ac:spMkLst>
        </pc:spChg>
        <pc:picChg chg="add del mod">
          <ac:chgData name="Yoselin" userId="f9a90a11-7af3-47a7-899e-449085140738" providerId="ADAL" clId="{2ECA1F89-DCD1-40B3-86E3-7CC40CDD8363}" dt="2021-12-08T02:42:58.928" v="254" actId="478"/>
          <ac:picMkLst>
            <pc:docMk/>
            <pc:sldMk cId="2928682120" sldId="317"/>
            <ac:picMk id="5" creationId="{4B4C5E9E-0965-478A-AF75-C6E9AF0ACDC2}"/>
          </ac:picMkLst>
        </pc:picChg>
        <pc:picChg chg="mod modCrop">
          <ac:chgData name="Yoselin" userId="f9a90a11-7af3-47a7-899e-449085140738" providerId="ADAL" clId="{2ECA1F89-DCD1-40B3-86E3-7CC40CDD8363}" dt="2021-12-08T10:51:24.967" v="263" actId="1076"/>
          <ac:picMkLst>
            <pc:docMk/>
            <pc:sldMk cId="2928682120" sldId="317"/>
            <ac:picMk id="6" creationId="{08422076-7FB6-4954-995D-C78C04E946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yosel\OneDrive%20-%20Cal%20State%20LA\School_Semester\4_Senior%20Year%202021-2022\Fall%20Semester%202021\CIS_3610-02_Web_Design\Project\Templete\startbootstrap-agency-gh-pages\startbootstrap-agency-gh-pages\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907953"/>
            <a:ext cx="5716338" cy="3042706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1"/>
                </a:solidFill>
              </a:rPr>
              <a:t>Nano-Helper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786" y="4961035"/>
            <a:ext cx="5355264" cy="6720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i="1"/>
              <a:t>Yoselin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" t="4267" r="2303" b="11491"/>
          <a:stretch/>
        </p:blipFill>
        <p:spPr>
          <a:xfrm>
            <a:off x="1387925" y="1224964"/>
            <a:ext cx="4305484" cy="44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BC4-2393-413D-82B8-9A5D778D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4485"/>
            <a:ext cx="10058400" cy="1353682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Business Case: Nano – Helper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19BF-886B-40A9-9D61-BEBFE1CB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533" y="2024391"/>
            <a:ext cx="3424851" cy="640080"/>
          </a:xfrm>
        </p:spPr>
        <p:txBody>
          <a:bodyPr>
            <a:normAutofit/>
          </a:bodyPr>
          <a:lstStyle/>
          <a:p>
            <a:r>
              <a:rPr lang="en-US" sz="2400" b="0" i="1" dirty="0">
                <a:latin typeface="Verdana" panose="020B0604030504040204" pitchFamily="34" charset="0"/>
                <a:ea typeface="Verdana" panose="020B0604030504040204" pitchFamily="34" charset="0"/>
              </a:rPr>
              <a:t>Business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EBCC-BAC9-45B2-B7FB-4BC63201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68" y="2919090"/>
            <a:ext cx="4337531" cy="316450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Located in the High Desert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 beginning of Covid-19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For parents who prefer to stay home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Service provide with daily task: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House Keeping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Errands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Sitter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FDFF0-DAD5-44B9-BF17-6933EE03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2040" y="2028071"/>
            <a:ext cx="2585156" cy="640080"/>
          </a:xfrm>
        </p:spPr>
        <p:txBody>
          <a:bodyPr>
            <a:normAutofit/>
          </a:bodyPr>
          <a:lstStyle/>
          <a:p>
            <a:r>
              <a:rPr lang="en-US" sz="2400" b="0" i="1" dirty="0">
                <a:latin typeface="Verdana" panose="020B0604030504040204" pitchFamily="34" charset="0"/>
                <a:ea typeface="Verdana" panose="020B0604030504040204" pitchFamily="34" charset="0"/>
              </a:rPr>
              <a:t>Business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8E63C-9329-45F0-B583-BCDDFA77A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466" y="2880599"/>
            <a:ext cx="5026153" cy="316450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Help our community during COVID-19 Pandemic.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Expand our business into the county of San Bernardino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22076-7FB6-4954-995D-C78C04E94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363" b="4330"/>
          <a:stretch/>
        </p:blipFill>
        <p:spPr>
          <a:xfrm>
            <a:off x="656197" y="292684"/>
            <a:ext cx="5082659" cy="625804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4586D-5069-41B7-980E-370C7AEB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latin typeface="Verdana" panose="020B0604030504040204" pitchFamily="34" charset="0"/>
                <a:ea typeface="Verdana" panose="020B0604030504040204" pitchFamily="34" charset="0"/>
              </a:rPr>
              <a:t>Demo: Web -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CA10-3124-4E1E-B435-DAFE1AD0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7225" y="4695148"/>
            <a:ext cx="2978282" cy="104376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>
                <a:hlinkClick r:id="rId3"/>
              </a:rPr>
              <a:t>Nano-Helper</a:t>
            </a:r>
            <a:endParaRPr lang="en-US" sz="4000" spc="8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8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87B1-A3C5-4881-A3BF-6C274A3A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866" y="518416"/>
            <a:ext cx="6880578" cy="137160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Challenge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424-4D28-4445-82F6-AE5E4101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644" y="2103120"/>
            <a:ext cx="4962596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Challenges: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Image Size/Image Property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 Broad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Reading material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Yellow plus symbols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A796B-4909-489E-907A-9E29812B3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  <a:p>
            <a:r>
              <a:rPr lang="en-US" dirty="0"/>
              <a:t>Change property or search another photo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Focus on 3 main task</a:t>
            </a:r>
          </a:p>
          <a:p>
            <a:r>
              <a:rPr lang="en-US" dirty="0"/>
              <a:t>Download another templete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7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{7917C0E0-0643-4765-8821-A17D9BAC3AA3}tf11531919_win32</Template>
  <TotalTime>1213</TotalTime>
  <Words>96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Verdana</vt:lpstr>
      <vt:lpstr>SavonVTI</vt:lpstr>
      <vt:lpstr>Nano-Helper</vt:lpstr>
      <vt:lpstr>Business Case: Nano – Helper </vt:lpstr>
      <vt:lpstr>Demo: Web - Application</vt:lpstr>
      <vt:lpstr>Challenge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Nano-Help</dc:title>
  <dc:creator>Yoselin Araniva</dc:creator>
  <cp:lastModifiedBy>Yoselin Araniva</cp:lastModifiedBy>
  <cp:revision>1</cp:revision>
  <dcterms:created xsi:type="dcterms:W3CDTF">2021-12-05T00:08:49Z</dcterms:created>
  <dcterms:modified xsi:type="dcterms:W3CDTF">2021-12-08T10:52:08Z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