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64" r:id="rId5"/>
    <p:sldId id="313" r:id="rId6"/>
    <p:sldId id="317" r:id="rId7"/>
    <p:sldId id="3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A1F89-DCD1-40B3-86E3-7CC40CDD8363}" v="3" dt="2021-12-08T12:13:17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elin" userId="f9a90a11-7af3-47a7-899e-449085140738" providerId="ADAL" clId="{2ECA1F89-DCD1-40B3-86E3-7CC40CDD8363}"/>
    <pc:docChg chg="undo custSel modSld">
      <pc:chgData name="Yoselin" userId="f9a90a11-7af3-47a7-899e-449085140738" providerId="ADAL" clId="{2ECA1F89-DCD1-40B3-86E3-7CC40CDD8363}" dt="2021-12-08T12:13:54.683" v="316" actId="1076"/>
      <pc:docMkLst>
        <pc:docMk/>
      </pc:docMkLst>
      <pc:sldChg chg="modSp mod">
        <pc:chgData name="Yoselin" userId="f9a90a11-7af3-47a7-899e-449085140738" providerId="ADAL" clId="{2ECA1F89-DCD1-40B3-86E3-7CC40CDD8363}" dt="2021-12-07T23:56:50.387" v="3" actId="20577"/>
        <pc:sldMkLst>
          <pc:docMk/>
          <pc:sldMk cId="42028081" sldId="264"/>
        </pc:sldMkLst>
        <pc:spChg chg="mod">
          <ac:chgData name="Yoselin" userId="f9a90a11-7af3-47a7-899e-449085140738" providerId="ADAL" clId="{2ECA1F89-DCD1-40B3-86E3-7CC40CDD8363}" dt="2021-12-07T23:56:50.387" v="3" actId="20577"/>
          <ac:spMkLst>
            <pc:docMk/>
            <pc:sldMk cId="42028081" sldId="264"/>
            <ac:spMk id="2" creationId="{18C3B467-088C-4F3D-A9A7-105C4E1E20CD}"/>
          </ac:spMkLst>
        </pc:spChg>
      </pc:sldChg>
      <pc:sldChg chg="modSp mod">
        <pc:chgData name="Yoselin" userId="f9a90a11-7af3-47a7-899e-449085140738" providerId="ADAL" clId="{2ECA1F89-DCD1-40B3-86E3-7CC40CDD8363}" dt="2021-12-07T23:56:54.388" v="5" actId="20577"/>
        <pc:sldMkLst>
          <pc:docMk/>
          <pc:sldMk cId="4074035288" sldId="313"/>
        </pc:sldMkLst>
        <pc:spChg chg="mod">
          <ac:chgData name="Yoselin" userId="f9a90a11-7af3-47a7-899e-449085140738" providerId="ADAL" clId="{2ECA1F89-DCD1-40B3-86E3-7CC40CDD8363}" dt="2021-12-07T23:56:54.388" v="5" actId="20577"/>
          <ac:spMkLst>
            <pc:docMk/>
            <pc:sldMk cId="4074035288" sldId="313"/>
            <ac:spMk id="2" creationId="{ADFA0BC4-2393-413D-82B8-9A5D778D3B13}"/>
          </ac:spMkLst>
        </pc:spChg>
      </pc:sldChg>
      <pc:sldChg chg="modSp mod">
        <pc:chgData name="Yoselin" userId="f9a90a11-7af3-47a7-899e-449085140738" providerId="ADAL" clId="{2ECA1F89-DCD1-40B3-86E3-7CC40CDD8363}" dt="2021-12-08T10:52:03.069" v="302" actId="2711"/>
        <pc:sldMkLst>
          <pc:docMk/>
          <pc:sldMk cId="4067972124" sldId="316"/>
        </pc:sldMkLst>
        <pc:spChg chg="mod">
          <ac:chgData name="Yoselin" userId="f9a90a11-7af3-47a7-899e-449085140738" providerId="ADAL" clId="{2ECA1F89-DCD1-40B3-86E3-7CC40CDD8363}" dt="2021-12-08T10:51:49.067" v="299" actId="20577"/>
          <ac:spMkLst>
            <pc:docMk/>
            <pc:sldMk cId="4067972124" sldId="316"/>
            <ac:spMk id="2" creationId="{0AB987B1-A3C5-4881-A3BF-6C274A3A5C91}"/>
          </ac:spMkLst>
        </pc:spChg>
        <pc:spChg chg="mod">
          <ac:chgData name="Yoselin" userId="f9a90a11-7af3-47a7-899e-449085140738" providerId="ADAL" clId="{2ECA1F89-DCD1-40B3-86E3-7CC40CDD8363}" dt="2021-12-08T10:51:53.339" v="300" actId="113"/>
          <ac:spMkLst>
            <pc:docMk/>
            <pc:sldMk cId="4067972124" sldId="316"/>
            <ac:spMk id="3" creationId="{D9D37424-4D28-4445-82F6-AE5E4101E478}"/>
          </ac:spMkLst>
        </pc:spChg>
        <pc:spChg chg="mod">
          <ac:chgData name="Yoselin" userId="f9a90a11-7af3-47a7-899e-449085140738" providerId="ADAL" clId="{2ECA1F89-DCD1-40B3-86E3-7CC40CDD8363}" dt="2021-12-08T10:52:03.069" v="302" actId="2711"/>
          <ac:spMkLst>
            <pc:docMk/>
            <pc:sldMk cId="4067972124" sldId="316"/>
            <ac:spMk id="4" creationId="{655A796B-4909-489E-907A-9E29812B35C5}"/>
          </ac:spMkLst>
        </pc:spChg>
      </pc:sldChg>
      <pc:sldChg chg="addSp delSp modSp mod addAnim delAnim setClrOvrMap">
        <pc:chgData name="Yoselin" userId="f9a90a11-7af3-47a7-899e-449085140738" providerId="ADAL" clId="{2ECA1F89-DCD1-40B3-86E3-7CC40CDD8363}" dt="2021-12-08T12:13:54.683" v="316" actId="1076"/>
        <pc:sldMkLst>
          <pc:docMk/>
          <pc:sldMk cId="2928682120" sldId="317"/>
        </pc:sldMkLst>
        <pc:spChg chg="mod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2" creationId="{8BA4586D-5069-41B7-980E-370C7AEB3213}"/>
          </ac:spMkLst>
        </pc:spChg>
        <pc:spChg chg="mod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3" creationId="{0FF8CA10-3124-4E1E-B435-DAFE1AD008F3}"/>
          </ac:spMkLst>
        </pc:spChg>
        <pc:spChg chg="add del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43" creationId="{904DB13E-F722-4ED6-BB00-556651E95281}"/>
          </ac:spMkLst>
        </pc:spChg>
        <pc:spChg chg="add del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45" creationId="{1419E3D9-C5FB-41A9-B6D2-DFB210BB6211}"/>
          </ac:spMkLst>
        </pc:spChg>
        <pc:spChg chg="add del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47" creationId="{367909BF-1DF7-4ACE-8F58-6CF719BB27E5}"/>
          </ac:spMkLst>
        </pc:spChg>
        <pc:spChg chg="add del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49" creationId="{89E8BEDB-0BBC-4F21-9CFB-8530D664C343}"/>
          </ac:spMkLst>
        </pc:spChg>
        <pc:spChg chg="add del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56" creationId="{420551B3-B4DA-48EE-988C-4FAEAEB5CE98}"/>
          </ac:spMkLst>
        </pc:spChg>
        <pc:spChg chg="add del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58" creationId="{27A9C548-0579-4864-92A3-093842E89D88}"/>
          </ac:spMkLst>
        </pc:spChg>
        <pc:spChg chg="add del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60" creationId="{57525A5F-CDD4-4EB3-9187-2A0E9EA15041}"/>
          </ac:spMkLst>
        </pc:spChg>
        <pc:spChg chg="add del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62" creationId="{08F5B423-DA6A-4E80-B3CA-549A442C8FB4}"/>
          </ac:spMkLst>
        </pc:spChg>
        <pc:spChg chg="add del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64" creationId="{738170B5-3ECC-493B-85FA-6905971AD17E}"/>
          </ac:spMkLst>
        </pc:spChg>
        <pc:spChg chg="add del">
          <ac:chgData name="Yoselin" userId="f9a90a11-7af3-47a7-899e-449085140738" providerId="ADAL" clId="{2ECA1F89-DCD1-40B3-86E3-7CC40CDD8363}" dt="2021-12-08T12:13:27.852" v="306" actId="26606"/>
          <ac:spMkLst>
            <pc:docMk/>
            <pc:sldMk cId="2928682120" sldId="317"/>
            <ac:spMk id="75" creationId="{904DB13E-F722-4ED6-BB00-556651E95281}"/>
          </ac:spMkLst>
        </pc:spChg>
        <pc:spChg chg="add del">
          <ac:chgData name="Yoselin" userId="f9a90a11-7af3-47a7-899e-449085140738" providerId="ADAL" clId="{2ECA1F89-DCD1-40B3-86E3-7CC40CDD8363}" dt="2021-12-08T12:13:27.852" v="306" actId="26606"/>
          <ac:spMkLst>
            <pc:docMk/>
            <pc:sldMk cId="2928682120" sldId="317"/>
            <ac:spMk id="77" creationId="{1419E3D9-C5FB-41A9-B6D2-DFB210BB6211}"/>
          </ac:spMkLst>
        </pc:spChg>
        <pc:spChg chg="add del">
          <ac:chgData name="Yoselin" userId="f9a90a11-7af3-47a7-899e-449085140738" providerId="ADAL" clId="{2ECA1F89-DCD1-40B3-86E3-7CC40CDD8363}" dt="2021-12-08T12:13:27.852" v="306" actId="26606"/>
          <ac:spMkLst>
            <pc:docMk/>
            <pc:sldMk cId="2928682120" sldId="317"/>
            <ac:spMk id="79" creationId="{367909BF-1DF7-4ACE-8F58-6CF719BB27E5}"/>
          </ac:spMkLst>
        </pc:spChg>
        <pc:spChg chg="add del">
          <ac:chgData name="Yoselin" userId="f9a90a11-7af3-47a7-899e-449085140738" providerId="ADAL" clId="{2ECA1F89-DCD1-40B3-86E3-7CC40CDD8363}" dt="2021-12-08T12:13:27.852" v="306" actId="26606"/>
          <ac:spMkLst>
            <pc:docMk/>
            <pc:sldMk cId="2928682120" sldId="317"/>
            <ac:spMk id="81" creationId="{89E8BEDB-0BBC-4F21-9CFB-8530D664C343}"/>
          </ac:spMkLst>
        </pc:spChg>
        <pc:spChg chg="add del">
          <ac:chgData name="Yoselin" userId="f9a90a11-7af3-47a7-899e-449085140738" providerId="ADAL" clId="{2ECA1F89-DCD1-40B3-86E3-7CC40CDD8363}" dt="2021-12-08T12:13:27.852" v="306" actId="26606"/>
          <ac:spMkLst>
            <pc:docMk/>
            <pc:sldMk cId="2928682120" sldId="317"/>
            <ac:spMk id="88" creationId="{420551B3-B4DA-48EE-988C-4FAEAEB5CE98}"/>
          </ac:spMkLst>
        </pc:spChg>
        <pc:spChg chg="add del">
          <ac:chgData name="Yoselin" userId="f9a90a11-7af3-47a7-899e-449085140738" providerId="ADAL" clId="{2ECA1F89-DCD1-40B3-86E3-7CC40CDD8363}" dt="2021-12-08T12:13:27.852" v="306" actId="26606"/>
          <ac:spMkLst>
            <pc:docMk/>
            <pc:sldMk cId="2928682120" sldId="317"/>
            <ac:spMk id="90" creationId="{2644B391-9BFE-445C-A9EC-F544BB85FBC7}"/>
          </ac:spMkLst>
        </pc:spChg>
        <pc:spChg chg="add del">
          <ac:chgData name="Yoselin" userId="f9a90a11-7af3-47a7-899e-449085140738" providerId="ADAL" clId="{2ECA1F89-DCD1-40B3-86E3-7CC40CDD8363}" dt="2021-12-08T12:13:27.852" v="306" actId="26606"/>
          <ac:spMkLst>
            <pc:docMk/>
            <pc:sldMk cId="2928682120" sldId="317"/>
            <ac:spMk id="92" creationId="{17B6D4D1-B988-457E-986C-12FB1339E62A}"/>
          </ac:spMkLst>
        </pc:spChg>
        <pc:spChg chg="add del">
          <ac:chgData name="Yoselin" userId="f9a90a11-7af3-47a7-899e-449085140738" providerId="ADAL" clId="{2ECA1F89-DCD1-40B3-86E3-7CC40CDD8363}" dt="2021-12-08T12:13:27.852" v="306" actId="26606"/>
          <ac:spMkLst>
            <pc:docMk/>
            <pc:sldMk cId="2928682120" sldId="317"/>
            <ac:spMk id="94" creationId="{80F26E69-87D9-4655-AE7B-280A87AA3CAD}"/>
          </ac:spMkLst>
        </pc:spChg>
        <pc:spChg chg="add del">
          <ac:chgData name="Yoselin" userId="f9a90a11-7af3-47a7-899e-449085140738" providerId="ADAL" clId="{2ECA1F89-DCD1-40B3-86E3-7CC40CDD8363}" dt="2021-12-08T12:13:31.470" v="308" actId="26606"/>
          <ac:spMkLst>
            <pc:docMk/>
            <pc:sldMk cId="2928682120" sldId="317"/>
            <ac:spMk id="96" creationId="{904DB13E-F722-4ED6-BB00-556651E95281}"/>
          </ac:spMkLst>
        </pc:spChg>
        <pc:spChg chg="add del">
          <ac:chgData name="Yoselin" userId="f9a90a11-7af3-47a7-899e-449085140738" providerId="ADAL" clId="{2ECA1F89-DCD1-40B3-86E3-7CC40CDD8363}" dt="2021-12-08T12:13:31.470" v="308" actId="26606"/>
          <ac:spMkLst>
            <pc:docMk/>
            <pc:sldMk cId="2928682120" sldId="317"/>
            <ac:spMk id="97" creationId="{1419E3D9-C5FB-41A9-B6D2-DFB210BB6211}"/>
          </ac:spMkLst>
        </pc:spChg>
        <pc:spChg chg="add del">
          <ac:chgData name="Yoselin" userId="f9a90a11-7af3-47a7-899e-449085140738" providerId="ADAL" clId="{2ECA1F89-DCD1-40B3-86E3-7CC40CDD8363}" dt="2021-12-08T12:13:31.470" v="308" actId="26606"/>
          <ac:spMkLst>
            <pc:docMk/>
            <pc:sldMk cId="2928682120" sldId="317"/>
            <ac:spMk id="98" creationId="{367909BF-1DF7-4ACE-8F58-6CF719BB27E5}"/>
          </ac:spMkLst>
        </pc:spChg>
        <pc:spChg chg="add del">
          <ac:chgData name="Yoselin" userId="f9a90a11-7af3-47a7-899e-449085140738" providerId="ADAL" clId="{2ECA1F89-DCD1-40B3-86E3-7CC40CDD8363}" dt="2021-12-08T12:13:31.470" v="308" actId="26606"/>
          <ac:spMkLst>
            <pc:docMk/>
            <pc:sldMk cId="2928682120" sldId="317"/>
            <ac:spMk id="99" creationId="{89E8BEDB-0BBC-4F21-9CFB-8530D664C343}"/>
          </ac:spMkLst>
        </pc:spChg>
        <pc:spChg chg="add del">
          <ac:chgData name="Yoselin" userId="f9a90a11-7af3-47a7-899e-449085140738" providerId="ADAL" clId="{2ECA1F89-DCD1-40B3-86E3-7CC40CDD8363}" dt="2021-12-08T12:13:31.470" v="308" actId="26606"/>
          <ac:spMkLst>
            <pc:docMk/>
            <pc:sldMk cId="2928682120" sldId="317"/>
            <ac:spMk id="101" creationId="{420551B3-B4DA-48EE-988C-4FAEAEB5CE98}"/>
          </ac:spMkLst>
        </pc:spChg>
        <pc:spChg chg="add del">
          <ac:chgData name="Yoselin" userId="f9a90a11-7af3-47a7-899e-449085140738" providerId="ADAL" clId="{2ECA1F89-DCD1-40B3-86E3-7CC40CDD8363}" dt="2021-12-08T12:13:31.470" v="308" actId="26606"/>
          <ac:spMkLst>
            <pc:docMk/>
            <pc:sldMk cId="2928682120" sldId="317"/>
            <ac:spMk id="102" creationId="{0671A8AE-40A1-4631-A6B8-581AFF065482}"/>
          </ac:spMkLst>
        </pc:spChg>
        <pc:spChg chg="add del">
          <ac:chgData name="Yoselin" userId="f9a90a11-7af3-47a7-899e-449085140738" providerId="ADAL" clId="{2ECA1F89-DCD1-40B3-86E3-7CC40CDD8363}" dt="2021-12-08T12:13:31.470" v="308" actId="26606"/>
          <ac:spMkLst>
            <pc:docMk/>
            <pc:sldMk cId="2928682120" sldId="317"/>
            <ac:spMk id="103" creationId="{A44CD100-6267-4E62-AA64-2182A3A6A1C0}"/>
          </ac:spMkLst>
        </pc:spChg>
        <pc:spChg chg="add del">
          <ac:chgData name="Yoselin" userId="f9a90a11-7af3-47a7-899e-449085140738" providerId="ADAL" clId="{2ECA1F89-DCD1-40B3-86E3-7CC40CDD8363}" dt="2021-12-08T12:13:33.818" v="310" actId="26606"/>
          <ac:spMkLst>
            <pc:docMk/>
            <pc:sldMk cId="2928682120" sldId="317"/>
            <ac:spMk id="104" creationId="{344EF4DE-2334-4B49-8DC2-FDAC562A17D3}"/>
          </ac:spMkLst>
        </pc:spChg>
        <pc:spChg chg="add del">
          <ac:chgData name="Yoselin" userId="f9a90a11-7af3-47a7-899e-449085140738" providerId="ADAL" clId="{2ECA1F89-DCD1-40B3-86E3-7CC40CDD8363}" dt="2021-12-08T12:13:33.818" v="310" actId="26606"/>
          <ac:spMkLst>
            <pc:docMk/>
            <pc:sldMk cId="2928682120" sldId="317"/>
            <ac:spMk id="105" creationId="{904DB13E-F722-4ED6-BB00-556651E95281}"/>
          </ac:spMkLst>
        </pc:spChg>
        <pc:spChg chg="add del">
          <ac:chgData name="Yoselin" userId="f9a90a11-7af3-47a7-899e-449085140738" providerId="ADAL" clId="{2ECA1F89-DCD1-40B3-86E3-7CC40CDD8363}" dt="2021-12-08T12:13:33.818" v="310" actId="26606"/>
          <ac:spMkLst>
            <pc:docMk/>
            <pc:sldMk cId="2928682120" sldId="317"/>
            <ac:spMk id="106" creationId="{1419E3D9-C5FB-41A9-B6D2-DFB210BB6211}"/>
          </ac:spMkLst>
        </pc:spChg>
        <pc:spChg chg="add del">
          <ac:chgData name="Yoselin" userId="f9a90a11-7af3-47a7-899e-449085140738" providerId="ADAL" clId="{2ECA1F89-DCD1-40B3-86E3-7CC40CDD8363}" dt="2021-12-08T12:13:33.818" v="310" actId="26606"/>
          <ac:spMkLst>
            <pc:docMk/>
            <pc:sldMk cId="2928682120" sldId="317"/>
            <ac:spMk id="107" creationId="{367909BF-1DF7-4ACE-8F58-6CF719BB27E5}"/>
          </ac:spMkLst>
        </pc:spChg>
        <pc:spChg chg="add del">
          <ac:chgData name="Yoselin" userId="f9a90a11-7af3-47a7-899e-449085140738" providerId="ADAL" clId="{2ECA1F89-DCD1-40B3-86E3-7CC40CDD8363}" dt="2021-12-08T12:13:33.818" v="310" actId="26606"/>
          <ac:spMkLst>
            <pc:docMk/>
            <pc:sldMk cId="2928682120" sldId="317"/>
            <ac:spMk id="108" creationId="{89E8BEDB-0BBC-4F21-9CFB-8530D664C343}"/>
          </ac:spMkLst>
        </pc:spChg>
        <pc:spChg chg="add del">
          <ac:chgData name="Yoselin" userId="f9a90a11-7af3-47a7-899e-449085140738" providerId="ADAL" clId="{2ECA1F89-DCD1-40B3-86E3-7CC40CDD8363}" dt="2021-12-08T12:13:33.818" v="310" actId="26606"/>
          <ac:spMkLst>
            <pc:docMk/>
            <pc:sldMk cId="2928682120" sldId="317"/>
            <ac:spMk id="110" creationId="{420551B3-B4DA-48EE-988C-4FAEAEB5CE98}"/>
          </ac:spMkLst>
        </pc:spChg>
        <pc:spChg chg="add del">
          <ac:chgData name="Yoselin" userId="f9a90a11-7af3-47a7-899e-449085140738" providerId="ADAL" clId="{2ECA1F89-DCD1-40B3-86E3-7CC40CDD8363}" dt="2021-12-08T12:13:33.818" v="310" actId="26606"/>
          <ac:spMkLst>
            <pc:docMk/>
            <pc:sldMk cId="2928682120" sldId="317"/>
            <ac:spMk id="111" creationId="{DFFCFB47-3C9E-4532-8065-D3633A77B650}"/>
          </ac:spMkLst>
        </pc:spChg>
        <pc:spChg chg="add del">
          <ac:chgData name="Yoselin" userId="f9a90a11-7af3-47a7-899e-449085140738" providerId="ADAL" clId="{2ECA1F89-DCD1-40B3-86E3-7CC40CDD8363}" dt="2021-12-08T12:13:33.818" v="310" actId="26606"/>
          <ac:spMkLst>
            <pc:docMk/>
            <pc:sldMk cId="2928682120" sldId="317"/>
            <ac:spMk id="112" creationId="{467A625B-A166-4C03-ADD8-0535D71834D6}"/>
          </ac:spMkLst>
        </pc:spChg>
        <pc:spChg chg="add del">
          <ac:chgData name="Yoselin" userId="f9a90a11-7af3-47a7-899e-449085140738" providerId="ADAL" clId="{2ECA1F89-DCD1-40B3-86E3-7CC40CDD8363}" dt="2021-12-08T12:13:33.818" v="310" actId="26606"/>
          <ac:spMkLst>
            <pc:docMk/>
            <pc:sldMk cId="2928682120" sldId="317"/>
            <ac:spMk id="113" creationId="{C35A5F97-C3A9-4101-8F5C-06E22105A0CE}"/>
          </ac:spMkLst>
        </pc:spChg>
        <pc:spChg chg="add del">
          <ac:chgData name="Yoselin" userId="f9a90a11-7af3-47a7-899e-449085140738" providerId="ADAL" clId="{2ECA1F89-DCD1-40B3-86E3-7CC40CDD8363}" dt="2021-12-08T12:13:33.818" v="310" actId="26606"/>
          <ac:spMkLst>
            <pc:docMk/>
            <pc:sldMk cId="2928682120" sldId="317"/>
            <ac:spMk id="114" creationId="{00239F34-0E2D-4746-AAA9-920BD6063237}"/>
          </ac:spMkLst>
        </pc:spChg>
        <pc:spChg chg="add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119" creationId="{904DB13E-F722-4ED6-BB00-556651E95281}"/>
          </ac:spMkLst>
        </pc:spChg>
        <pc:spChg chg="add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120" creationId="{1419E3D9-C5FB-41A9-B6D2-DFB210BB6211}"/>
          </ac:spMkLst>
        </pc:spChg>
        <pc:spChg chg="add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121" creationId="{367909BF-1DF7-4ACE-8F58-6CF719BB27E5}"/>
          </ac:spMkLst>
        </pc:spChg>
        <pc:spChg chg="add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122" creationId="{89E8BEDB-0BBC-4F21-9CFB-8530D664C343}"/>
          </ac:spMkLst>
        </pc:spChg>
        <pc:spChg chg="add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124" creationId="{420551B3-B4DA-48EE-988C-4FAEAEB5CE98}"/>
          </ac:spMkLst>
        </pc:spChg>
        <pc:spChg chg="add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125" creationId="{27A9C548-0579-4864-92A3-093842E89D88}"/>
          </ac:spMkLst>
        </pc:spChg>
        <pc:spChg chg="add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126" creationId="{57525A5F-CDD4-4EB3-9187-2A0E9EA15041}"/>
          </ac:spMkLst>
        </pc:spChg>
        <pc:spChg chg="add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127" creationId="{08F5B423-DA6A-4E80-B3CA-549A442C8FB4}"/>
          </ac:spMkLst>
        </pc:spChg>
        <pc:spChg chg="add">
          <ac:chgData name="Yoselin" userId="f9a90a11-7af3-47a7-899e-449085140738" providerId="ADAL" clId="{2ECA1F89-DCD1-40B3-86E3-7CC40CDD8363}" dt="2021-12-08T12:13:33.856" v="311" actId="26606"/>
          <ac:spMkLst>
            <pc:docMk/>
            <pc:sldMk cId="2928682120" sldId="317"/>
            <ac:spMk id="128" creationId="{738170B5-3ECC-493B-85FA-6905971AD17E}"/>
          </ac:spMkLst>
        </pc:spChg>
        <pc:grpChg chg="add del">
          <ac:chgData name="Yoselin" userId="f9a90a11-7af3-47a7-899e-449085140738" providerId="ADAL" clId="{2ECA1F89-DCD1-40B3-86E3-7CC40CDD8363}" dt="2021-12-08T12:13:33.856" v="311" actId="26606"/>
          <ac:grpSpMkLst>
            <pc:docMk/>
            <pc:sldMk cId="2928682120" sldId="317"/>
            <ac:grpSpMk id="51" creationId="{E26428D7-C6F3-473D-A360-A3F5C3E8728C}"/>
          </ac:grpSpMkLst>
        </pc:grpChg>
        <pc:grpChg chg="add del">
          <ac:chgData name="Yoselin" userId="f9a90a11-7af3-47a7-899e-449085140738" providerId="ADAL" clId="{2ECA1F89-DCD1-40B3-86E3-7CC40CDD8363}" dt="2021-12-08T12:13:27.852" v="306" actId="26606"/>
          <ac:grpSpMkLst>
            <pc:docMk/>
            <pc:sldMk cId="2928682120" sldId="317"/>
            <ac:grpSpMk id="83" creationId="{E26428D7-C6F3-473D-A360-A3F5C3E8728C}"/>
          </ac:grpSpMkLst>
        </pc:grpChg>
        <pc:grpChg chg="add del">
          <ac:chgData name="Yoselin" userId="f9a90a11-7af3-47a7-899e-449085140738" providerId="ADAL" clId="{2ECA1F89-DCD1-40B3-86E3-7CC40CDD8363}" dt="2021-12-08T12:13:31.470" v="308" actId="26606"/>
          <ac:grpSpMkLst>
            <pc:docMk/>
            <pc:sldMk cId="2928682120" sldId="317"/>
            <ac:grpSpMk id="100" creationId="{E26428D7-C6F3-473D-A360-A3F5C3E8728C}"/>
          </ac:grpSpMkLst>
        </pc:grpChg>
        <pc:grpChg chg="add del">
          <ac:chgData name="Yoselin" userId="f9a90a11-7af3-47a7-899e-449085140738" providerId="ADAL" clId="{2ECA1F89-DCD1-40B3-86E3-7CC40CDD8363}" dt="2021-12-08T12:13:33.818" v="310" actId="26606"/>
          <ac:grpSpMkLst>
            <pc:docMk/>
            <pc:sldMk cId="2928682120" sldId="317"/>
            <ac:grpSpMk id="109" creationId="{E26428D7-C6F3-473D-A360-A3F5C3E8728C}"/>
          </ac:grpSpMkLst>
        </pc:grpChg>
        <pc:grpChg chg="add">
          <ac:chgData name="Yoselin" userId="f9a90a11-7af3-47a7-899e-449085140738" providerId="ADAL" clId="{2ECA1F89-DCD1-40B3-86E3-7CC40CDD8363}" dt="2021-12-08T12:13:33.856" v="311" actId="26606"/>
          <ac:grpSpMkLst>
            <pc:docMk/>
            <pc:sldMk cId="2928682120" sldId="317"/>
            <ac:grpSpMk id="123" creationId="{E26428D7-C6F3-473D-A360-A3F5C3E8728C}"/>
          </ac:grpSpMkLst>
        </pc:grpChg>
        <pc:picChg chg="add del mod">
          <ac:chgData name="Yoselin" userId="f9a90a11-7af3-47a7-899e-449085140738" providerId="ADAL" clId="{2ECA1F89-DCD1-40B3-86E3-7CC40CDD8363}" dt="2021-12-08T02:42:58.928" v="254" actId="478"/>
          <ac:picMkLst>
            <pc:docMk/>
            <pc:sldMk cId="2928682120" sldId="317"/>
            <ac:picMk id="5" creationId="{4B4C5E9E-0965-478A-AF75-C6E9AF0ACDC2}"/>
          </ac:picMkLst>
        </pc:picChg>
        <pc:picChg chg="mod modCrop">
          <ac:chgData name="Yoselin" userId="f9a90a11-7af3-47a7-899e-449085140738" providerId="ADAL" clId="{2ECA1F89-DCD1-40B3-86E3-7CC40CDD8363}" dt="2021-12-08T12:13:54.683" v="316" actId="1076"/>
          <ac:picMkLst>
            <pc:docMk/>
            <pc:sldMk cId="2928682120" sldId="317"/>
            <ac:picMk id="6" creationId="{08422076-7FB6-4954-995D-C78C04E9460C}"/>
          </ac:picMkLst>
        </pc:picChg>
        <pc:cxnChg chg="add del">
          <ac:chgData name="Yoselin" userId="f9a90a11-7af3-47a7-899e-449085140738" providerId="ADAL" clId="{2ECA1F89-DCD1-40B3-86E3-7CC40CDD8363}" dt="2021-12-08T12:13:33.856" v="311" actId="26606"/>
          <ac:cxnSpMkLst>
            <pc:docMk/>
            <pc:sldMk cId="2928682120" sldId="317"/>
            <ac:cxnSpMk id="66" creationId="{F8DD37B8-B6EA-49DC-90EF-F4E3594540AE}"/>
          </ac:cxnSpMkLst>
        </pc:cxnChg>
        <pc:cxnChg chg="add del">
          <ac:chgData name="Yoselin" userId="f9a90a11-7af3-47a7-899e-449085140738" providerId="ADAL" clId="{2ECA1F89-DCD1-40B3-86E3-7CC40CDD8363}" dt="2021-12-08T12:13:33.856" v="311" actId="26606"/>
          <ac:cxnSpMkLst>
            <pc:docMk/>
            <pc:sldMk cId="2928682120" sldId="317"/>
            <ac:cxnSpMk id="68" creationId="{500F7FF8-41E5-4585-AFDC-54EA8B275752}"/>
          </ac:cxnSpMkLst>
        </pc:cxnChg>
        <pc:cxnChg chg="add del">
          <ac:chgData name="Yoselin" userId="f9a90a11-7af3-47a7-899e-449085140738" providerId="ADAL" clId="{2ECA1F89-DCD1-40B3-86E3-7CC40CDD8363}" dt="2021-12-08T12:13:33.856" v="311" actId="26606"/>
          <ac:cxnSpMkLst>
            <pc:docMk/>
            <pc:sldMk cId="2928682120" sldId="317"/>
            <ac:cxnSpMk id="70" creationId="{BAE2A71D-F8BA-4E4F-88A8-1F5FD5DF13DD}"/>
          </ac:cxnSpMkLst>
        </pc:cxnChg>
        <pc:cxnChg chg="add del">
          <ac:chgData name="Yoselin" userId="f9a90a11-7af3-47a7-899e-449085140738" providerId="ADAL" clId="{2ECA1F89-DCD1-40B3-86E3-7CC40CDD8363}" dt="2021-12-08T12:13:33.818" v="310" actId="26606"/>
          <ac:cxnSpMkLst>
            <pc:docMk/>
            <pc:sldMk cId="2928682120" sldId="317"/>
            <ac:cxnSpMk id="115" creationId="{82079E22-5065-47F9-AFCA-63C0DF2267D9}"/>
          </ac:cxnSpMkLst>
        </pc:cxnChg>
        <pc:cxnChg chg="add del">
          <ac:chgData name="Yoselin" userId="f9a90a11-7af3-47a7-899e-449085140738" providerId="ADAL" clId="{2ECA1F89-DCD1-40B3-86E3-7CC40CDD8363}" dt="2021-12-08T12:13:33.818" v="310" actId="26606"/>
          <ac:cxnSpMkLst>
            <pc:docMk/>
            <pc:sldMk cId="2928682120" sldId="317"/>
            <ac:cxnSpMk id="116" creationId="{39098EF8-6D81-466E-A59B-778568FCF645}"/>
          </ac:cxnSpMkLst>
        </pc:cxnChg>
        <pc:cxnChg chg="add del">
          <ac:chgData name="Yoselin" userId="f9a90a11-7af3-47a7-899e-449085140738" providerId="ADAL" clId="{2ECA1F89-DCD1-40B3-86E3-7CC40CDD8363}" dt="2021-12-08T12:13:33.818" v="310" actId="26606"/>
          <ac:cxnSpMkLst>
            <pc:docMk/>
            <pc:sldMk cId="2928682120" sldId="317"/>
            <ac:cxnSpMk id="117" creationId="{BCB163DD-56F6-482F-862E-B6B9244DA600}"/>
          </ac:cxnSpMkLst>
        </pc:cxnChg>
        <pc:cxnChg chg="add">
          <ac:chgData name="Yoselin" userId="f9a90a11-7af3-47a7-899e-449085140738" providerId="ADAL" clId="{2ECA1F89-DCD1-40B3-86E3-7CC40CDD8363}" dt="2021-12-08T12:13:33.856" v="311" actId="26606"/>
          <ac:cxnSpMkLst>
            <pc:docMk/>
            <pc:sldMk cId="2928682120" sldId="317"/>
            <ac:cxnSpMk id="129" creationId="{F8DD37B8-B6EA-49DC-90EF-F4E3594540AE}"/>
          </ac:cxnSpMkLst>
        </pc:cxnChg>
        <pc:cxnChg chg="add">
          <ac:chgData name="Yoselin" userId="f9a90a11-7af3-47a7-899e-449085140738" providerId="ADAL" clId="{2ECA1F89-DCD1-40B3-86E3-7CC40CDD8363}" dt="2021-12-08T12:13:33.856" v="311" actId="26606"/>
          <ac:cxnSpMkLst>
            <pc:docMk/>
            <pc:sldMk cId="2928682120" sldId="317"/>
            <ac:cxnSpMk id="130" creationId="{500F7FF8-41E5-4585-AFDC-54EA8B275752}"/>
          </ac:cxnSpMkLst>
        </pc:cxnChg>
        <pc:cxnChg chg="add">
          <ac:chgData name="Yoselin" userId="f9a90a11-7af3-47a7-899e-449085140738" providerId="ADAL" clId="{2ECA1F89-DCD1-40B3-86E3-7CC40CDD8363}" dt="2021-12-08T12:13:33.856" v="311" actId="26606"/>
          <ac:cxnSpMkLst>
            <pc:docMk/>
            <pc:sldMk cId="2928682120" sldId="317"/>
            <ac:cxnSpMk id="131" creationId="{BAE2A71D-F8BA-4E4F-88A8-1F5FD5DF13D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yosel\OneDrive%20-%20Cal%20State%20LA\School_Semester\4_Senior%20Year%202021-2022\Fall%20Semester%202021\CIS_3610-02_Web_Design\Project\Templete\startbootstrap-agency-gh-pages\startbootstrap-agency-gh-pages\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02DC0967-ECFB-46A2-ADEB-01374F3D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07" y="0"/>
            <a:ext cx="121920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3173E3-A708-4A63-AB1F-6729F5E53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D98FDEF-0256-4AA6-B4F5-14FEE180D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249" y="1907953"/>
            <a:ext cx="5716338" cy="3042706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1"/>
                </a:solidFill>
              </a:rPr>
              <a:t>Nano-Helper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3786" y="4961035"/>
            <a:ext cx="5355264" cy="6720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i="1"/>
              <a:t>Yoselin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ABEB269-2208-4181-9DDB-A5C2D189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84CBE60-0977-4285-9BF5-9D8271989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11CEBB-5C08-41C5-8954-C727FC875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56FA950-4DFC-4710-A30A-6E55033CA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" t="4267" r="2303" b="11491"/>
          <a:stretch/>
        </p:blipFill>
        <p:spPr>
          <a:xfrm>
            <a:off x="1387925" y="1224964"/>
            <a:ext cx="4305484" cy="44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0BC4-2393-413D-82B8-9A5D778D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4485"/>
            <a:ext cx="10058400" cy="1353682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Business Case: Nano – Helper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19BF-886B-40A9-9D61-BEBFE1CBA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533" y="2024391"/>
            <a:ext cx="3424851" cy="640080"/>
          </a:xfrm>
        </p:spPr>
        <p:txBody>
          <a:bodyPr>
            <a:normAutofit/>
          </a:bodyPr>
          <a:lstStyle/>
          <a:p>
            <a:r>
              <a:rPr lang="en-US" sz="2400" b="0" i="1" dirty="0">
                <a:latin typeface="Verdana" panose="020B0604030504040204" pitchFamily="34" charset="0"/>
                <a:ea typeface="Verdana" panose="020B0604030504040204" pitchFamily="34" charset="0"/>
              </a:rPr>
              <a:t>Business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7EBCC-BAC9-45B2-B7FB-4BC632019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68" y="2919090"/>
            <a:ext cx="4337531" cy="3164509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Located in the High Desert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Develop beginning of Covid-19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For parents who prefer to stay home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Service provide with daily task: 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House Keeping 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Errands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Sitter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FDFF0-DAD5-44B9-BF17-6933EE031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2040" y="2028071"/>
            <a:ext cx="2585156" cy="640080"/>
          </a:xfrm>
        </p:spPr>
        <p:txBody>
          <a:bodyPr>
            <a:normAutofit/>
          </a:bodyPr>
          <a:lstStyle/>
          <a:p>
            <a:r>
              <a:rPr lang="en-US" sz="2400" b="0" i="1" dirty="0">
                <a:latin typeface="Verdana" panose="020B0604030504040204" pitchFamily="34" charset="0"/>
                <a:ea typeface="Verdana" panose="020B0604030504040204" pitchFamily="34" charset="0"/>
              </a:rPr>
              <a:t>Business 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8E63C-9329-45F0-B583-BCDDFA77A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466" y="2880599"/>
            <a:ext cx="5026153" cy="3164509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Help our community during COVID-19 Pandemic.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Expand our business into the county of San Bernardino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3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7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0" name="Rectangle 76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1" name="Rectangle 78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2" name="Rectangle 80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3" name="Group 8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87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89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422076-7FB6-4954-995D-C78C04E946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267" t="-1280" r="24256" b="1"/>
          <a:stretch/>
        </p:blipFill>
        <p:spPr>
          <a:xfrm>
            <a:off x="1157345" y="314581"/>
            <a:ext cx="4802392" cy="6214248"/>
          </a:xfrm>
          <a:prstGeom prst="rect">
            <a:avLst/>
          </a:prstGeom>
        </p:spPr>
      </p:pic>
      <p:sp>
        <p:nvSpPr>
          <p:cNvPr id="126" name="Rectangle 91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7" name="Rectangle 93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4586D-5069-41B7-980E-370C7AEB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/>
              <a:t>Demo: Web -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CA10-3124-4E1E-B435-DAFE1AD00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7225" y="4746686"/>
            <a:ext cx="2978282" cy="9922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spc="8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Nano-Helper</a:t>
            </a:r>
            <a:endParaRPr lang="en-US" sz="1400" spc="8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Rectangle 95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9" name="Straight Connector 97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99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01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8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87B1-A3C5-4881-A3BF-6C274A3A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866" y="518416"/>
            <a:ext cx="6880578" cy="137160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Challenge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424-4D28-4445-82F6-AE5E4101E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644" y="2103120"/>
            <a:ext cx="4962596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Challenges: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Image Size/Image Property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Outline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To Broad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Reading material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Yellow plus symbols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A796B-4909-489E-907A-9E29812B35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  <a:p>
            <a:r>
              <a:rPr lang="en-US" dirty="0"/>
              <a:t>Change property or search another photo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Focus on 3 main task</a:t>
            </a:r>
          </a:p>
          <a:p>
            <a:r>
              <a:rPr lang="en-US" dirty="0"/>
              <a:t>Download another templete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72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{7917C0E0-0643-4765-8821-A17D9BAC3AA3}tf11531919_win32</Template>
  <TotalTime>1214</TotalTime>
  <Words>96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Avenir Next LT Pro</vt:lpstr>
      <vt:lpstr>Avenir Next LT Pro Light</vt:lpstr>
      <vt:lpstr>Calibri</vt:lpstr>
      <vt:lpstr>Garamond</vt:lpstr>
      <vt:lpstr>Verdana</vt:lpstr>
      <vt:lpstr>SavonVTI</vt:lpstr>
      <vt:lpstr>Nano-Helper</vt:lpstr>
      <vt:lpstr>Business Case: Nano – Helper </vt:lpstr>
      <vt:lpstr>Demo: Web - Application</vt:lpstr>
      <vt:lpstr>Challenge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Nano-Help</dc:title>
  <dc:creator>Yoselin Araniva</dc:creator>
  <cp:lastModifiedBy>Yoselin Araniva</cp:lastModifiedBy>
  <cp:revision>1</cp:revision>
  <dcterms:created xsi:type="dcterms:W3CDTF">2021-12-05T00:08:49Z</dcterms:created>
  <dcterms:modified xsi:type="dcterms:W3CDTF">2021-12-08T12:13:58Z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